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3"/>
    <p:sldId id="260" r:id="rId4"/>
    <p:sldId id="259" r:id="rId5"/>
    <p:sldId id="336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L-MAPCACHE2"/>
          <p:cNvPicPr>
            <a:picLocks noChangeAspect="1"/>
          </p:cNvPicPr>
          <p:nvPr/>
        </p:nvPicPr>
        <p:blipFill>
          <a:blip r:embed="rId1"/>
          <a:srcRect l="3746" t="15133" r="29860" b="16929"/>
          <a:stretch>
            <a:fillRect/>
          </a:stretch>
        </p:blipFill>
        <p:spPr>
          <a:xfrm>
            <a:off x="-17145" y="762000"/>
            <a:ext cx="12266930" cy="6002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8735" y="4445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39010" y="3850640"/>
            <a:ext cx="9530080" cy="1938020"/>
            <a:chOff x="2686" y="6426"/>
            <a:chExt cx="15008" cy="3052"/>
          </a:xfrm>
        </p:grpSpPr>
        <p:sp>
          <p:nvSpPr>
            <p:cNvPr id="17" name="同侧圆角矩形 16"/>
            <p:cNvSpPr/>
            <p:nvPr/>
          </p:nvSpPr>
          <p:spPr>
            <a:xfrm rot="16200000">
              <a:off x="6186" y="2927"/>
              <a:ext cx="3051" cy="10051"/>
            </a:xfrm>
            <a:prstGeom prst="round2SameRect">
              <a:avLst>
                <a:gd name="adj1" fmla="val 21599"/>
                <a:gd name="adj2" fmla="val 0"/>
              </a:avLst>
            </a:prstGeom>
            <a:solidFill>
              <a:srgbClr val="125A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986" y="6426"/>
              <a:ext cx="14708" cy="30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20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ea"/>
                  <a:ea typeface="+mj-ea"/>
                </a:rPr>
                <a:t>基础实例</a:t>
              </a:r>
              <a:r>
                <a:rPr lang="zh-CN" altLang="en-US" sz="1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详解</a:t>
              </a:r>
              <a:endParaRPr lang="zh-CN" altLang="en-US" sz="1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3520" y="1095375"/>
            <a:ext cx="10413365" cy="2091690"/>
            <a:chOff x="1314" y="1532"/>
            <a:chExt cx="16399" cy="3294"/>
          </a:xfrm>
        </p:grpSpPr>
        <p:sp>
          <p:nvSpPr>
            <p:cNvPr id="10" name="文本框 9"/>
            <p:cNvSpPr txBox="1"/>
            <p:nvPr/>
          </p:nvSpPr>
          <p:spPr>
            <a:xfrm>
              <a:off x="4569" y="1532"/>
              <a:ext cx="13145" cy="3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13000" i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125A6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Impact" panose="020B0806030902050204" charset="0"/>
                  <a:ea typeface="Cambria Math" panose="02040503050406030204" charset="0"/>
                  <a:cs typeface="Impact" panose="020B0806030902050204" charset="0"/>
                </a:rPr>
                <a:t>OpenLayers</a:t>
              </a:r>
              <a:endParaRPr lang="en-US" altLang="zh-CN" sz="13000" i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25A6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charset="0"/>
                <a:ea typeface="Cambria Math" panose="02040503050406030204" charset="0"/>
                <a:cs typeface="Impact" panose="020B0806030902050204" charset="0"/>
              </a:endParaRPr>
            </a:p>
          </p:txBody>
        </p:sp>
        <p:pic>
          <p:nvPicPr>
            <p:cNvPr id="12" name="图片 11" descr="openlayers 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4" y="1532"/>
              <a:ext cx="3255" cy="325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-38735" y="6018530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91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：自定义坐标系OSM地图重投影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proj4</a:t>
            </a:r>
            <a:r>
              <a:rPr lang="zh-CN" altLang="en-US">
                <a:sym typeface="+mn-ea"/>
              </a:rPr>
              <a:t>定义坐标系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center和</a:t>
            </a:r>
            <a:r>
              <a:rPr lang="en-US" altLang="zh-CN">
                <a:sym typeface="+mn-ea"/>
              </a:rPr>
              <a:t>extent</a:t>
            </a:r>
            <a:r>
              <a:rPr lang="zh-CN" altLang="en-US">
                <a:sym typeface="+mn-ea"/>
              </a:rPr>
              <a:t>都要从默认坐标系转换到自定义坐标系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92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：使用EPSG检索结果重投影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：使用EPSG检索结果重投影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967865" y="3374390"/>
            <a:ext cx="366141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316480" y="4155440"/>
            <a:ext cx="278828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430895" y="4612005"/>
            <a:ext cx="2790825" cy="10833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ol.view:newView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601710" y="5088255"/>
            <a:ext cx="2449195" cy="4603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setExtent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：使用EPSG检索结果重投影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proj4</a:t>
            </a:r>
            <a:r>
              <a:rPr lang="zh-CN" altLang="en-US">
                <a:sym typeface="+mn-ea"/>
              </a:rPr>
              <a:t>定义坐标系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使用新的坐标系生成新的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，将新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应用到</a:t>
            </a: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上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93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：投影成摩尔威德球体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：投影成摩尔威德球体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967865" y="3374390"/>
            <a:ext cx="366141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316480" y="4155440"/>
            <a:ext cx="278828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</a:t>
            </a:r>
            <a:r>
              <a:rPr lang="en-US" altLang="zh-CN">
                <a:sym typeface="+mn-ea"/>
              </a:rPr>
              <a:t>Vector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：投影成摩尔威德球体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>
                <a:sym typeface="+mn-ea"/>
              </a:rPr>
              <a:t>常用于绘制世界地图，投影具有椭球形感、等面积性质和纬线为平行于赤道的直线等特点，因此适宜于表示具有纬度地带性的各种自然地理现象的世界分布图。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89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：图片重投影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89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：图片重投影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967865" y="3374390"/>
            <a:ext cx="227393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316480" y="4155440"/>
            <a:ext cx="173164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62220" y="3374390"/>
            <a:ext cx="227393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Image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333365" y="4138295"/>
            <a:ext cx="173164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ol.source.ImageStatic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89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：图片重投影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ImageStatic</a:t>
            </a:r>
            <a:r>
              <a:rPr lang="zh-CN" altLang="en-US">
                <a:sym typeface="+mn-ea"/>
              </a:rPr>
              <a:t>的投影定位点是图像的中心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使用了</a:t>
            </a:r>
            <a:r>
              <a:rPr lang="en-US" altLang="zh-CN">
                <a:sym typeface="+mn-ea"/>
              </a:rPr>
              <a:t>proj4</a:t>
            </a:r>
            <a:r>
              <a:rPr lang="zh-CN" altLang="en-US">
                <a:sym typeface="+mn-ea"/>
              </a:rPr>
              <a:t>来自定义坐标系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90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OSM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地图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重投影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90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OSM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地图重投影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967865" y="3374390"/>
            <a:ext cx="366141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316480" y="4155440"/>
            <a:ext cx="278828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90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OSM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地图重投影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zh-CN">
                <a:sym typeface="+mn-ea"/>
              </a:rPr>
              <a:t>直接修改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对象的</a:t>
            </a:r>
            <a:r>
              <a:rPr>
                <a:sym typeface="+mn-ea"/>
              </a:rPr>
              <a:t>projection: 'EPSG:4326'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91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：自定义坐标系OSM地图重投影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91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：自定义坐标系OSM地图重投影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967865" y="3374390"/>
            <a:ext cx="366141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316480" y="4155440"/>
            <a:ext cx="278828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WPS 演示</Application>
  <PresentationFormat>宽屏</PresentationFormat>
  <Paragraphs>150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Impact</vt:lpstr>
      <vt:lpstr>Cambria Math</vt:lpstr>
      <vt:lpstr>Arial Unicode MS</vt:lpstr>
      <vt:lpstr>Arial Black</vt:lpstr>
      <vt:lpstr>Office 主题​​</vt:lpstr>
      <vt:lpstr>PowerPoint 演示文稿</vt:lpstr>
      <vt:lpstr>实例89：图片重投影</vt:lpstr>
      <vt:lpstr>实例89：图片重投影</vt:lpstr>
      <vt:lpstr>实例89：图片重投影</vt:lpstr>
      <vt:lpstr>实例90：OSM地图重投影</vt:lpstr>
      <vt:lpstr>实例90：OSM地图重投影</vt:lpstr>
      <vt:lpstr>实例90：OSM地图重投影</vt:lpstr>
      <vt:lpstr>实例91：自定义坐标系OSM地图重投影</vt:lpstr>
      <vt:lpstr>实例91：自定义坐标系OSM地图重投影</vt:lpstr>
      <vt:lpstr>实例91：自定义坐标系OSM地图重投影</vt:lpstr>
      <vt:lpstr>实例92：使用EPSG检索结果重投影</vt:lpstr>
      <vt:lpstr>实例92：使用EPSG检索结果重投影</vt:lpstr>
      <vt:lpstr>实例92：使用EPSG检索结果重投影</vt:lpstr>
      <vt:lpstr>实例93：投影成摩尔威德球体</vt:lpstr>
      <vt:lpstr>实例93：投影成摩尔威德球体</vt:lpstr>
      <vt:lpstr>实例93：投影成摩尔威德球体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huhao</dc:creator>
  <cp:lastModifiedBy>耗✌</cp:lastModifiedBy>
  <cp:revision>130</cp:revision>
  <dcterms:created xsi:type="dcterms:W3CDTF">2019-09-21T11:11:00Z</dcterms:created>
  <dcterms:modified xsi:type="dcterms:W3CDTF">2019-10-06T15:11:45Z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