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60" r:id="rId4"/>
    <p:sldId id="259" r:id="rId5"/>
    <p:sldId id="336" r:id="rId6"/>
    <p:sldId id="377" r:id="rId7"/>
    <p:sldId id="378" r:id="rId8"/>
    <p:sldId id="37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94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：鼠标移动结束事件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：鼠标移动结束事件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967865" y="3374390"/>
            <a:ext cx="396684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440940" y="4194175"/>
            <a:ext cx="302069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：鼠标移动结束事件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>
                <a:sym typeface="+mn-ea"/>
              </a:rPr>
              <a:t>监听</a:t>
            </a:r>
            <a:r>
              <a:rPr lang="en-US" altLang="zh-CN">
                <a:sym typeface="+mn-ea"/>
              </a:rPr>
              <a:t>moveend</a:t>
            </a:r>
            <a:r>
              <a:rPr lang="zh-CN" altLang="en-US">
                <a:sym typeface="+mn-ea"/>
              </a:rPr>
              <a:t>事件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95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：瓦片加载事件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95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：瓦片加载事件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967865" y="3374390"/>
            <a:ext cx="396684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440940" y="4194175"/>
            <a:ext cx="302069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ol.source.TileJSON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95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：瓦片加载事件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>
                <a:sym typeface="+mn-ea"/>
              </a:rPr>
              <a:t>监听</a:t>
            </a:r>
            <a:r>
              <a:rPr lang="en-US" altLang="zh-CN">
                <a:sym typeface="+mn-ea"/>
              </a:rPr>
              <a:t>tileloadstart</a:t>
            </a:r>
            <a:r>
              <a:rPr lang="zh-CN" altLang="en-US">
                <a:sym typeface="+mn-ea"/>
              </a:rPr>
              <a:t>、tileloadend、tileloaderror事件，动态增加</a:t>
            </a:r>
            <a:r>
              <a:rPr lang="en-US" altLang="zh-CN">
                <a:sym typeface="+mn-ea"/>
              </a:rPr>
              <a:t>progress</a:t>
            </a:r>
            <a:r>
              <a:rPr lang="zh-CN" altLang="en-US">
                <a:sym typeface="+mn-ea"/>
              </a:rPr>
              <a:t>的长度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演示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Impact</vt:lpstr>
      <vt:lpstr>Cambria Math</vt:lpstr>
      <vt:lpstr>Arial Unicode MS</vt:lpstr>
      <vt:lpstr>Arial Black</vt:lpstr>
      <vt:lpstr>Office 主题​​</vt:lpstr>
      <vt:lpstr>PowerPoint 演示文稿</vt:lpstr>
      <vt:lpstr>实例94：鼠标移动结束事件</vt:lpstr>
      <vt:lpstr>实例94：鼠标移动结束事件</vt:lpstr>
      <vt:lpstr>实例94：鼠标移动结束事件</vt:lpstr>
      <vt:lpstr>实例95：瓦片加载事件</vt:lpstr>
      <vt:lpstr>实例95：瓦片加载事件</vt:lpstr>
      <vt:lpstr>实例95：瓦片加载事件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huhao</dc:creator>
  <cp:lastModifiedBy>耗✌</cp:lastModifiedBy>
  <cp:revision>137</cp:revision>
  <dcterms:created xsi:type="dcterms:W3CDTF">2019-09-21T11:11:00Z</dcterms:created>
  <dcterms:modified xsi:type="dcterms:W3CDTF">2019-10-06T15:22:06Z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