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B7B5-2818-4630-B1F0-6D323F5F2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B4720-CB6C-4AE3-9861-E65C6FB5B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38EE8-19B5-444D-ACE2-112BE2EB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2869F-BDC7-4A92-9CDB-8CB33BEF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96BA-ABDB-4F58-9462-7A9440FD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0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6AEC-0CD8-463D-BD2B-73E16D3B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0033E-0E72-4D42-BE09-FA0681244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1831-13E2-4560-A955-3DF94DFA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AFC0-3DA9-4623-9C91-7FB1362E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8C29-03C9-4BAA-9F88-1FAC8F8B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99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CDF2A-5B6B-4A04-B7DD-8238FDECD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FB832-987D-41B5-9CC8-FCA58AFAF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EB91-75BB-4620-9D20-508CAAF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50F1A-F20C-4D3B-B884-3950A0B6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CDEB-4496-4B42-B4E8-A524346E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59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E13E-ED5D-4B90-B5A3-2BB8B9D5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ECBD-EB75-4649-9AD8-CA74446B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5CFD-2BC4-4FBE-AF84-F26D9656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7567-7479-4828-A4BB-C946C7C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003E-3B20-404A-86A7-8D5A51E5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95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368C-3270-4634-A048-68859D71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7A4B-F4AD-4058-B049-5E203FDC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154EF-9C82-4322-AAE2-94DCAA02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E0CC-4C86-48F6-A98C-1280346A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E403-A4D2-4ECB-9B62-963488A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54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BA78-B9CB-497B-B2A6-13BB1B6E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5868-A049-4A07-BD0D-DEBFD53C7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1BDE2-B7FA-483B-8650-E2B1E48F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FF4C8-53E3-41DE-BA47-D7F4E239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9D312-B366-474B-8C02-0D350C88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71A5-28CF-49EA-A11C-8B940A6A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0878-64BC-44D7-861A-6B9ED8D1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6D100-DDB3-4CB4-BBEE-6EE6D099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47954-D78E-4579-8909-D4942D29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033D8-10DF-4E53-ABD1-4C92948CE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4942D-31DE-45F0-A141-C044B8528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C94E7-5B95-4D4B-B210-1825A63A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4543F-25EC-4CFC-A8D6-C143AB6F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AD830-E526-4270-B840-FADFD90C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92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CE7C-1B8E-412F-8923-4B981AA9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3949A-BFB1-4412-B2B9-2B3F49EB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1F622-95B6-4FA8-BBA4-BFA75A53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68BAB-4D8C-4DD9-9358-C1B793DC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4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4F84F-20D4-4098-B65D-8FC77305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10A08-6C3B-49D2-8C11-B03D126C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3BC7B-93F5-400C-8B4C-B4E4258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35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2EC2-8C8D-40AF-9EF1-F11CB64F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47FE-12D2-41E8-AE10-58D9BE1B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898EF-0DD1-4FF8-BC3F-D47823F3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EA5FD-617B-419F-90B2-E4CC6EB7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6FADB-63E6-462C-A137-016021DF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510E5-496D-4A1B-B60A-0A9D4C6C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53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4927-6631-4C63-BA75-25EEA819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27760-5AB2-436D-8222-402CBBCBE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A9B3D-B515-4448-AA06-A28C02BD8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8D0B-54A7-4E53-B7F0-6A6CEBA1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D741A-C699-4FF7-A72C-01839C32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4BAA6-CB1D-4BDE-911F-FA299164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35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A7007-5C14-41EA-9A52-5BD6CAAA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53D3-8FB8-4BC6-87EE-35C5EE27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A43A-6600-49E5-B088-47FC0504A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A81C-E0C5-4F2A-A8A6-F0494D275B00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E294-87D7-41A4-8012-4DC201859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7C26-0689-40BA-B844-32C0FD04F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49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B508-83EC-4139-9CFF-2A3858489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Different</a:t>
            </a:r>
            <a:r>
              <a:rPr lang="fr-FR" dirty="0"/>
              <a:t> Impact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E68AB-A604-45DD-8B15-38A26E899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01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BDA4-80F6-46A7-8593-B5E83DC8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 – Normal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CFD7E-32AB-4107-8D68-F9A87ECA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4713"/>
            <a:ext cx="4781430" cy="3171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33BCDC-5E86-4D1B-A6F3-C2F2A9CE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6" y="2264714"/>
            <a:ext cx="4835535" cy="31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7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954D-086F-4B51-802D-F0B88208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 – Off-Center Impacts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03A2-5830-47AF-83B9-113396BB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5" y="2162391"/>
            <a:ext cx="5331691" cy="3497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6E5AC-3BF7-46D7-BE16-749DDDD3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63" y="2162391"/>
            <a:ext cx="5331692" cy="3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F84B-23B5-4CDC-B96C-BD973DA8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Cabled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 Under </a:t>
            </a:r>
            <a:r>
              <a:rPr lang="fr-FR" dirty="0" err="1"/>
              <a:t>Helmet</a:t>
            </a:r>
            <a:br>
              <a:rPr lang="fr-FR" dirty="0"/>
            </a:br>
            <a:r>
              <a:rPr lang="fr-FR" dirty="0"/>
              <a:t>Wireless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b="1" dirty="0" err="1"/>
              <a:t>Banded</a:t>
            </a:r>
            <a:r>
              <a:rPr lang="fr-FR" dirty="0"/>
              <a:t> Over </a:t>
            </a:r>
            <a:r>
              <a:rPr lang="fr-FR" dirty="0" err="1"/>
              <a:t>Helmet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4B8-6D07-422E-99EC-76681990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33" y="2561928"/>
            <a:ext cx="4724849" cy="3125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B3EB9-4415-442F-8E96-1643498E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82" y="2561928"/>
            <a:ext cx="4724849" cy="31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629C-5D12-41F0-B178-73D78F6A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Cabled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 Under </a:t>
            </a:r>
            <a:r>
              <a:rPr lang="fr-FR" dirty="0" err="1"/>
              <a:t>Helmet</a:t>
            </a:r>
            <a:br>
              <a:rPr lang="fr-FR" dirty="0"/>
            </a:br>
            <a:r>
              <a:rPr lang="fr-FR" dirty="0"/>
              <a:t>Wireless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b="1" dirty="0" err="1"/>
              <a:t>Taped</a:t>
            </a:r>
            <a:r>
              <a:rPr lang="fr-FR" dirty="0"/>
              <a:t> Over </a:t>
            </a:r>
            <a:r>
              <a:rPr lang="fr-FR" dirty="0" err="1"/>
              <a:t>Helmet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EDF9B-566B-4E21-AD09-C2E8FE03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34" y="2369376"/>
            <a:ext cx="5354085" cy="3511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30C21-2B54-4B4C-BBF7-1FB299514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57" y="2369376"/>
            <a:ext cx="5354085" cy="35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2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Different Impact Cases</vt:lpstr>
      <vt:lpstr>Both sensors together – Normal</vt:lpstr>
      <vt:lpstr>Both Sensors Together – Off-Center Impacts</vt:lpstr>
      <vt:lpstr>Cabled Sensor Under Helmet Wireless Sensor Banded Over Helmet</vt:lpstr>
      <vt:lpstr>Cabled Sensor Under Helmet Wireless Sensor Taped Over Helmet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Impact Cases</dc:title>
  <dc:creator>Andre Renom</dc:creator>
  <cp:lastModifiedBy>Andre Renom</cp:lastModifiedBy>
  <cp:revision>4</cp:revision>
  <dcterms:created xsi:type="dcterms:W3CDTF">2021-01-14T08:19:28Z</dcterms:created>
  <dcterms:modified xsi:type="dcterms:W3CDTF">2021-01-14T09:51:40Z</dcterms:modified>
</cp:coreProperties>
</file>