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D832-4ED6-4500-8192-8C4F60BD4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8932B-A12E-4630-8C69-100C8955D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5176E-582B-4A67-92D3-F24AFD1B3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AA8A-F822-4580-9117-54C4A46E9971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5D27F-5B8E-4202-9220-01E15183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55676-7F1E-46EC-AEB0-AB40528B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5833-F87F-405C-B967-FD472E5B7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35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C8CC-4658-4694-B6C8-36A226E2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364D2-8F3E-4227-9374-3C81E038B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CACF0-E2C9-415F-BA32-D6511E064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AA8A-F822-4580-9117-54C4A46E9971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413BD-B234-4CC1-A8D8-FB6A89A6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784BB-7417-4D53-874E-0E137FB7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5833-F87F-405C-B967-FD472E5B7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27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04A8F4-B5B9-4436-8B8B-583DF7916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B9EE5-FCE3-4EFE-8404-A04D34894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BA7A0-7176-4B8B-9B2F-9BD737C1D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AA8A-F822-4580-9117-54C4A46E9971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FA576-8554-4804-BFEF-1E1D3D564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05133-2953-484C-ACBB-3E6C13FD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5833-F87F-405C-B967-FD472E5B7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30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4D86-7F7C-4A6D-B1AD-32F1FE688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C1B6D-CF04-4308-9F66-2962DBB53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0881A-CFC5-446A-8251-903D3593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AA8A-F822-4580-9117-54C4A46E9971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7F57F-BE67-4566-9934-553B4A41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A28CF-20D9-4788-9DF8-6491B056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5833-F87F-405C-B967-FD472E5B7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65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81754-24CC-43CD-B453-C503C16E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8DA90-B616-4BA0-9B19-5208A32B7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B6DCF-3EE1-415E-955E-FB3026EF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AA8A-F822-4580-9117-54C4A46E9971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46F42-F145-4E76-A60F-FBB01DF9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E65AB-2BB7-46D6-BDF4-8FB871F2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5833-F87F-405C-B967-FD472E5B7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7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2798-35DB-4ED6-9E11-AD5D6E99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32926-7755-413C-A6DD-75FB61888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1F2B8-0797-463E-AA87-E852CCAF5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E500B-800A-492F-A57C-CF76FA095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AA8A-F822-4580-9117-54C4A46E9971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D07E9-F527-46C4-AEF1-2FBE18F59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8ED13-2A8D-45E7-9592-2DCBD434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5833-F87F-405C-B967-FD472E5B7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74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5A7F-AC3E-446C-808B-4B7E5C3B7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5DE2D-C8CD-4E5B-85C2-909B7BA8B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AAD8-DC8C-4A42-B7E7-ECC68AA6E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EACB19-3D84-4DFD-B795-07DCFB0F6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1D3AA-E159-4F18-8B5C-E851CC1A2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6DA25-2FF6-44BA-B586-6B2D8D76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AA8A-F822-4580-9117-54C4A46E9971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71E4F-BFB8-4960-B353-C4032B5F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70DFC0-A22D-45F0-99A5-DF923FCD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5833-F87F-405C-B967-FD472E5B7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040A-9EAB-4F1F-A144-804B5D40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D2638-8F22-41F0-B899-44081645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AA8A-F822-4580-9117-54C4A46E9971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5C26A-0D15-46F9-9F99-2F5D06E4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3949B-9FA7-4577-A3A7-1364E03A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5833-F87F-405C-B967-FD472E5B7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17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8AB4A3-8EA3-4696-9737-F21430CC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AA8A-F822-4580-9117-54C4A46E9971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387F1-9232-446A-BD9B-87FE0F5E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99F34-FD85-47E7-9E68-D1FB9F45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5833-F87F-405C-B967-FD472E5B7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84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2182B-6856-4CC7-A43D-437B66363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8EB9A-F961-454A-8163-2E32E0B04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F461F-AF24-48CF-BE2D-9843A7C09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99399-02AB-4531-8C62-36F73D31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AA8A-F822-4580-9117-54C4A46E9971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1B841-2AE9-42F4-9A59-CA5AC96B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C2743-2577-4112-8045-ED1B4C04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5833-F87F-405C-B967-FD472E5B7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1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84164-C128-4AD4-B375-87635F6A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EB7AA-F5D7-43D1-92B3-CA37078E9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BE7D9-12C5-411B-8239-487BE6B26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DDB4C-88EA-41B0-886A-9BE4FA51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AA8A-F822-4580-9117-54C4A46E9971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D36C9-D349-4FE8-8CB1-81CCEEB75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B67F5-539E-4971-8F99-84919074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5833-F87F-405C-B967-FD472E5B7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88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22734-85C2-478A-AC7C-A18A34A49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A9DC2-5D46-4EAF-867B-1DED2DE6D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2B5A4-ECDC-44E3-B90E-E557B5AE7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AAA8A-F822-4580-9117-54C4A46E9971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5107B-8EA6-47EF-B081-7185D7202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8FA42-64F4-49E6-A4D5-800726FBF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45833-F87F-405C-B967-FD472E5B7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31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1CEF-C403-409A-ACBB-A6EF66C07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Dual-axis Accelerometer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4521F-8319-44BD-ABDB-FCB72937EC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46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CF36-BA93-44D9-8483-BAA5FCF3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Frontal impact</a:t>
            </a:r>
          </a:p>
        </p:txBody>
      </p:sp>
      <p:pic>
        <p:nvPicPr>
          <p:cNvPr id="5" name="Content Placeholder 4" descr="A picture containing website&#10;&#10;Description automatically generated">
            <a:extLst>
              <a:ext uri="{FF2B5EF4-FFF2-40B4-BE49-F238E27FC236}">
                <a16:creationId xmlns:a16="http://schemas.microsoft.com/office/drawing/2014/main" id="{4C0B251F-2142-4FFB-AD52-504554CE8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97" y="2346253"/>
            <a:ext cx="4129328" cy="3096996"/>
          </a:xfr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2948448-63E0-4BF3-84D9-1985B0D48A50}"/>
              </a:ext>
            </a:extLst>
          </p:cNvPr>
          <p:cNvSpPr/>
          <p:nvPr/>
        </p:nvSpPr>
        <p:spPr>
          <a:xfrm rot="16200000">
            <a:off x="1598997" y="4562764"/>
            <a:ext cx="1607127" cy="831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Impact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B1BF20-EEF6-46E4-A674-6BC9773F9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577" y="1665113"/>
            <a:ext cx="6151059" cy="411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3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FC1E1-BF09-47D5-8765-1A03980DD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Lateral impact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42E9BB-2836-4357-B0E0-4188A47C6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364" y="1827032"/>
            <a:ext cx="6015182" cy="4135438"/>
          </a:xfrm>
          <a:prstGeom prst="rect">
            <a:avLst/>
          </a:prstGeom>
        </p:spPr>
      </p:pic>
      <p:pic>
        <p:nvPicPr>
          <p:cNvPr id="5" name="Content Placeholder 4" descr="A picture containing website&#10;&#10;Description automatically generated">
            <a:extLst>
              <a:ext uri="{FF2B5EF4-FFF2-40B4-BE49-F238E27FC236}">
                <a16:creationId xmlns:a16="http://schemas.microsoft.com/office/drawing/2014/main" id="{99BEB7E3-0A9C-48F2-978B-FCEC1C38A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97" y="2346253"/>
            <a:ext cx="4129328" cy="309699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4B2C71A-916A-4D09-AB6A-7791425205CE}"/>
              </a:ext>
            </a:extLst>
          </p:cNvPr>
          <p:cNvSpPr/>
          <p:nvPr/>
        </p:nvSpPr>
        <p:spPr>
          <a:xfrm>
            <a:off x="337897" y="3583710"/>
            <a:ext cx="1303866" cy="831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1917117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Dual-axis Accelerometer</vt:lpstr>
      <vt:lpstr>Frontal impact</vt:lpstr>
      <vt:lpstr>Lateral impact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Dual-axis Accelerometer</dc:title>
  <dc:creator>Andre Renom</dc:creator>
  <cp:lastModifiedBy>Andre Renom</cp:lastModifiedBy>
  <cp:revision>2</cp:revision>
  <dcterms:created xsi:type="dcterms:W3CDTF">2021-02-24T10:18:53Z</dcterms:created>
  <dcterms:modified xsi:type="dcterms:W3CDTF">2021-02-24T10:39:11Z</dcterms:modified>
</cp:coreProperties>
</file>