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4B7B5-2818-4630-B1F0-6D323F5F2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B4720-CB6C-4AE3-9861-E65C6FB5B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38EE8-19B5-444D-ACE2-112BE2EB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A81C-E0C5-4F2A-A8A6-F0494D275B00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2869F-BDC7-4A92-9CDB-8CB33BEF3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396BA-ABDB-4F58-9462-7A9440FD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96A4-9685-40EC-B8E6-D67828374D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900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6AEC-0CD8-463D-BD2B-73E16D3B4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10033E-0E72-4D42-BE09-FA0681244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D1831-13E2-4560-A955-3DF94DFA9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A81C-E0C5-4F2A-A8A6-F0494D275B00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9AFC0-3DA9-4623-9C91-7FB1362E3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18C29-03C9-4BAA-9F88-1FAC8F8B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96A4-9685-40EC-B8E6-D67828374D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499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2CDF2A-5B6B-4A04-B7DD-8238FDECD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FB832-987D-41B5-9CC8-FCA58AFAF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EEB91-75BB-4620-9D20-508CAAF5A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A81C-E0C5-4F2A-A8A6-F0494D275B00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50F1A-F20C-4D3B-B884-3950A0B63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ACDEB-4496-4B42-B4E8-A524346E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96A4-9685-40EC-B8E6-D67828374D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559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E13E-ED5D-4B90-B5A3-2BB8B9D5E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2ECBD-EB75-4649-9AD8-CA74446BF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85CFD-2BC4-4FBE-AF84-F26D9656B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A81C-E0C5-4F2A-A8A6-F0494D275B00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67567-7479-4828-A4BB-C946C7C5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C003E-3B20-404A-86A7-8D5A51E5D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96A4-9685-40EC-B8E6-D67828374D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95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368C-3270-4634-A048-68859D713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97A4B-F4AD-4058-B049-5E203FDCE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154EF-9C82-4322-AAE2-94DCAA02C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A81C-E0C5-4F2A-A8A6-F0494D275B00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2E0CC-4C86-48F6-A98C-1280346AE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CE403-A4D2-4ECB-9B62-963488A32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96A4-9685-40EC-B8E6-D67828374D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54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6BA78-B9CB-497B-B2A6-13BB1B6E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5868-A049-4A07-BD0D-DEBFD53C7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1BDE2-B7FA-483B-8650-E2B1E48F4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FF4C8-53E3-41DE-BA47-D7F4E2392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A81C-E0C5-4F2A-A8A6-F0494D275B00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9D312-B366-474B-8C02-0D350C88A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471A5-28CF-49EA-A11C-8B940A6A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96A4-9685-40EC-B8E6-D67828374D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3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0878-64BC-44D7-861A-6B9ED8D1B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6D100-DDB3-4CB4-BBEE-6EE6D099B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47954-D78E-4579-8909-D4942D29A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A033D8-10DF-4E53-ABD1-4C92948CE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E4942D-31DE-45F0-A141-C044B8528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3C94E7-5B95-4D4B-B210-1825A63A1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A81C-E0C5-4F2A-A8A6-F0494D275B00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64543F-25EC-4CFC-A8D6-C143AB6FF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DAD830-E526-4270-B840-FADFD90C8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96A4-9685-40EC-B8E6-D67828374D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92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BCE7C-1B8E-412F-8923-4B981AA9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3949A-BFB1-4412-B2B9-2B3F49EB4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A81C-E0C5-4F2A-A8A6-F0494D275B00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D1F622-95B6-4FA8-BBA4-BFA75A53E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068BAB-4D8C-4DD9-9358-C1B793DC5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96A4-9685-40EC-B8E6-D67828374D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4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C4F84F-20D4-4098-B65D-8FC773056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A81C-E0C5-4F2A-A8A6-F0494D275B00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610A08-6C3B-49D2-8C11-B03D126CA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3BC7B-93F5-400C-8B4C-B4E42580E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96A4-9685-40EC-B8E6-D67828374D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7359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A2EC2-8C8D-40AF-9EF1-F11CB64F4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347FE-12D2-41E8-AE10-58D9BE1B3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898EF-0DD1-4FF8-BC3F-D47823F31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EA5FD-617B-419F-90B2-E4CC6EB7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A81C-E0C5-4F2A-A8A6-F0494D275B00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6FADB-63E6-462C-A137-016021DF0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510E5-496D-4A1B-B60A-0A9D4C6CB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96A4-9685-40EC-B8E6-D67828374D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53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04927-6631-4C63-BA75-25EEA8193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427760-5AB2-436D-8222-402CBBCBE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A9B3D-B515-4448-AA06-A28C02BD8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68D0B-54A7-4E53-B7F0-6A6CEBA19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A81C-E0C5-4F2A-A8A6-F0494D275B00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D741A-C699-4FF7-A72C-01839C32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4BAA6-CB1D-4BDE-911F-FA299164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96A4-9685-40EC-B8E6-D67828374D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35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A7007-5C14-41EA-9A52-5BD6CAAA9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853D3-8FB8-4BC6-87EE-35C5EE271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8A43A-6600-49E5-B088-47FC0504A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A81C-E0C5-4F2A-A8A6-F0494D275B00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6E294-87D7-41A4-8012-4DC201859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87C26-0689-40BA-B844-32C0FD04F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196A4-9685-40EC-B8E6-D67828374D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494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DB508-83EC-4139-9CFF-2A3858489B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Impacts in </a:t>
            </a:r>
            <a:r>
              <a:rPr lang="fr-FR" dirty="0" err="1"/>
              <a:t>Punching</a:t>
            </a:r>
            <a:r>
              <a:rPr lang="fr-FR" dirty="0"/>
              <a:t> Ball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E68AB-A604-45DD-8B15-38A26E8997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Weeks</a:t>
            </a:r>
            <a:r>
              <a:rPr lang="fr-FR" dirty="0"/>
              <a:t> 1 &amp; 2</a:t>
            </a:r>
          </a:p>
        </p:txBody>
      </p:sp>
    </p:spTree>
    <p:extLst>
      <p:ext uri="{BB962C8B-B14F-4D97-AF65-F5344CB8AC3E}">
        <p14:creationId xmlns:p14="http://schemas.microsoft.com/office/powerpoint/2010/main" val="3767019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21A8D-FAE2-4BF4-B0B7-B8203CE21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Recovering</a:t>
            </a:r>
            <a:r>
              <a:rPr lang="fr-FR" dirty="0"/>
              <a:t> single </a:t>
            </a:r>
            <a:r>
              <a:rPr lang="fr-FR" dirty="0" err="1"/>
              <a:t>peak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double </a:t>
            </a:r>
            <a:r>
              <a:rPr lang="fr-FR" dirty="0" err="1"/>
              <a:t>peak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2D6C71-36EE-40D6-89EE-A11E4445A9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2725"/>
                <a:ext cx="10515600" cy="4351338"/>
              </a:xfrm>
            </p:spPr>
            <p:txBody>
              <a:bodyPr/>
              <a:lstStyle/>
              <a:p>
                <a:r>
                  <a:rPr lang="fr-FR" dirty="0"/>
                  <a:t>We </a:t>
                </a:r>
                <a:r>
                  <a:rPr lang="fr-FR" dirty="0" err="1"/>
                  <a:t>approximate</a:t>
                </a:r>
                <a:r>
                  <a:rPr lang="fr-FR" dirty="0"/>
                  <a:t> the single </a:t>
                </a:r>
                <a:r>
                  <a:rPr lang="fr-FR" dirty="0" err="1"/>
                  <a:t>peak</a:t>
                </a:r>
                <a:r>
                  <a:rPr lang="fr-FR" dirty="0"/>
                  <a:t> by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fr-FR" dirty="0"/>
              </a:p>
              <a:p>
                <a:r>
                  <a:rPr lang="fr-FR" dirty="0" err="1"/>
                  <a:t>We</a:t>
                </a:r>
                <a:r>
                  <a:rPr lang="fr-FR" dirty="0"/>
                  <a:t> </a:t>
                </a:r>
                <a:r>
                  <a:rPr lang="fr-FR" dirty="0" err="1"/>
                  <a:t>therefore</a:t>
                </a:r>
                <a:r>
                  <a:rPr lang="fr-FR" dirty="0"/>
                  <a:t> </a:t>
                </a:r>
                <a:r>
                  <a:rPr lang="fr-FR" dirty="0" err="1"/>
                  <a:t>need</a:t>
                </a:r>
                <a:r>
                  <a:rPr lang="fr-FR" dirty="0"/>
                  <a:t> to </a:t>
                </a:r>
                <a:r>
                  <a:rPr lang="fr-FR" dirty="0" err="1"/>
                  <a:t>recover</a:t>
                </a:r>
                <a:r>
                  <a:rPr lang="fr-FR" dirty="0"/>
                  <a:t> 3 </a:t>
                </a:r>
                <a:r>
                  <a:rPr lang="fr-FR" dirty="0" err="1"/>
                  <a:t>parameters</a:t>
                </a:r>
                <a:r>
                  <a:rPr lang="fr-FR" dirty="0"/>
                  <a:t>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r>
                  <a:rPr lang="fr-FR" dirty="0"/>
                  <a:t>This </a:t>
                </a:r>
                <a:r>
                  <a:rPr lang="fr-FR" dirty="0" err="1"/>
                  <a:t>was</a:t>
                </a:r>
                <a:r>
                  <a:rPr lang="fr-FR" dirty="0"/>
                  <a:t> </a:t>
                </a:r>
                <a:r>
                  <a:rPr lang="fr-FR" dirty="0" err="1"/>
                  <a:t>done</a:t>
                </a:r>
                <a:r>
                  <a:rPr lang="fr-FR" dirty="0"/>
                  <a:t> by gradient </a:t>
                </a:r>
                <a:r>
                  <a:rPr lang="fr-FR" dirty="0" err="1"/>
                  <a:t>descent</a:t>
                </a:r>
                <a:r>
                  <a:rPr lang="fr-FR" dirty="0"/>
                  <a:t> on the data </a:t>
                </a:r>
                <a:r>
                  <a:rPr lang="fr-FR" dirty="0" err="1"/>
                  <a:t>obtained</a:t>
                </a:r>
                <a:r>
                  <a:rPr lang="fr-FR" dirty="0"/>
                  <a:t> </a:t>
                </a:r>
                <a:r>
                  <a:rPr lang="fr-FR" dirty="0" err="1"/>
                  <a:t>from</a:t>
                </a:r>
                <a:r>
                  <a:rPr lang="fr-FR" dirty="0"/>
                  <a:t> the </a:t>
                </a:r>
                <a:r>
                  <a:rPr lang="fr-FR" dirty="0" err="1"/>
                  <a:t>experiment</a:t>
                </a:r>
                <a:r>
                  <a:rPr lang="fr-FR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2D6C71-36EE-40D6-89EE-A11E4445A9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2725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D1C2128-7764-40B1-8D76-BD0727D85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88" y="3582193"/>
            <a:ext cx="3432921" cy="22518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41DEDE-411A-452E-80EB-27C8166FC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9539" y="3582193"/>
            <a:ext cx="3432922" cy="22518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AAC0F6-E57F-44D3-ABF3-0A5D61813E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5391" y="3582193"/>
            <a:ext cx="3432921" cy="22518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0AB00F-5226-4809-84A7-5E6EDA781069}"/>
              </a:ext>
            </a:extLst>
          </p:cNvPr>
          <p:cNvSpPr txBox="1"/>
          <p:nvPr/>
        </p:nvSpPr>
        <p:spPr>
          <a:xfrm>
            <a:off x="760388" y="6123543"/>
            <a:ext cx="10864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This </a:t>
            </a:r>
            <a:r>
              <a:rPr lang="fr-FR" dirty="0" err="1"/>
              <a:t>allows</a:t>
            </a:r>
            <a:r>
              <a:rPr lang="fr-FR" dirty="0"/>
              <a:t> us to </a:t>
            </a:r>
            <a:r>
              <a:rPr lang="fr-FR" dirty="0" err="1"/>
              <a:t>approximate</a:t>
            </a:r>
            <a:r>
              <a:rPr lang="fr-FR" dirty="0"/>
              <a:t> the </a:t>
            </a:r>
            <a:r>
              <a:rPr lang="fr-FR" dirty="0" err="1"/>
              <a:t>peak</a:t>
            </a:r>
            <a:r>
              <a:rPr lang="fr-FR" dirty="0"/>
              <a:t> </a:t>
            </a:r>
            <a:r>
              <a:rPr lang="fr-FR" dirty="0" err="1"/>
              <a:t>acceleration</a:t>
            </a:r>
            <a:r>
              <a:rPr lang="fr-FR" dirty="0"/>
              <a:t> and the value of tau for </a:t>
            </a:r>
            <a:r>
              <a:rPr lang="fr-FR" dirty="0" err="1"/>
              <a:t>otherwise</a:t>
            </a:r>
            <a:r>
              <a:rPr lang="fr-FR" dirty="0"/>
              <a:t> </a:t>
            </a:r>
            <a:r>
              <a:rPr lang="fr-FR" dirty="0" err="1"/>
              <a:t>unusable</a:t>
            </a:r>
            <a:r>
              <a:rPr lang="fr-FR" dirty="0"/>
              <a:t> double </a:t>
            </a:r>
            <a:r>
              <a:rPr lang="fr-FR" dirty="0" err="1"/>
              <a:t>peak</a:t>
            </a:r>
            <a:r>
              <a:rPr lang="fr-FR" dirty="0"/>
              <a:t> 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E7DC37-8CAA-44B2-95B6-E4D19A14886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926609" y="4708095"/>
            <a:ext cx="452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D7F97F-BB03-4846-8FB3-3F35E39D5203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7812461" y="4708095"/>
            <a:ext cx="452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363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3E009E-200A-4465-9150-04ADEE765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16" y="413227"/>
            <a:ext cx="3608416" cy="23669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29D3A2-C917-45EE-BA1D-AEE7E9491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792" y="413226"/>
            <a:ext cx="3608416" cy="23669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E78D0A-0708-47C4-BE04-A75EBB59C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8068" y="413226"/>
            <a:ext cx="3608416" cy="23669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0CB38A-564D-4584-B2E2-D9E171AEB5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515" y="3846944"/>
            <a:ext cx="3608417" cy="23669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1AF38F-5C6D-406A-B732-55BB552935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1792" y="3846945"/>
            <a:ext cx="3608416" cy="23669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2C9FF5-318C-4DB2-814D-9D7B5CDC09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8068" y="3846944"/>
            <a:ext cx="3608417" cy="236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176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25385-4F17-45F8-92C0-A46318A8C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 4: </a:t>
            </a:r>
            <a:r>
              <a:rPr lang="fr-FR" dirty="0" err="1"/>
              <a:t>Analysing</a:t>
            </a:r>
            <a:r>
              <a:rPr lang="fr-FR" dirty="0"/>
              <a:t> boxer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36EF1-D714-46DD-BC71-56E9267F8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Wrote</a:t>
            </a:r>
            <a:r>
              <a:rPr lang="fr-FR" dirty="0"/>
              <a:t> a short ‘user </a:t>
            </a:r>
            <a:r>
              <a:rPr lang="fr-FR" dirty="0" err="1"/>
              <a:t>friendly</a:t>
            </a:r>
            <a:r>
              <a:rPr lang="fr-FR" dirty="0"/>
              <a:t>’ code to analyse data </a:t>
            </a:r>
            <a:r>
              <a:rPr lang="fr-FR" dirty="0" err="1"/>
              <a:t>from</a:t>
            </a:r>
            <a:r>
              <a:rPr lang="fr-FR" dirty="0"/>
              <a:t> rounds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Phyling</a:t>
            </a:r>
            <a:r>
              <a:rPr lang="fr-FR" dirty="0"/>
              <a:t> </a:t>
            </a:r>
            <a:r>
              <a:rPr lang="fr-FR" dirty="0" err="1"/>
              <a:t>wireless</a:t>
            </a:r>
            <a:r>
              <a:rPr lang="fr-FR" dirty="0"/>
              <a:t> </a:t>
            </a:r>
            <a:r>
              <a:rPr lang="fr-FR" dirty="0" err="1"/>
              <a:t>sensor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FD597B-3358-4814-94B1-7C2B45E65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2747570"/>
            <a:ext cx="4886325" cy="38985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F5EA67-ABEB-4F2A-90A5-53C213F8D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048" y="2516187"/>
            <a:ext cx="3713639" cy="39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727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AB422-DAA8-4776-8A7A-EB4B079DD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Annex: </a:t>
            </a:r>
            <a:r>
              <a:rPr lang="fr-FR" dirty="0" err="1"/>
              <a:t>Modelling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6516C7-CF68-41E4-BF95-8C6DD6990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245882"/>
            <a:ext cx="4147604" cy="26720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303D49-8ECC-45C3-9AD0-765850E27F61}"/>
              </a:ext>
            </a:extLst>
          </p:cNvPr>
          <p:cNvSpPr txBox="1"/>
          <p:nvPr/>
        </p:nvSpPr>
        <p:spPr>
          <a:xfrm>
            <a:off x="1571625" y="2457450"/>
            <a:ext cx="2218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no force </a:t>
            </a:r>
            <a:r>
              <a:rPr lang="fr-FR" dirty="0" err="1"/>
              <a:t>applied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ADB89B-3871-431D-AD84-E17B0C576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696" y="3245882"/>
            <a:ext cx="4147604" cy="26720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A3CF1E-2B0F-4772-AEED-EB0A2DA85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4679" y="1517346"/>
            <a:ext cx="2218621" cy="14471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507808-6B92-4DC9-9715-0C260F50B4B0}"/>
              </a:ext>
            </a:extLst>
          </p:cNvPr>
          <p:cNvSpPr txBox="1"/>
          <p:nvPr/>
        </p:nvSpPr>
        <p:spPr>
          <a:xfrm>
            <a:off x="7296346" y="1879695"/>
            <a:ext cx="1723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gaussian</a:t>
            </a:r>
            <a:r>
              <a:rPr lang="fr-FR" dirty="0"/>
              <a:t> force </a:t>
            </a:r>
            <a:r>
              <a:rPr lang="fr-FR" dirty="0" err="1"/>
              <a:t>applied</a:t>
            </a:r>
            <a:r>
              <a:rPr lang="fr-F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5866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1835-C194-455F-A0C8-4671BFCF8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38546" cy="1325563"/>
          </a:xfrm>
        </p:spPr>
        <p:txBody>
          <a:bodyPr/>
          <a:lstStyle/>
          <a:p>
            <a:r>
              <a:rPr lang="fr-FR" dirty="0"/>
              <a:t>Double </a:t>
            </a:r>
            <a:r>
              <a:rPr lang="fr-FR" dirty="0" err="1"/>
              <a:t>Peaks</a:t>
            </a:r>
            <a:r>
              <a:rPr lang="fr-FR" dirty="0"/>
              <a:t> in the model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0229749-D5AA-4A86-B891-80647E9C2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452" y="1299327"/>
            <a:ext cx="7473096" cy="498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6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78363-4D84-4FBE-8712-1F1D0D07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 1: </a:t>
            </a:r>
            <a:r>
              <a:rPr lang="fr-FR" dirty="0" err="1"/>
              <a:t>Comparing</a:t>
            </a:r>
            <a:r>
              <a:rPr lang="fr-FR" dirty="0"/>
              <a:t> </a:t>
            </a:r>
            <a:r>
              <a:rPr lang="fr-FR" dirty="0" err="1"/>
              <a:t>Sensors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61CA7-C51C-49F6-9C75-AABD0C6D7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Comparison</a:t>
            </a:r>
            <a:r>
              <a:rPr lang="fr-FR" dirty="0"/>
              <a:t> of </a:t>
            </a:r>
            <a:r>
              <a:rPr lang="fr-FR" dirty="0" err="1"/>
              <a:t>sensors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measuring</a:t>
            </a:r>
            <a:r>
              <a:rPr lang="fr-FR" dirty="0"/>
              <a:t>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thing</a:t>
            </a:r>
            <a:endParaRPr lang="fr-FR" dirty="0"/>
          </a:p>
          <a:p>
            <a:pPr lvl="1"/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sensors</a:t>
            </a:r>
            <a:r>
              <a:rPr lang="fr-FR" dirty="0"/>
              <a:t> </a:t>
            </a:r>
            <a:r>
              <a:rPr lang="fr-FR" dirty="0" err="1"/>
              <a:t>stuck</a:t>
            </a:r>
            <a:r>
              <a:rPr lang="fr-FR" dirty="0"/>
              <a:t> </a:t>
            </a:r>
            <a:r>
              <a:rPr lang="fr-FR" dirty="0" err="1"/>
              <a:t>together</a:t>
            </a:r>
            <a:endParaRPr lang="fr-FR" dirty="0"/>
          </a:p>
          <a:p>
            <a:pPr lvl="1"/>
            <a:r>
              <a:rPr lang="fr-FR" dirty="0" err="1"/>
              <a:t>Sensors</a:t>
            </a:r>
            <a:r>
              <a:rPr lang="fr-FR" dirty="0"/>
              <a:t> </a:t>
            </a:r>
            <a:r>
              <a:rPr lang="fr-FR" dirty="0" err="1"/>
              <a:t>numerically</a:t>
            </a:r>
            <a:r>
              <a:rPr lang="fr-FR" dirty="0"/>
              <a:t> </a:t>
            </a:r>
            <a:r>
              <a:rPr lang="fr-FR" dirty="0" err="1"/>
              <a:t>superposed</a:t>
            </a:r>
            <a:endParaRPr lang="fr-FR" dirty="0"/>
          </a:p>
          <a:p>
            <a:pPr lvl="1"/>
            <a:r>
              <a:rPr lang="fr-FR" dirty="0"/>
              <a:t>Conclusion: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sensors</a:t>
            </a:r>
            <a:r>
              <a:rPr lang="fr-FR" dirty="0"/>
              <a:t> </a:t>
            </a:r>
            <a:r>
              <a:rPr lang="fr-FR" dirty="0" err="1"/>
              <a:t>give</a:t>
            </a:r>
            <a:r>
              <a:rPr lang="fr-FR" dirty="0"/>
              <a:t>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results</a:t>
            </a:r>
            <a:br>
              <a:rPr lang="fr-FR" dirty="0"/>
            </a:br>
            <a:endParaRPr lang="fr-FR" dirty="0"/>
          </a:p>
          <a:p>
            <a:r>
              <a:rPr lang="fr-FR" dirty="0" err="1"/>
              <a:t>Comparison</a:t>
            </a:r>
            <a:r>
              <a:rPr lang="fr-FR" dirty="0"/>
              <a:t> of </a:t>
            </a:r>
            <a:r>
              <a:rPr lang="fr-FR" dirty="0" err="1"/>
              <a:t>sensors</a:t>
            </a:r>
            <a:r>
              <a:rPr lang="fr-FR" dirty="0"/>
              <a:t> </a:t>
            </a:r>
            <a:r>
              <a:rPr lang="fr-FR" dirty="0" err="1"/>
              <a:t>measuring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things</a:t>
            </a:r>
            <a:endParaRPr lang="fr-FR" dirty="0"/>
          </a:p>
          <a:p>
            <a:pPr lvl="1"/>
            <a:r>
              <a:rPr lang="fr-FR" dirty="0" err="1"/>
              <a:t>Sensors</a:t>
            </a:r>
            <a:r>
              <a:rPr lang="fr-FR" dirty="0"/>
              <a:t> over and </a:t>
            </a:r>
            <a:r>
              <a:rPr lang="fr-FR" dirty="0" err="1"/>
              <a:t>under</a:t>
            </a:r>
            <a:r>
              <a:rPr lang="fr-FR" dirty="0"/>
              <a:t> </a:t>
            </a:r>
            <a:r>
              <a:rPr lang="fr-FR" dirty="0" err="1"/>
              <a:t>helmet</a:t>
            </a:r>
            <a:endParaRPr lang="fr-FR" dirty="0"/>
          </a:p>
          <a:p>
            <a:pPr lvl="1"/>
            <a:r>
              <a:rPr lang="fr-FR" dirty="0"/>
              <a:t>Wireless </a:t>
            </a:r>
            <a:r>
              <a:rPr lang="fr-FR" dirty="0" err="1"/>
              <a:t>sensor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elastic</a:t>
            </a:r>
            <a:r>
              <a:rPr lang="fr-FR" dirty="0"/>
              <a:t> band, and </a:t>
            </a:r>
            <a:r>
              <a:rPr lang="fr-FR" dirty="0" err="1"/>
              <a:t>with</a:t>
            </a:r>
            <a:r>
              <a:rPr lang="fr-FR" dirty="0"/>
              <a:t> tape</a:t>
            </a:r>
          </a:p>
          <a:p>
            <a:pPr lvl="1"/>
            <a:r>
              <a:rPr lang="fr-FR" dirty="0"/>
              <a:t>Conclusion: </a:t>
            </a:r>
            <a:r>
              <a:rPr lang="fr-FR" dirty="0" err="1"/>
              <a:t>Same</a:t>
            </a:r>
            <a:r>
              <a:rPr lang="fr-FR" dirty="0"/>
              <a:t> force over and </a:t>
            </a:r>
            <a:r>
              <a:rPr lang="fr-FR" dirty="0" err="1"/>
              <a:t>under</a:t>
            </a:r>
            <a:r>
              <a:rPr lang="fr-FR" dirty="0"/>
              <a:t> </a:t>
            </a:r>
            <a:r>
              <a:rPr lang="fr-FR" dirty="0" err="1"/>
              <a:t>helmet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tape, </a:t>
            </a:r>
            <a:r>
              <a:rPr lang="fr-FR" dirty="0" err="1"/>
              <a:t>slightly</a:t>
            </a:r>
            <a:r>
              <a:rPr lang="fr-FR" dirty="0"/>
              <a:t> </a:t>
            </a:r>
            <a:r>
              <a:rPr lang="fr-FR" dirty="0" err="1"/>
              <a:t>higher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band</a:t>
            </a:r>
          </a:p>
        </p:txBody>
      </p:sp>
    </p:spTree>
    <p:extLst>
      <p:ext uri="{BB962C8B-B14F-4D97-AF65-F5344CB8AC3E}">
        <p14:creationId xmlns:p14="http://schemas.microsoft.com/office/powerpoint/2010/main" val="4148476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EBDA4-80F6-46A7-8593-B5E83DC81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sensors</a:t>
            </a:r>
            <a:r>
              <a:rPr lang="fr-FR" dirty="0"/>
              <a:t> </a:t>
            </a:r>
            <a:r>
              <a:rPr lang="fr-FR" dirty="0" err="1"/>
              <a:t>together</a:t>
            </a:r>
            <a:r>
              <a:rPr lang="fr-FR" dirty="0"/>
              <a:t> – Normal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0CFD7E-32AB-4107-8D68-F9A87ECAD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64713"/>
            <a:ext cx="4781430" cy="31718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33BCDC-5E86-4D1B-A6F3-C2F2A9CEA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346" y="2264714"/>
            <a:ext cx="4835535" cy="317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74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2954D-086F-4B51-802D-F0B882082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Sensors</a:t>
            </a:r>
            <a:r>
              <a:rPr lang="fr-FR" dirty="0"/>
              <a:t> </a:t>
            </a:r>
            <a:r>
              <a:rPr lang="fr-FR" dirty="0" err="1"/>
              <a:t>Together</a:t>
            </a:r>
            <a:r>
              <a:rPr lang="fr-FR" dirty="0"/>
              <a:t> – Off-Center Impacts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C703A2-5830-47AF-83B9-113396BBC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45" y="2162391"/>
            <a:ext cx="5331691" cy="34972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36E5AC-3BF7-46D7-BE16-749DDDD31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163" y="2162391"/>
            <a:ext cx="5331692" cy="349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0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F84B-23B5-4CDC-B96C-BD973DA8D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Cabled</a:t>
            </a:r>
            <a:r>
              <a:rPr lang="fr-FR" dirty="0"/>
              <a:t> </a:t>
            </a:r>
            <a:r>
              <a:rPr lang="fr-FR" dirty="0" err="1"/>
              <a:t>Sensor</a:t>
            </a:r>
            <a:r>
              <a:rPr lang="fr-FR" dirty="0"/>
              <a:t> Under </a:t>
            </a:r>
            <a:r>
              <a:rPr lang="fr-FR" dirty="0" err="1"/>
              <a:t>Helmet</a:t>
            </a:r>
            <a:br>
              <a:rPr lang="fr-FR" dirty="0"/>
            </a:br>
            <a:r>
              <a:rPr lang="fr-FR" dirty="0"/>
              <a:t>Wireless </a:t>
            </a:r>
            <a:r>
              <a:rPr lang="fr-FR" dirty="0" err="1"/>
              <a:t>Sensor</a:t>
            </a:r>
            <a:r>
              <a:rPr lang="fr-FR" dirty="0"/>
              <a:t> </a:t>
            </a:r>
            <a:r>
              <a:rPr lang="fr-FR" b="1" dirty="0" err="1"/>
              <a:t>Banded</a:t>
            </a:r>
            <a:r>
              <a:rPr lang="fr-FR" dirty="0"/>
              <a:t> Over </a:t>
            </a:r>
            <a:r>
              <a:rPr lang="fr-FR" dirty="0" err="1"/>
              <a:t>Helmet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BED4B8-6D07-422E-99EC-76681990F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33" y="2561928"/>
            <a:ext cx="4724849" cy="31254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3B3EB9-4415-442F-8E96-1643498E9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582" y="2561928"/>
            <a:ext cx="4724849" cy="313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47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9629C-5D12-41F0-B178-73D78F6A5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Cabled</a:t>
            </a:r>
            <a:r>
              <a:rPr lang="fr-FR" dirty="0"/>
              <a:t> </a:t>
            </a:r>
            <a:r>
              <a:rPr lang="fr-FR" dirty="0" err="1"/>
              <a:t>Sensor</a:t>
            </a:r>
            <a:r>
              <a:rPr lang="fr-FR" dirty="0"/>
              <a:t> Under </a:t>
            </a:r>
            <a:r>
              <a:rPr lang="fr-FR" dirty="0" err="1"/>
              <a:t>Helmet</a:t>
            </a:r>
            <a:br>
              <a:rPr lang="fr-FR" dirty="0"/>
            </a:br>
            <a:r>
              <a:rPr lang="fr-FR" dirty="0"/>
              <a:t>Wireless </a:t>
            </a:r>
            <a:r>
              <a:rPr lang="fr-FR" dirty="0" err="1"/>
              <a:t>Sensor</a:t>
            </a:r>
            <a:r>
              <a:rPr lang="fr-FR" dirty="0"/>
              <a:t> </a:t>
            </a:r>
            <a:r>
              <a:rPr lang="fr-FR" b="1" dirty="0" err="1"/>
              <a:t>Taped</a:t>
            </a:r>
            <a:r>
              <a:rPr lang="fr-FR" dirty="0"/>
              <a:t> Over </a:t>
            </a:r>
            <a:r>
              <a:rPr lang="fr-FR" dirty="0" err="1"/>
              <a:t>Helmet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AEDF9B-566B-4E21-AD09-C2E8FE03F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34" y="2369376"/>
            <a:ext cx="5354085" cy="35119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B30C21-2B54-4B4C-BBF7-1FB299514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657" y="2369376"/>
            <a:ext cx="5354085" cy="355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20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C5630-22EB-4B85-B11E-C4CE3BC56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 2: </a:t>
            </a:r>
            <a:r>
              <a:rPr lang="fr-FR" dirty="0" err="1"/>
              <a:t>Understanding</a:t>
            </a:r>
            <a:r>
              <a:rPr lang="fr-FR" dirty="0"/>
              <a:t> </a:t>
            </a:r>
            <a:r>
              <a:rPr lang="fr-FR" dirty="0" err="1"/>
              <a:t>Results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B000D-75EE-4164-A589-0C1921DD2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Impacts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varying</a:t>
            </a:r>
            <a:r>
              <a:rPr lang="fr-FR" dirty="0"/>
              <a:t> speed and time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recorded</a:t>
            </a:r>
            <a:endParaRPr lang="fr-FR" dirty="0"/>
          </a:p>
          <a:p>
            <a:r>
              <a:rPr lang="fr-FR" dirty="0"/>
              <a:t>Consistent Double </a:t>
            </a:r>
            <a:r>
              <a:rPr lang="fr-FR" dirty="0" err="1"/>
              <a:t>Peaks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B482A2-6C89-4B93-B872-A73748D3D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325" y="2747963"/>
            <a:ext cx="5167648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FEAC1F-9E10-4460-AAE1-B08058277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28" y="2747963"/>
            <a:ext cx="516764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23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7D0A4-10FF-48CA-98F3-4B399E90D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 20 </a:t>
            </a:r>
            <a:r>
              <a:rPr lang="fr-FR" dirty="0" err="1"/>
              <a:t>Different</a:t>
            </a:r>
            <a:r>
              <a:rPr lang="fr-FR" dirty="0"/>
              <a:t> Impacts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8DE4A4-2D0C-4AF5-AF82-9922398AF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3660"/>
            <a:ext cx="4953973" cy="35606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13F1AE-E611-4BD4-8B0A-59711BD44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874" y="2233660"/>
            <a:ext cx="5071926" cy="356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68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AA4F-352E-418F-B669-A512BC1D2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 3: </a:t>
            </a:r>
            <a:r>
              <a:rPr lang="fr-FR" dirty="0" err="1"/>
              <a:t>Understanding</a:t>
            </a:r>
            <a:r>
              <a:rPr lang="fr-FR" dirty="0"/>
              <a:t> Double </a:t>
            </a:r>
            <a:r>
              <a:rPr lang="fr-FR" dirty="0" err="1"/>
              <a:t>Peaks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F686F-83D1-46E1-B77E-3C1660606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075"/>
            <a:ext cx="10515600" cy="4351338"/>
          </a:xfrm>
        </p:spPr>
        <p:txBody>
          <a:bodyPr/>
          <a:lstStyle/>
          <a:p>
            <a:r>
              <a:rPr lang="fr-FR" dirty="0" err="1"/>
              <a:t>Placed</a:t>
            </a:r>
            <a:r>
              <a:rPr lang="fr-FR" dirty="0"/>
              <a:t> one </a:t>
            </a:r>
            <a:r>
              <a:rPr lang="fr-FR" dirty="0" err="1"/>
              <a:t>sensor</a:t>
            </a:r>
            <a:r>
              <a:rPr lang="fr-FR" dirty="0"/>
              <a:t> on the </a:t>
            </a:r>
            <a:r>
              <a:rPr lang="fr-FR" dirty="0" err="1"/>
              <a:t>side</a:t>
            </a:r>
            <a:r>
              <a:rPr lang="fr-FR" dirty="0"/>
              <a:t>, one at the back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ED2A7C-ED04-411A-A9EE-9E7EBCF19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27" y="2228629"/>
            <a:ext cx="5183782" cy="34387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9B2162-F4FF-4AB4-B50F-B7CA575F5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018" y="2247866"/>
            <a:ext cx="5183782" cy="34002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01423E-C383-464D-88B6-3BD15180A824}"/>
              </a:ext>
            </a:extLst>
          </p:cNvPr>
          <p:cNvSpPr txBox="1"/>
          <p:nvPr/>
        </p:nvSpPr>
        <p:spPr>
          <a:xfrm>
            <a:off x="799309" y="5886785"/>
            <a:ext cx="969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Leads us to </a:t>
            </a:r>
            <a:r>
              <a:rPr lang="fr-FR" dirty="0" err="1"/>
              <a:t>believe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double </a:t>
            </a:r>
            <a:r>
              <a:rPr lang="fr-FR" dirty="0" err="1"/>
              <a:t>peak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caused</a:t>
            </a:r>
            <a:r>
              <a:rPr lang="fr-FR" dirty="0"/>
              <a:t> by a </a:t>
            </a:r>
            <a:r>
              <a:rPr lang="fr-FR" dirty="0" err="1"/>
              <a:t>shockwave</a:t>
            </a:r>
            <a:r>
              <a:rPr lang="fr-FR" dirty="0"/>
              <a:t> </a:t>
            </a:r>
            <a:r>
              <a:rPr lang="fr-FR" dirty="0" err="1"/>
              <a:t>propagating</a:t>
            </a:r>
            <a:r>
              <a:rPr lang="fr-FR" dirty="0"/>
              <a:t> </a:t>
            </a:r>
            <a:r>
              <a:rPr lang="fr-FR" dirty="0" err="1"/>
              <a:t>through</a:t>
            </a:r>
            <a:r>
              <a:rPr lang="fr-FR" dirty="0"/>
              <a:t> the </a:t>
            </a:r>
            <a:r>
              <a:rPr lang="fr-FR" dirty="0" err="1"/>
              <a:t>punching</a:t>
            </a:r>
            <a:r>
              <a:rPr lang="fr-FR" dirty="0"/>
              <a:t> </a:t>
            </a:r>
            <a:r>
              <a:rPr lang="fr-FR" dirty="0" err="1"/>
              <a:t>ball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2478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262</Words>
  <Application>Microsoft Office PowerPoint</Application>
  <PresentationFormat>Widescreen</PresentationFormat>
  <Paragraphs>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Impacts in Punching Ball</vt:lpstr>
      <vt:lpstr>Part 1: Comparing Sensors</vt:lpstr>
      <vt:lpstr>Both sensors together – Normal</vt:lpstr>
      <vt:lpstr>Both Sensors Together – Off-Center Impacts</vt:lpstr>
      <vt:lpstr>Cabled Sensor Under Helmet Wireless Sensor Banded Over Helmet</vt:lpstr>
      <vt:lpstr>Cabled Sensor Under Helmet Wireless Sensor Taped Over Helmet</vt:lpstr>
      <vt:lpstr>Part 2: Understanding Results</vt:lpstr>
      <vt:lpstr>For 20 Different Impacts</vt:lpstr>
      <vt:lpstr>Part 3: Understanding Double Peaks</vt:lpstr>
      <vt:lpstr>Recovering single peak from double peak</vt:lpstr>
      <vt:lpstr>PowerPoint Presentation</vt:lpstr>
      <vt:lpstr>Part 4: Analysing boxer data</vt:lpstr>
      <vt:lpstr>Annex: Modelling</vt:lpstr>
      <vt:lpstr>Double Peaks in the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 Impact Cases</dc:title>
  <dc:creator>Andre Renom</dc:creator>
  <cp:lastModifiedBy>Andre Renom</cp:lastModifiedBy>
  <cp:revision>14</cp:revision>
  <dcterms:created xsi:type="dcterms:W3CDTF">2021-01-14T08:19:28Z</dcterms:created>
  <dcterms:modified xsi:type="dcterms:W3CDTF">2021-01-20T09:59:39Z</dcterms:modified>
</cp:coreProperties>
</file>