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4DF1-622A-44B4-A857-579E894AB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D0E37-30B7-49AD-8281-BE67BEA10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EC8B-4FEE-45B2-8CD9-BBA66368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DDF-31A1-4B6B-8319-5E14CBF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FD5B-8FF5-47AB-8954-8B122EB0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36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151-74E9-481F-AD8D-9719DB9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8A65-46A3-4739-AAA3-2CC081D0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1A7C-6B95-45BD-86C2-FCEBDAE4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3724-E541-49C5-A43E-12C90354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03C4-F28B-4F91-9762-E8E6B08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A2360-F41F-484F-8974-65F726867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4CB73-5E51-4CF1-9B37-2F717F7C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A11-94E4-47F0-BA49-86CE732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0AA3-2008-4A5D-840D-400A4DE7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67E1-AC7C-4226-944F-5F803834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D314-A2BD-495A-B367-47225420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FE0B-F1FC-49AD-8F4F-521F59E0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D364-F37B-48A3-A93B-B88A7118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D4B0-D728-4578-A3E6-B4680AC4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52C6-E938-4117-A24B-FD14431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7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E43D-1660-412F-B323-507E17A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8360-E599-4949-BA5E-A5B7D06E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C224-EEAD-44EC-8D1C-6A66487A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650F-DD33-444F-B421-A73A9E2F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AE38-3E35-4498-9A1E-432EDA1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2BA2-9599-4E51-BB3A-9B0D4129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F3F5-ACA6-435D-905C-3CE630D3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37F3-82DD-434C-8C90-A4AE5853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BF8C-0302-48E0-8F77-24601383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7E673-9230-4A7A-942E-57C2920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432A-0F1B-4560-91EE-AF4630C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FC36-FDFF-4612-A5F7-27128748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3D52-6BB0-49D7-BD5C-0514223E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CDC1F-B945-43BA-98E9-19E1890E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E0A3-423A-429C-89F1-C78484BDF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BC528-7F62-43A0-8060-6EBC19EA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FF43-6BBD-48EC-83E6-E00F7A30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F6036-48C5-497B-95DC-4968D2E6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35B3-63BF-42D2-8CEF-D65DCFEA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9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1D56-680B-461C-AC40-250C3D63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AEEBF-7731-46A0-A672-B485C98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1366-8C54-4356-BBD7-4BC32B83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AA626-C623-432B-86DC-81DEE9BC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5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92FE9-394C-46AC-A88D-6AB23FD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5B8E7-460F-4858-9C3E-F8B84C8B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7309-85CF-44C3-B60D-DE85E7EA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7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CFB6-1E15-4B54-BD8A-CCB7A12D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5D5E-56A3-47E1-9AEF-D9109CC6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9911-1138-4037-B8AA-358C4F5D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1D30-9328-4349-9849-DF4043FD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A94F-6375-40FA-9745-3584D5D4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C9B5-A092-4B5C-AB8C-BFBB146B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BCFA-1876-4004-84AA-7183342D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AA57-FB14-41DB-BBEA-D957AF5A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C7FE-516C-4F5B-8D35-E075356F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3F7DF-E552-49D0-BE69-A1E0854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1546-73E7-4BB7-A791-67CE8DEA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D9783-EDED-4ECE-9089-82D73F1D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0F3AA-0631-4DD9-B9F6-494DBA0C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718A-A009-4AAB-B265-0934BCC8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A7FC-DDB3-49F2-8136-6AE25D2CC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3DBD-4A8C-460D-9968-4B8DC77609C2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C0B9-2470-49CE-B7E3-42CBC0FCA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F5F3-EAB5-43BA-A4B3-C554EBE2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FA66-6355-4316-AC1B-C986FEF75C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B1AA-5D3A-4877-96CC-1C26E6083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Double </a:t>
            </a:r>
            <a:r>
              <a:rPr lang="fr-FR" dirty="0" err="1"/>
              <a:t>Peaks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715F-916D-4975-94F1-CD5B06E7C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0014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CBDE-EBEC-4608-B5A0-38B3CF56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on a </a:t>
            </a:r>
            <a:r>
              <a:rPr lang="fr-FR" dirty="0" err="1"/>
              <a:t>punching</a:t>
            </a:r>
            <a:r>
              <a:rPr lang="fr-FR" dirty="0"/>
              <a:t> </a:t>
            </a:r>
            <a:r>
              <a:rPr lang="fr-FR" dirty="0" err="1"/>
              <a:t>ball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E7BAD-80E2-4679-BB1A-5AB380EAC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8" b="28610"/>
          <a:stretch/>
        </p:blipFill>
        <p:spPr>
          <a:xfrm>
            <a:off x="2409825" y="1518708"/>
            <a:ext cx="7143750" cy="49741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2102251-1837-4AD2-976A-EA4A38D02F8C}"/>
              </a:ext>
            </a:extLst>
          </p:cNvPr>
          <p:cNvSpPr/>
          <p:nvPr/>
        </p:nvSpPr>
        <p:spPr>
          <a:xfrm flipH="1">
            <a:off x="7121771" y="3072341"/>
            <a:ext cx="1951892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7FE8F-6E96-40E5-9051-6F234A2B7EB4}"/>
              </a:ext>
            </a:extLst>
          </p:cNvPr>
          <p:cNvSpPr/>
          <p:nvPr/>
        </p:nvSpPr>
        <p:spPr>
          <a:xfrm>
            <a:off x="4712677" y="3491441"/>
            <a:ext cx="430823" cy="3998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30823"/>
                      <a:gd name="connsiteY0" fmla="*/ 0 h 399888"/>
                      <a:gd name="connsiteX1" fmla="*/ 430823 w 430823"/>
                      <a:gd name="connsiteY1" fmla="*/ 0 h 399888"/>
                      <a:gd name="connsiteX2" fmla="*/ 430823 w 430823"/>
                      <a:gd name="connsiteY2" fmla="*/ 399888 h 399888"/>
                      <a:gd name="connsiteX3" fmla="*/ 0 w 430823"/>
                      <a:gd name="connsiteY3" fmla="*/ 399888 h 399888"/>
                      <a:gd name="connsiteX4" fmla="*/ 0 w 430823"/>
                      <a:gd name="connsiteY4" fmla="*/ 0 h 399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0823" h="399888" extrusionOk="0">
                        <a:moveTo>
                          <a:pt x="0" y="0"/>
                        </a:moveTo>
                        <a:cubicBezTo>
                          <a:pt x="204831" y="-25542"/>
                          <a:pt x="248468" y="44671"/>
                          <a:pt x="430823" y="0"/>
                        </a:cubicBezTo>
                        <a:cubicBezTo>
                          <a:pt x="431848" y="93321"/>
                          <a:pt x="390714" y="247855"/>
                          <a:pt x="430823" y="399888"/>
                        </a:cubicBezTo>
                        <a:cubicBezTo>
                          <a:pt x="330360" y="443151"/>
                          <a:pt x="123926" y="355890"/>
                          <a:pt x="0" y="399888"/>
                        </a:cubicBezTo>
                        <a:cubicBezTo>
                          <a:pt x="-16389" y="302751"/>
                          <a:pt x="39125" y="10019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99B0D-C066-4CDC-BDC1-1F1DEC23CFA3}"/>
              </a:ext>
            </a:extLst>
          </p:cNvPr>
          <p:cNvSpPr txBox="1"/>
          <p:nvPr/>
        </p:nvSpPr>
        <p:spPr>
          <a:xfrm>
            <a:off x="3893222" y="332205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2113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945A-A602-4685-8DFB-95F3FF93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idea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B6D6-A4FC-46D4-AE44-EC9234E6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298"/>
          </a:xfrm>
        </p:spPr>
        <p:txBody>
          <a:bodyPr>
            <a:normAutofit fontScale="92500"/>
          </a:bodyPr>
          <a:lstStyle/>
          <a:p>
            <a:r>
              <a:rPr lang="fr-FR" dirty="0" err="1"/>
              <a:t>We</a:t>
            </a:r>
            <a:r>
              <a:rPr lang="fr-FR" dirty="0"/>
              <a:t> propose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peaks</a:t>
            </a:r>
            <a:r>
              <a:rPr lang="fr-FR" dirty="0"/>
              <a:t> correspond to </a:t>
            </a:r>
            <a:r>
              <a:rPr lang="fr-FR" dirty="0" err="1"/>
              <a:t>rigid</a:t>
            </a:r>
            <a:r>
              <a:rPr lang="fr-FR" dirty="0"/>
              <a:t> and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reponses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ED62E-EA21-4171-B8EA-64CFC0A2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2" y="2818834"/>
            <a:ext cx="4319023" cy="28650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115B8-96CD-409D-8582-45AE8AB56E53}"/>
              </a:ext>
            </a:extLst>
          </p:cNvPr>
          <p:cNvCxnSpPr/>
          <p:nvPr/>
        </p:nvCxnSpPr>
        <p:spPr>
          <a:xfrm>
            <a:off x="5248275" y="3657600"/>
            <a:ext cx="248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9064A-015A-4ABB-B2DE-5EC2C02819DB}"/>
              </a:ext>
            </a:extLst>
          </p:cNvPr>
          <p:cNvCxnSpPr>
            <a:cxnSpLocks/>
          </p:cNvCxnSpPr>
          <p:nvPr/>
        </p:nvCxnSpPr>
        <p:spPr>
          <a:xfrm>
            <a:off x="5248275" y="3089031"/>
            <a:ext cx="273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C1A4B2-6640-4680-AD0F-AF540E3C6D7B}"/>
              </a:ext>
            </a:extLst>
          </p:cNvPr>
          <p:cNvSpPr txBox="1"/>
          <p:nvPr/>
        </p:nvSpPr>
        <p:spPr>
          <a:xfrm>
            <a:off x="658621" y="3472934"/>
            <a:ext cx="458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Corresponds to </a:t>
            </a:r>
            <a:r>
              <a:rPr lang="fr-FR" dirty="0" err="1"/>
              <a:t>rigid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of center of 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B4561-EAF5-4764-9DA2-0152F1ECC5AE}"/>
              </a:ext>
            </a:extLst>
          </p:cNvPr>
          <p:cNvSpPr txBox="1"/>
          <p:nvPr/>
        </p:nvSpPr>
        <p:spPr>
          <a:xfrm>
            <a:off x="354458" y="2886240"/>
            <a:ext cx="499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Corresponds to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at point of </a:t>
            </a:r>
            <a:r>
              <a:rPr lang="fr-FR" dirty="0" err="1"/>
              <a:t>measure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D2F0C-B85B-429E-BE26-1795305BCC54}"/>
              </a:ext>
            </a:extLst>
          </p:cNvPr>
          <p:cNvCxnSpPr/>
          <p:nvPr/>
        </p:nvCxnSpPr>
        <p:spPr>
          <a:xfrm>
            <a:off x="7869115" y="3657600"/>
            <a:ext cx="0" cy="24706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DF83B-1816-44CC-87A1-0627824FF2A7}"/>
              </a:ext>
            </a:extLst>
          </p:cNvPr>
          <p:cNvCxnSpPr>
            <a:cxnSpLocks/>
          </p:cNvCxnSpPr>
          <p:nvPr/>
        </p:nvCxnSpPr>
        <p:spPr>
          <a:xfrm>
            <a:off x="8078665" y="3016062"/>
            <a:ext cx="0" cy="311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71D478-42D3-4ADF-B7B2-2F928F227C67}"/>
              </a:ext>
            </a:extLst>
          </p:cNvPr>
          <p:cNvCxnSpPr/>
          <p:nvPr/>
        </p:nvCxnSpPr>
        <p:spPr>
          <a:xfrm>
            <a:off x="7869115" y="6128238"/>
            <a:ext cx="209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15952C-6853-45AA-B1CF-0E06699382E8}"/>
              </a:ext>
            </a:extLst>
          </p:cNvPr>
          <p:cNvSpPr txBox="1"/>
          <p:nvPr/>
        </p:nvSpPr>
        <p:spPr>
          <a:xfrm>
            <a:off x="6096000" y="6227856"/>
            <a:ext cx="578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 </a:t>
            </a:r>
            <a:r>
              <a:rPr lang="fr-FR" dirty="0" err="1"/>
              <a:t>taken</a:t>
            </a:r>
            <a:r>
              <a:rPr lang="fr-FR" dirty="0"/>
              <a:t> for </a:t>
            </a:r>
            <a:r>
              <a:rPr lang="fr-FR" dirty="0" err="1"/>
              <a:t>shockwave</a:t>
            </a:r>
            <a:r>
              <a:rPr lang="fr-FR" dirty="0"/>
              <a:t> to </a:t>
            </a:r>
            <a:r>
              <a:rPr lang="fr-FR" dirty="0" err="1"/>
              <a:t>propagate</a:t>
            </a:r>
            <a:r>
              <a:rPr lang="fr-FR" dirty="0"/>
              <a:t> to point of </a:t>
            </a:r>
            <a:r>
              <a:rPr lang="fr-FR" dirty="0" err="1"/>
              <a:t>measure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0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ECE4-287D-4AC8-9F24-0912B388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varying</a:t>
            </a:r>
            <a:r>
              <a:rPr lang="fr-FR" dirty="0"/>
              <a:t> Impact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F1AB5-3CB6-449A-BF54-DFF30027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3" y="2101059"/>
            <a:ext cx="5246761" cy="341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46C89-B656-45AF-9CC6-6FF9FF81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45" y="2101059"/>
            <a:ext cx="5246762" cy="35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2407-417F-4D45-A170-D54806F1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varying</a:t>
            </a:r>
            <a:r>
              <a:rPr lang="fr-FR" dirty="0"/>
              <a:t> Impact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171B-1764-421A-9E37-DB0F4484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1" y="2266950"/>
            <a:ext cx="5343207" cy="3474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682EE-87A0-4A4C-810C-15F0DD06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6950"/>
            <a:ext cx="5343207" cy="35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70BC-36B2-4A15-9737-A9EFCE39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Investigating</a:t>
            </a:r>
            <a:r>
              <a:rPr lang="fr-FR" dirty="0"/>
              <a:t> a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shockwave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FE4D3-D1D4-4009-9BC9-EAD07555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 </a:t>
                </a:r>
                <a:r>
                  <a:rPr lang="fr-FR" dirty="0" err="1"/>
                  <a:t>shockwave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</a:t>
                </a:r>
                <a:r>
                  <a:rPr lang="fr-FR" dirty="0" err="1"/>
                  <a:t>travel</a:t>
                </a:r>
                <a:r>
                  <a:rPr lang="fr-FR" dirty="0"/>
                  <a:t> at the speed of </a:t>
                </a:r>
                <a:r>
                  <a:rPr lang="fr-FR" dirty="0" err="1"/>
                  <a:t>sound</a:t>
                </a:r>
                <a:r>
                  <a:rPr lang="fr-FR" dirty="0"/>
                  <a:t> in the </a:t>
                </a:r>
                <a:r>
                  <a:rPr lang="fr-FR" dirty="0" err="1"/>
                  <a:t>material</a:t>
                </a:r>
                <a:endParaRPr lang="fr-FR" dirty="0"/>
              </a:p>
              <a:p>
                <a:r>
                  <a:rPr lang="fr-FR" dirty="0"/>
                  <a:t>Speed of </a:t>
                </a:r>
                <a:r>
                  <a:rPr lang="fr-FR" dirty="0" err="1"/>
                  <a:t>sound</a:t>
                </a:r>
                <a:r>
                  <a:rPr lang="fr-FR" dirty="0"/>
                  <a:t> in </a:t>
                </a:r>
                <a:r>
                  <a:rPr lang="fr-FR" dirty="0" err="1"/>
                  <a:t>material</a:t>
                </a:r>
                <a:r>
                  <a:rPr lang="fr-FR" dirty="0"/>
                  <a:t> </a:t>
                </a:r>
                <a:r>
                  <a:rPr lang="fr-FR" dirty="0" err="1"/>
                  <a:t>defined</a:t>
                </a:r>
                <a:r>
                  <a:rPr lang="fr-FR" dirty="0"/>
                  <a:t> as</a:t>
                </a:r>
                <a:br>
                  <a:rPr lang="fr-F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endParaRPr lang="fr-FR" dirty="0"/>
              </a:p>
              <a:p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measured</a:t>
                </a:r>
                <a:r>
                  <a:rPr lang="fr-FR" dirty="0"/>
                  <a:t> the </a:t>
                </a:r>
                <a:r>
                  <a:rPr lang="fr-FR" dirty="0" err="1"/>
                  <a:t>density</a:t>
                </a:r>
                <a:r>
                  <a:rPr lang="fr-FR" dirty="0"/>
                  <a:t> and </a:t>
                </a:r>
                <a:r>
                  <a:rPr lang="fr-FR" dirty="0" err="1"/>
                  <a:t>Young’s</a:t>
                </a:r>
                <a:r>
                  <a:rPr lang="fr-FR" dirty="0"/>
                  <a:t> </a:t>
                </a:r>
                <a:r>
                  <a:rPr lang="fr-FR" dirty="0" err="1"/>
                  <a:t>modulus</a:t>
                </a:r>
                <a:r>
                  <a:rPr lang="fr-FR" dirty="0"/>
                  <a:t> of the </a:t>
                </a:r>
                <a:r>
                  <a:rPr lang="fr-FR" dirty="0" err="1"/>
                  <a:t>punching</a:t>
                </a:r>
                <a:r>
                  <a:rPr lang="fr-FR" dirty="0"/>
                  <a:t> </a:t>
                </a:r>
                <a:r>
                  <a:rPr lang="fr-FR" dirty="0" err="1"/>
                  <a:t>ball</a:t>
                </a:r>
                <a:r>
                  <a:rPr lang="fr-FR" dirty="0"/>
                  <a:t>, </a:t>
                </a:r>
                <a:r>
                  <a:rPr lang="fr-FR" dirty="0" err="1"/>
                  <a:t>yielding</a:t>
                </a:r>
                <a:r>
                  <a:rPr lang="fr-FR" dirty="0"/>
                  <a:t> a speed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For a </a:t>
                </a:r>
                <a:r>
                  <a:rPr lang="fr-FR" dirty="0" err="1"/>
                  <a:t>ball</a:t>
                </a:r>
                <a:r>
                  <a:rPr lang="fr-FR" dirty="0"/>
                  <a:t> of </a:t>
                </a:r>
                <a:r>
                  <a:rPr lang="fr-FR" dirty="0" err="1"/>
                  <a:t>diameter</a:t>
                </a:r>
                <a:r>
                  <a:rPr lang="fr-FR" dirty="0"/>
                  <a:t> 20 cm, the time </a:t>
                </a:r>
                <a:r>
                  <a:rPr lang="fr-FR" dirty="0" err="1"/>
                  <a:t>taken</a:t>
                </a:r>
                <a:r>
                  <a:rPr lang="fr-FR" dirty="0"/>
                  <a:t> to traverse the </a:t>
                </a:r>
                <a:r>
                  <a:rPr lang="fr-FR" dirty="0" err="1"/>
                  <a:t>ball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4ms.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FE4D3-D1D4-4009-9BC9-EAD07555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126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Double Peaks</vt:lpstr>
      <vt:lpstr>Impacts on a punching ball</vt:lpstr>
      <vt:lpstr>Summary of idea</vt:lpstr>
      <vt:lpstr>Effect of varying Impact speed</vt:lpstr>
      <vt:lpstr>Effect of varying Impact Time</vt:lpstr>
      <vt:lpstr>Investigating a potential shockwave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Peaks</dc:title>
  <dc:creator>Andre Renom</dc:creator>
  <cp:lastModifiedBy>Andre Renom</cp:lastModifiedBy>
  <cp:revision>22</cp:revision>
  <dcterms:created xsi:type="dcterms:W3CDTF">2021-01-20T13:31:06Z</dcterms:created>
  <dcterms:modified xsi:type="dcterms:W3CDTF">2021-02-22T09:32:35Z</dcterms:modified>
</cp:coreProperties>
</file>