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F32A-5576-44CA-97BD-7691EAA7A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CB0D8-37CB-4823-9846-86041B317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24629-56F3-4A39-8C33-AAED0BEE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B0FA-7E3A-415E-9FF4-9F0F08B78438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9F5F-3180-4FD9-96E4-8FCEF2CE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E2D62-06D5-4423-96C0-58EB692F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2F31-7303-4BED-BF6D-28E75E364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04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D0B3-53BE-49EA-ADAA-D0557C72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A6082-ADC6-486A-997C-76AF16F71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ED99-4579-48BF-AB08-C4A64BA3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B0FA-7E3A-415E-9FF4-9F0F08B78438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B24F-C31B-4DB5-9012-90DC9AAE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B819-9920-45BF-9981-80911AB6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2F31-7303-4BED-BF6D-28E75E364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74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1B85B-2AF2-43AB-BDB0-AF46372BB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F2363-5045-4450-8BC8-BAAF70A53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5541-E72E-48A9-A99A-A1450BF8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B0FA-7E3A-415E-9FF4-9F0F08B78438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01AD2-E887-4110-B0C3-9F1D2EEE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D1E2-EFC3-44A7-BEDB-677DED4A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2F31-7303-4BED-BF6D-28E75E364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1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F3EE-AF99-4841-9779-5B0B5887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235-0FC3-464C-B6D8-D5142E1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5DF3-4F4E-4C12-B4B4-FCC57941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B0FA-7E3A-415E-9FF4-9F0F08B78438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8024-C509-41EC-8802-7A6C67E3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54A7-CC52-4AD8-83B7-F0B44488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2F31-7303-4BED-BF6D-28E75E364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67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9625-F50F-48D5-B4A5-AC8C1659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D7946-8F99-47CF-8DDC-84B6C4F7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51A3-82F6-4F85-A043-85918E6D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B0FA-7E3A-415E-9FF4-9F0F08B78438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53FA1-342E-409D-A057-5B3A2780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0AAF-A57C-4631-839D-0F88047D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2F31-7303-4BED-BF6D-28E75E364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1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5CBB-8629-4968-98D1-65849224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FE2A-F7FF-45F8-B451-824B3A740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B5D8B-51B4-467D-B9C0-4B3AF4114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573F-4015-4C27-881F-BE1E0281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B0FA-7E3A-415E-9FF4-9F0F08B78438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C4A55-B03A-42DF-AD02-468F7309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A11E4-0C24-4596-A7B7-A3C464C2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2F31-7303-4BED-BF6D-28E75E364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67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139E-8338-4ACF-A02D-1423FD31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79168-A8ED-4767-ACDC-0669955A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21416-0206-4C53-8DB5-0BD5AF43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158C5-6408-4033-A2A3-D755F45C9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3497A-F8E2-481D-BFE2-A049C5A84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8D0E-0F19-4E37-8384-5A1483AC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B0FA-7E3A-415E-9FF4-9F0F08B78438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029A0-B6F0-4122-AC1E-352EA112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C329B-9664-4114-A38A-6E736A79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2F31-7303-4BED-BF6D-28E75E364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92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6F3C-6B1B-42F5-B8D3-630D2C7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6F584-DCA2-47E8-BD1D-72EC9E98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B0FA-7E3A-415E-9FF4-9F0F08B78438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7B628-C68D-4590-8637-7BCC7E19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7E375-F458-4C70-956B-C1D9CEC4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2F31-7303-4BED-BF6D-28E75E364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45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E03E7-AB9C-469E-A2C7-230CA8ED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B0FA-7E3A-415E-9FF4-9F0F08B78438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01289-7789-4C55-B05C-4DBEBF91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B0048-DCBA-4269-9CEC-9D302B9B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2F31-7303-4BED-BF6D-28E75E364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52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BBC6-8EAC-46CF-A9C5-2DA7F4E5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8871-98BB-4BDD-8FA0-7ACC2221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F28FF-E160-4F42-895B-CF87B7B6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1F008-D5AA-4C54-8A7D-A0D28EAC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B0FA-7E3A-415E-9FF4-9F0F08B78438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9FA68-6434-409D-BFBA-45C69472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F23CA-5698-4372-8C11-E384BD80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2F31-7303-4BED-BF6D-28E75E364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90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B8D6-41B0-455B-8FD5-7E3929BA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15FF8-4F4A-4863-A92F-34F636234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CE10D-3B3B-4724-BFA4-73C3073C9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69B45-198F-4B55-9DF1-FCC2D4EC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B0FA-7E3A-415E-9FF4-9F0F08B78438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DF2E-83F3-4E03-A2C9-D65BFC67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49F9A-E4CE-4BA0-A7D2-DF022657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2F31-7303-4BED-BF6D-28E75E364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94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3CA31-21A9-4745-B733-C8A2F907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7CBEB-7E44-4ED2-9FA7-E5267C1F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8EED-CAB4-46A4-8E33-924D4CB46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B0FA-7E3A-415E-9FF4-9F0F08B78438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ED1F-6D3A-4543-85C5-0E18CD80E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E7717-CA79-43FB-A1E0-3582975EF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B2F31-7303-4BED-BF6D-28E75E364B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2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A823-8141-4B51-B872-6E6519D41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Rigid</a:t>
            </a:r>
            <a:r>
              <a:rPr lang="fr-FR" dirty="0"/>
              <a:t> Impacts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1AD28-35F8-4A37-8440-C25BB0CD1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15269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A591-8F0D-4550-9DF4-09DF2706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Relative motion of </a:t>
            </a:r>
            <a:r>
              <a:rPr lang="fr-FR" dirty="0" err="1"/>
              <a:t>Foam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6890-C7BE-40BB-BCBC-5102254E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2931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Graph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acceleration</a:t>
            </a:r>
            <a:r>
              <a:rPr lang="fr-FR" dirty="0"/>
              <a:t> of </a:t>
            </a:r>
            <a:r>
              <a:rPr lang="fr-FR" dirty="0" err="1"/>
              <a:t>foam</a:t>
            </a:r>
            <a:r>
              <a:rPr lang="fr-FR" dirty="0"/>
              <a:t> and </a:t>
            </a:r>
            <a:r>
              <a:rPr lang="fr-FR" dirty="0" err="1"/>
              <a:t>acceleration</a:t>
            </a:r>
            <a:r>
              <a:rPr lang="fr-FR" dirty="0"/>
              <a:t> of </a:t>
            </a:r>
            <a:r>
              <a:rPr lang="fr-FR" dirty="0" err="1"/>
              <a:t>metal</a:t>
            </a:r>
            <a:r>
              <a:rPr lang="fr-F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0C389-0DD1-4149-8166-6A9595561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61" y="2289774"/>
            <a:ext cx="6754477" cy="44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2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A591-8F0D-4550-9DF4-09DF2706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Relative motion of </a:t>
            </a:r>
            <a:r>
              <a:rPr lang="fr-FR" dirty="0" err="1"/>
              <a:t>Foam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6890-C7BE-40BB-BCBC-5102254E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2931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Graph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acceleration</a:t>
            </a:r>
            <a:r>
              <a:rPr lang="fr-FR" dirty="0"/>
              <a:t> of </a:t>
            </a:r>
            <a:r>
              <a:rPr lang="fr-FR" dirty="0" err="1"/>
              <a:t>foam</a:t>
            </a:r>
            <a:r>
              <a:rPr lang="fr-FR" dirty="0"/>
              <a:t> and </a:t>
            </a:r>
            <a:r>
              <a:rPr lang="fr-FR" dirty="0" err="1"/>
              <a:t>acceleration</a:t>
            </a:r>
            <a:r>
              <a:rPr lang="fr-FR" dirty="0"/>
              <a:t> of </a:t>
            </a:r>
            <a:r>
              <a:rPr lang="fr-FR" dirty="0" err="1"/>
              <a:t>metal</a:t>
            </a:r>
            <a:r>
              <a:rPr lang="fr-F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0C389-0DD1-4149-8166-6A9595561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61" y="2289774"/>
            <a:ext cx="6754477" cy="44693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9BF02A-9156-445A-9987-4C12CA759B61}"/>
              </a:ext>
            </a:extLst>
          </p:cNvPr>
          <p:cNvCxnSpPr>
            <a:cxnSpLocks/>
          </p:cNvCxnSpPr>
          <p:nvPr/>
        </p:nvCxnSpPr>
        <p:spPr>
          <a:xfrm>
            <a:off x="4733365" y="2213817"/>
            <a:ext cx="349622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553A54-8ECB-45BC-8B67-13BAD145D6CC}"/>
              </a:ext>
            </a:extLst>
          </p:cNvPr>
          <p:cNvCxnSpPr/>
          <p:nvPr/>
        </p:nvCxnSpPr>
        <p:spPr>
          <a:xfrm flipV="1">
            <a:off x="4733365" y="2213817"/>
            <a:ext cx="0" cy="341124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E00621-4D1E-40EF-B380-C9308A7A1353}"/>
              </a:ext>
            </a:extLst>
          </p:cNvPr>
          <p:cNvCxnSpPr>
            <a:cxnSpLocks/>
          </p:cNvCxnSpPr>
          <p:nvPr/>
        </p:nvCxnSpPr>
        <p:spPr>
          <a:xfrm flipV="1">
            <a:off x="5082987" y="2204852"/>
            <a:ext cx="0" cy="85211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8C91DB-84FF-4DC9-ABBB-8BB9354910F1}"/>
              </a:ext>
            </a:extLst>
          </p:cNvPr>
          <p:cNvCxnSpPr>
            <a:cxnSpLocks/>
          </p:cNvCxnSpPr>
          <p:nvPr/>
        </p:nvCxnSpPr>
        <p:spPr>
          <a:xfrm flipV="1">
            <a:off x="6033247" y="2213817"/>
            <a:ext cx="0" cy="1354137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26F490-75E6-4639-846B-444A3C13D0F2}"/>
              </a:ext>
            </a:extLst>
          </p:cNvPr>
          <p:cNvCxnSpPr>
            <a:cxnSpLocks/>
          </p:cNvCxnSpPr>
          <p:nvPr/>
        </p:nvCxnSpPr>
        <p:spPr>
          <a:xfrm flipV="1">
            <a:off x="6355976" y="2213817"/>
            <a:ext cx="0" cy="154239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9E3C6F-BFDB-49C9-A355-5247704B0AF6}"/>
              </a:ext>
            </a:extLst>
          </p:cNvPr>
          <p:cNvCxnSpPr>
            <a:cxnSpLocks/>
          </p:cNvCxnSpPr>
          <p:nvPr/>
        </p:nvCxnSpPr>
        <p:spPr>
          <a:xfrm>
            <a:off x="6033247" y="2213817"/>
            <a:ext cx="32272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D16287-D461-4FC1-86EF-0E717C97484F}"/>
              </a:ext>
            </a:extLst>
          </p:cNvPr>
          <p:cNvCxnSpPr/>
          <p:nvPr/>
        </p:nvCxnSpPr>
        <p:spPr>
          <a:xfrm>
            <a:off x="5082987" y="2213817"/>
            <a:ext cx="95026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417C8D-F50A-4FDB-9FF3-FA0AB785119D}"/>
                  </a:ext>
                </a:extLst>
              </p:cNvPr>
              <p:cNvSpPr txBox="1"/>
              <p:nvPr/>
            </p:nvSpPr>
            <p:spPr>
              <a:xfrm>
                <a:off x="4733365" y="2331757"/>
                <a:ext cx="275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417C8D-F50A-4FDB-9FF3-FA0AB785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365" y="2331757"/>
                <a:ext cx="275880" cy="369332"/>
              </a:xfrm>
              <a:prstGeom prst="rect">
                <a:avLst/>
              </a:prstGeom>
              <a:blipFill>
                <a:blip r:embed="rId3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673A1-3FAD-45C4-85FE-AE8C0F19A13C}"/>
                  </a:ext>
                </a:extLst>
              </p:cNvPr>
              <p:cNvSpPr txBox="1"/>
              <p:nvPr/>
            </p:nvSpPr>
            <p:spPr>
              <a:xfrm>
                <a:off x="6016116" y="2331757"/>
                <a:ext cx="275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673A1-3FAD-45C4-85FE-AE8C0F19A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116" y="2331757"/>
                <a:ext cx="275880" cy="369332"/>
              </a:xfrm>
              <a:prstGeom prst="rect">
                <a:avLst/>
              </a:prstGeom>
              <a:blipFill>
                <a:blip r:embed="rId4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6F0931-40AB-4CC5-A60B-CC538FD06CE8}"/>
                  </a:ext>
                </a:extLst>
              </p:cNvPr>
              <p:cNvSpPr txBox="1"/>
              <p:nvPr/>
            </p:nvSpPr>
            <p:spPr>
              <a:xfrm>
                <a:off x="5390614" y="2331757"/>
                <a:ext cx="275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6F0931-40AB-4CC5-A60B-CC538FD0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614" y="2331757"/>
                <a:ext cx="275880" cy="369332"/>
              </a:xfrm>
              <a:prstGeom prst="rect">
                <a:avLst/>
              </a:prstGeom>
              <a:blipFill>
                <a:blip r:embed="rId5"/>
                <a:stretch>
                  <a:fillRect r="-195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44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1508-7078-4347-AF81-7F129F91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on soft section (soft)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772CE-0438-4AF2-9488-140BDF12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1152524"/>
            <a:ext cx="3564731" cy="47529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ACF75B7-7045-4448-B72D-C9E8C94F74B3}"/>
              </a:ext>
            </a:extLst>
          </p:cNvPr>
          <p:cNvSpPr/>
          <p:nvPr/>
        </p:nvSpPr>
        <p:spPr>
          <a:xfrm flipH="1">
            <a:off x="10670939" y="2771775"/>
            <a:ext cx="1219201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48FF2-F73E-49A4-AD78-F12EB2E7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67" y="1510915"/>
            <a:ext cx="7274802" cy="483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3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A591-8F0D-4550-9DF4-09DF2706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Relative motion of </a:t>
            </a:r>
            <a:r>
              <a:rPr lang="fr-FR" dirty="0" err="1"/>
              <a:t>Foam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6890-C7BE-40BB-BCBC-5102254E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2931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Graph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acceleration</a:t>
            </a:r>
            <a:r>
              <a:rPr lang="fr-FR" dirty="0"/>
              <a:t> of </a:t>
            </a:r>
            <a:r>
              <a:rPr lang="fr-FR" dirty="0" err="1"/>
              <a:t>foam</a:t>
            </a:r>
            <a:r>
              <a:rPr lang="fr-FR" dirty="0"/>
              <a:t> and </a:t>
            </a:r>
            <a:r>
              <a:rPr lang="fr-FR" dirty="0" err="1"/>
              <a:t>acceleration</a:t>
            </a:r>
            <a:r>
              <a:rPr lang="fr-FR" dirty="0"/>
              <a:t> of </a:t>
            </a:r>
            <a:r>
              <a:rPr lang="fr-FR" dirty="0" err="1"/>
              <a:t>metal</a:t>
            </a:r>
            <a:r>
              <a:rPr lang="fr-F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5C1C1-995B-458F-AE6E-D16F462F9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52" y="2420004"/>
            <a:ext cx="6349896" cy="41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4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34D78DD-B3D6-475D-B315-6B4722BFC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52" y="2420004"/>
            <a:ext cx="6349896" cy="4186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4A591-8F0D-4550-9DF4-09DF2706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Relative motion of </a:t>
            </a:r>
            <a:r>
              <a:rPr lang="fr-FR" dirty="0" err="1"/>
              <a:t>Foam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6890-C7BE-40BB-BCBC-5102254E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2931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Graph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acceleration</a:t>
            </a:r>
            <a:r>
              <a:rPr lang="fr-FR" dirty="0"/>
              <a:t> of </a:t>
            </a:r>
            <a:r>
              <a:rPr lang="fr-FR" dirty="0" err="1"/>
              <a:t>foam</a:t>
            </a:r>
            <a:r>
              <a:rPr lang="fr-FR" dirty="0"/>
              <a:t> and </a:t>
            </a:r>
            <a:r>
              <a:rPr lang="fr-FR" dirty="0" err="1"/>
              <a:t>acceleration</a:t>
            </a:r>
            <a:r>
              <a:rPr lang="fr-FR" dirty="0"/>
              <a:t> of </a:t>
            </a:r>
            <a:r>
              <a:rPr lang="fr-FR" dirty="0" err="1"/>
              <a:t>metal</a:t>
            </a:r>
            <a:r>
              <a:rPr lang="fr-FR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9BF02A-9156-445A-9987-4C12CA759B61}"/>
              </a:ext>
            </a:extLst>
          </p:cNvPr>
          <p:cNvCxnSpPr>
            <a:cxnSpLocks/>
          </p:cNvCxnSpPr>
          <p:nvPr/>
        </p:nvCxnSpPr>
        <p:spPr>
          <a:xfrm>
            <a:off x="4323057" y="2213817"/>
            <a:ext cx="33789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553A54-8ECB-45BC-8B67-13BAD145D6CC}"/>
              </a:ext>
            </a:extLst>
          </p:cNvPr>
          <p:cNvCxnSpPr>
            <a:cxnSpLocks/>
          </p:cNvCxnSpPr>
          <p:nvPr/>
        </p:nvCxnSpPr>
        <p:spPr>
          <a:xfrm flipV="1">
            <a:off x="4323057" y="2213817"/>
            <a:ext cx="0" cy="428814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E00621-4D1E-40EF-B380-C9308A7A1353}"/>
              </a:ext>
            </a:extLst>
          </p:cNvPr>
          <p:cNvCxnSpPr>
            <a:cxnSpLocks/>
          </p:cNvCxnSpPr>
          <p:nvPr/>
        </p:nvCxnSpPr>
        <p:spPr>
          <a:xfrm flipV="1">
            <a:off x="4660956" y="2213817"/>
            <a:ext cx="0" cy="62874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8C91DB-84FF-4DC9-ABBB-8BB9354910F1}"/>
              </a:ext>
            </a:extLst>
          </p:cNvPr>
          <p:cNvCxnSpPr>
            <a:cxnSpLocks/>
          </p:cNvCxnSpPr>
          <p:nvPr/>
        </p:nvCxnSpPr>
        <p:spPr>
          <a:xfrm flipV="1">
            <a:off x="6549062" y="2213817"/>
            <a:ext cx="0" cy="2256813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26F490-75E6-4639-846B-444A3C13D0F2}"/>
              </a:ext>
            </a:extLst>
          </p:cNvPr>
          <p:cNvCxnSpPr>
            <a:cxnSpLocks/>
          </p:cNvCxnSpPr>
          <p:nvPr/>
        </p:nvCxnSpPr>
        <p:spPr>
          <a:xfrm flipV="1">
            <a:off x="6871791" y="2213817"/>
            <a:ext cx="0" cy="2292672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9E3C6F-BFDB-49C9-A355-5247704B0AF6}"/>
              </a:ext>
            </a:extLst>
          </p:cNvPr>
          <p:cNvCxnSpPr>
            <a:cxnSpLocks/>
          </p:cNvCxnSpPr>
          <p:nvPr/>
        </p:nvCxnSpPr>
        <p:spPr>
          <a:xfrm>
            <a:off x="6549062" y="2213817"/>
            <a:ext cx="32272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D16287-D461-4FC1-86EF-0E717C97484F}"/>
              </a:ext>
            </a:extLst>
          </p:cNvPr>
          <p:cNvCxnSpPr>
            <a:cxnSpLocks/>
          </p:cNvCxnSpPr>
          <p:nvPr/>
        </p:nvCxnSpPr>
        <p:spPr>
          <a:xfrm>
            <a:off x="4660956" y="2213817"/>
            <a:ext cx="1888106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417C8D-F50A-4FDB-9FF3-FA0AB785119D}"/>
                  </a:ext>
                </a:extLst>
              </p:cNvPr>
              <p:cNvSpPr txBox="1"/>
              <p:nvPr/>
            </p:nvSpPr>
            <p:spPr>
              <a:xfrm>
                <a:off x="4323056" y="2149990"/>
                <a:ext cx="275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417C8D-F50A-4FDB-9FF3-FA0AB785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56" y="2149990"/>
                <a:ext cx="275880" cy="369332"/>
              </a:xfrm>
              <a:prstGeom prst="rect">
                <a:avLst/>
              </a:prstGeom>
              <a:blipFill>
                <a:blip r:embed="rId3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673A1-3FAD-45C4-85FE-AE8C0F19A13C}"/>
                  </a:ext>
                </a:extLst>
              </p:cNvPr>
              <p:cNvSpPr txBox="1"/>
              <p:nvPr/>
            </p:nvSpPr>
            <p:spPr>
              <a:xfrm>
                <a:off x="6539793" y="2149990"/>
                <a:ext cx="275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A673A1-3FAD-45C4-85FE-AE8C0F19A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793" y="2149990"/>
                <a:ext cx="275880" cy="369332"/>
              </a:xfrm>
              <a:prstGeom prst="rect">
                <a:avLst/>
              </a:prstGeom>
              <a:blipFill>
                <a:blip r:embed="rId4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6F0931-40AB-4CC5-A60B-CC538FD06CE8}"/>
                  </a:ext>
                </a:extLst>
              </p:cNvPr>
              <p:cNvSpPr txBox="1"/>
              <p:nvPr/>
            </p:nvSpPr>
            <p:spPr>
              <a:xfrm>
                <a:off x="5446714" y="2158855"/>
                <a:ext cx="275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6F0931-40AB-4CC5-A60B-CC538FD0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714" y="2158855"/>
                <a:ext cx="275880" cy="369332"/>
              </a:xfrm>
              <a:prstGeom prst="rect">
                <a:avLst/>
              </a:prstGeom>
              <a:blipFill>
                <a:blip r:embed="rId5"/>
                <a:stretch>
                  <a:fillRect r="-195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E589E7-F991-4F85-AF20-13CEC362FC42}"/>
              </a:ext>
            </a:extLst>
          </p:cNvPr>
          <p:cNvCxnSpPr>
            <a:cxnSpLocks/>
          </p:cNvCxnSpPr>
          <p:nvPr/>
        </p:nvCxnSpPr>
        <p:spPr>
          <a:xfrm flipH="1" flipV="1">
            <a:off x="5587770" y="3163387"/>
            <a:ext cx="17239" cy="120932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31D59E-20B9-4435-983C-A915598DA5FB}"/>
              </a:ext>
            </a:extLst>
          </p:cNvPr>
          <p:cNvCxnSpPr>
            <a:cxnSpLocks/>
          </p:cNvCxnSpPr>
          <p:nvPr/>
        </p:nvCxnSpPr>
        <p:spPr>
          <a:xfrm flipV="1">
            <a:off x="5910499" y="3163387"/>
            <a:ext cx="0" cy="116242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A6F6BC-6D53-4050-A1F8-F7DA71C63532}"/>
                  </a:ext>
                </a:extLst>
              </p:cNvPr>
              <p:cNvSpPr txBox="1"/>
              <p:nvPr/>
            </p:nvSpPr>
            <p:spPr>
              <a:xfrm>
                <a:off x="5611194" y="3181249"/>
                <a:ext cx="275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A6F6BC-6D53-4050-A1F8-F7DA71C63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94" y="3181249"/>
                <a:ext cx="275880" cy="369332"/>
              </a:xfrm>
              <a:prstGeom prst="rect">
                <a:avLst/>
              </a:prstGeom>
              <a:blipFill>
                <a:blip r:embed="rId6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430DE8-9955-41B4-A58A-415A43CC8A69}"/>
              </a:ext>
            </a:extLst>
          </p:cNvPr>
          <p:cNvCxnSpPr>
            <a:cxnSpLocks/>
          </p:cNvCxnSpPr>
          <p:nvPr/>
        </p:nvCxnSpPr>
        <p:spPr>
          <a:xfrm>
            <a:off x="5584675" y="3179405"/>
            <a:ext cx="32272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0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1ED0-8E29-45FC-B4F5-B1BBFE9E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Impacts on a block of </a:t>
            </a:r>
            <a:r>
              <a:rPr lang="fr-FR" dirty="0" err="1"/>
              <a:t>wood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47209-C77A-4839-96EA-130DD1771C08}"/>
              </a:ext>
            </a:extLst>
          </p:cNvPr>
          <p:cNvSpPr txBox="1"/>
          <p:nvPr/>
        </p:nvSpPr>
        <p:spPr>
          <a:xfrm>
            <a:off x="5322701" y="1826220"/>
            <a:ext cx="15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Electromagnet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00B9-0B8C-450B-A6CE-75E55F4CAA69}"/>
              </a:ext>
            </a:extLst>
          </p:cNvPr>
          <p:cNvSpPr txBox="1"/>
          <p:nvPr/>
        </p:nvSpPr>
        <p:spPr>
          <a:xfrm>
            <a:off x="5313981" y="3244334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Accelerometer</a:t>
            </a:r>
            <a:endParaRPr lang="fr-FR" dirty="0"/>
          </a:p>
        </p:txBody>
      </p:sp>
      <p:pic>
        <p:nvPicPr>
          <p:cNvPr id="13" name="Picture 12" descr="A picture containing cluttered&#10;&#10;Description automatically generated">
            <a:extLst>
              <a:ext uri="{FF2B5EF4-FFF2-40B4-BE49-F238E27FC236}">
                <a16:creationId xmlns:a16="http://schemas.microsoft.com/office/drawing/2014/main" id="{5CF03B96-EEBD-4352-A078-D592FD28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46" y="1657898"/>
            <a:ext cx="3547926" cy="4730568"/>
          </a:xfrm>
          <a:prstGeom prst="rect">
            <a:avLst/>
          </a:prstGeom>
        </p:spPr>
      </p:pic>
      <p:pic>
        <p:nvPicPr>
          <p:cNvPr id="15" name="Picture 14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40B6E87F-AC96-4473-A725-E22E2ACA9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30" y="1690688"/>
            <a:ext cx="3547926" cy="47305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878A54-448A-41A7-A970-2731AA990B42}"/>
              </a:ext>
            </a:extLst>
          </p:cNvPr>
          <p:cNvSpPr txBox="1"/>
          <p:nvPr/>
        </p:nvSpPr>
        <p:spPr>
          <a:xfrm>
            <a:off x="5626053" y="532476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Damper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F773F9-52F2-4471-874C-2118521D558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877807" y="2010886"/>
            <a:ext cx="1817958" cy="660596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BDF858-7FB9-4FDE-B5F5-E94EA139E5F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877807" y="3429000"/>
            <a:ext cx="2086899" cy="2080430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BE57C0-EA66-473E-824D-4847EE74DDD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565734" y="5509430"/>
            <a:ext cx="2097782" cy="420432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FB1496-C294-4B75-A286-29AC1AA8573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63153" y="2010886"/>
            <a:ext cx="2059548" cy="524391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C2E02A-3C86-4454-BE84-3C951921B1A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923289" y="3429000"/>
            <a:ext cx="2390692" cy="76893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836B87-55A0-43C3-B0FC-BEC55FE527E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355555" y="5294774"/>
            <a:ext cx="2270498" cy="214656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B2FD-D85A-4B23-9EBF-69DBF3DB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Impacts on a block of wood</a:t>
            </a:r>
            <a:endParaRPr lang="fr-FR" dirty="0"/>
          </a:p>
        </p:txBody>
      </p:sp>
      <p:pic>
        <p:nvPicPr>
          <p:cNvPr id="4" name="WhatsApp Video 2021-02-03 at 10.51.10">
            <a:hlinkClick r:id="" action="ppaction://media"/>
            <a:extLst>
              <a:ext uri="{FF2B5EF4-FFF2-40B4-BE49-F238E27FC236}">
                <a16:creationId xmlns:a16="http://schemas.microsoft.com/office/drawing/2014/main" id="{9C3A0ACC-25D0-4A9B-9BE1-49FD9756DE4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96564" y="1352550"/>
            <a:ext cx="2998872" cy="5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8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F290-C50E-41D0-82FC-CFE2DEDE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</a:t>
            </a:r>
            <a:r>
              <a:rPr lang="fr-FR" dirty="0" err="1"/>
              <a:t>Repeatability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FAE03-7A1E-45C4-B38C-9BC01C3A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52" y="1470875"/>
            <a:ext cx="7272896" cy="50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2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C5062-8BC3-41F2-87C4-6CE1FECA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25" y="1472400"/>
            <a:ext cx="7282901" cy="5022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5B3281E-EBBE-4BAB-A367-A18C946E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</a:t>
            </a:r>
            <a:r>
              <a:rPr lang="fr-FR" dirty="0" err="1"/>
              <a:t>Repeatability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369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537E-B410-4948-B425-7190045C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</a:t>
            </a:r>
            <a:r>
              <a:rPr lang="fr-FR" dirty="0" err="1"/>
              <a:t>Repeatability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F58F7-150F-4748-86F0-449BC0DCB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26" y="1470429"/>
            <a:ext cx="7283547" cy="50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8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E8D-6BC5-4E23-9C6F-3EE8589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to the </a:t>
            </a:r>
            <a:r>
              <a:rPr lang="fr-FR" dirty="0" err="1"/>
              <a:t>punching</a:t>
            </a:r>
            <a:r>
              <a:rPr lang="fr-FR" dirty="0"/>
              <a:t> </a:t>
            </a:r>
            <a:r>
              <a:rPr lang="fr-FR" dirty="0" err="1"/>
              <a:t>ball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DD64E-7533-4E53-8001-DB7E51E64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5" b="11728"/>
          <a:stretch/>
        </p:blipFill>
        <p:spPr>
          <a:xfrm>
            <a:off x="3292078" y="1690688"/>
            <a:ext cx="5607844" cy="49615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12B400-B8BB-408D-83DE-AD5ABEC93015}"/>
              </a:ext>
            </a:extLst>
          </p:cNvPr>
          <p:cNvCxnSpPr/>
          <p:nvPr/>
        </p:nvCxnSpPr>
        <p:spPr>
          <a:xfrm flipV="1">
            <a:off x="2600325" y="3238500"/>
            <a:ext cx="2647950" cy="7810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C43FE9-AF31-48C9-84D1-72EABECD27D2}"/>
              </a:ext>
            </a:extLst>
          </p:cNvPr>
          <p:cNvCxnSpPr>
            <a:cxnSpLocks/>
          </p:cNvCxnSpPr>
          <p:nvPr/>
        </p:nvCxnSpPr>
        <p:spPr>
          <a:xfrm flipH="1" flipV="1">
            <a:off x="6181726" y="4386262"/>
            <a:ext cx="3095624" cy="976313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D0458B-262D-4AA5-A143-3937170DBBC1}"/>
              </a:ext>
            </a:extLst>
          </p:cNvPr>
          <p:cNvSpPr txBox="1"/>
          <p:nvPr/>
        </p:nvSpPr>
        <p:spPr>
          <a:xfrm>
            <a:off x="375720" y="3802125"/>
            <a:ext cx="222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Accelero</a:t>
            </a:r>
            <a:r>
              <a:rPr lang="fr-FR" dirty="0"/>
              <a:t> 1 – On </a:t>
            </a:r>
            <a:r>
              <a:rPr lang="fr-FR" dirty="0" err="1"/>
              <a:t>Foam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9CBD7-7DE7-4D40-BB1A-1A2A8136E41D}"/>
              </a:ext>
            </a:extLst>
          </p:cNvPr>
          <p:cNvSpPr txBox="1"/>
          <p:nvPr/>
        </p:nvSpPr>
        <p:spPr>
          <a:xfrm>
            <a:off x="9277350" y="5177909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Accelero</a:t>
            </a:r>
            <a:r>
              <a:rPr lang="fr-FR" dirty="0"/>
              <a:t> 2 – On </a:t>
            </a:r>
            <a:r>
              <a:rPr lang="fr-FR" dirty="0" err="1"/>
              <a:t>Metal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505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1508-7078-4347-AF81-7F129F91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on </a:t>
            </a:r>
            <a:r>
              <a:rPr lang="fr-FR" dirty="0" err="1"/>
              <a:t>rigid</a:t>
            </a:r>
            <a:r>
              <a:rPr lang="fr-FR" dirty="0"/>
              <a:t>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772CE-0438-4AF2-9488-140BDF12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1152524"/>
            <a:ext cx="3564731" cy="47529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ACF75B7-7045-4448-B72D-C9E8C94F74B3}"/>
              </a:ext>
            </a:extLst>
          </p:cNvPr>
          <p:cNvSpPr/>
          <p:nvPr/>
        </p:nvSpPr>
        <p:spPr>
          <a:xfrm flipH="1">
            <a:off x="10363759" y="3838575"/>
            <a:ext cx="1526381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B2EB7-D20C-4748-8280-8501160AD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6" y="1566863"/>
            <a:ext cx="7051727" cy="47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1508-7078-4347-AF81-7F129F91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on soft section (</a:t>
            </a:r>
            <a:r>
              <a:rPr lang="fr-FR" dirty="0" err="1"/>
              <a:t>rigid</a:t>
            </a:r>
            <a:r>
              <a:rPr lang="fr-FR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772CE-0438-4AF2-9488-140BDF12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1152524"/>
            <a:ext cx="3564731" cy="47529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ACF75B7-7045-4448-B72D-C9E8C94F74B3}"/>
              </a:ext>
            </a:extLst>
          </p:cNvPr>
          <p:cNvSpPr/>
          <p:nvPr/>
        </p:nvSpPr>
        <p:spPr>
          <a:xfrm flipH="1">
            <a:off x="10670939" y="2771775"/>
            <a:ext cx="1219201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E1538-AA43-4F8B-A996-84B9744F7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1" y="1557399"/>
            <a:ext cx="7084243" cy="47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1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6477</TotalTime>
  <Words>132</Words>
  <Application>Microsoft Office PowerPoint</Application>
  <PresentationFormat>Widescreen</PresentationFormat>
  <Paragraphs>34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Rigid Impacts</vt:lpstr>
      <vt:lpstr>Impacts on a block of wood</vt:lpstr>
      <vt:lpstr>Impacts on a block of wood</vt:lpstr>
      <vt:lpstr>Understanding Repeatability</vt:lpstr>
      <vt:lpstr>Understanding Repeatability</vt:lpstr>
      <vt:lpstr>Understanding Repeatability</vt:lpstr>
      <vt:lpstr>Back to the punching ball</vt:lpstr>
      <vt:lpstr>Impact on rigid section</vt:lpstr>
      <vt:lpstr>Impact on soft section (rigid)</vt:lpstr>
      <vt:lpstr>Relative motion of Foam</vt:lpstr>
      <vt:lpstr>Relative motion of Foam</vt:lpstr>
      <vt:lpstr>Impact on soft section (soft)</vt:lpstr>
      <vt:lpstr>Relative motion of Foam</vt:lpstr>
      <vt:lpstr>Relative motion of Foam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Rigid Impacts</dc:title>
  <dc:creator>Andre Renom</dc:creator>
  <cp:lastModifiedBy>Andre Renom</cp:lastModifiedBy>
  <cp:revision>13</cp:revision>
  <dcterms:created xsi:type="dcterms:W3CDTF">2021-02-03T09:40:55Z</dcterms:created>
  <dcterms:modified xsi:type="dcterms:W3CDTF">2021-02-07T21:47:25Z</dcterms:modified>
</cp:coreProperties>
</file>