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9B4D-EB68-4262-8F52-B3B0F88F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5E9B2-C474-4CA6-9BB1-80802D690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3A61-ACA0-4BF7-BD57-C22322EC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F4B-2754-4505-B642-A5D5A7732D30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FF2E-6990-41F4-BC0C-0C99A163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381-5862-4E13-9ADC-EDC323DC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1974-3C26-4F8E-B27E-904B72315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28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52BA-3B0D-4743-B042-F1C60DF0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A1E4F-E85A-44AA-9DE3-BBD7AE2CA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18B3F-4157-40DA-92B4-2D261DFF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F4B-2754-4505-B642-A5D5A7732D30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D607-789F-4D23-B8C5-26A8A346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1556C-45C0-41AB-BF1E-A31972E9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1974-3C26-4F8E-B27E-904B72315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8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B5F01-4D92-445A-9976-226762C62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4F31E-EEC7-4E88-B8BC-5E30E260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01A1-ACD4-4D82-BFEC-91A6BEB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F4B-2754-4505-B642-A5D5A7732D30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9303-CEF8-4D0D-BB43-1018C30A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5DB4-4FFB-41C4-BF63-90E0D271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1974-3C26-4F8E-B27E-904B72315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4298-C09B-4047-902E-B42D76D8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C90F-F1D8-4C65-95C1-4C994C43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53B6F-7B2A-4C4A-BF37-F898A197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F4B-2754-4505-B642-A5D5A7732D30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0A96C-DBD6-4191-86B2-0809DBE3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06B44-B1C6-44B0-8B6A-0AF1C526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1974-3C26-4F8E-B27E-904B72315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D843-C318-4E07-9FD8-CCDBDC70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25C1-B85B-4D28-A97E-43A8D878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772B9-5860-4426-AC18-E8B5A3A8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F4B-2754-4505-B642-A5D5A7732D30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137A-EAF6-4E90-841E-FBDBE38D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85BC3-1B61-416C-BD0C-C8B9DF78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1974-3C26-4F8E-B27E-904B72315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4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EBB5-850A-4483-97CA-C9C310E7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8DB4-BD49-4F94-A12D-F6A5A3E2E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C75FD-6EAA-4C17-85FB-0E94E4150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72FD3-7911-4AB3-A3BD-D69ED9D2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F4B-2754-4505-B642-A5D5A7732D30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F9311-A7FA-4DAA-8068-E6C837ED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545D1-DDE7-469A-8D58-801F889A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1974-3C26-4F8E-B27E-904B72315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8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9CF4-797A-4FEE-AEC0-38628E2B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15EE8-777F-4009-A364-985909338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09D8E-81F0-4E17-B37C-75418F89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1BB17-6534-4373-B8D1-2C7B8A55D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6C663-1DEB-4964-AF56-2BA306587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45CF8-3781-471C-80FE-BC336A54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F4B-2754-4505-B642-A5D5A7732D30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63412-DB3A-4365-B4C2-4E385F16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27210-6D42-43A7-8F64-BD5A071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1974-3C26-4F8E-B27E-904B72315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6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00D6-2329-4E32-A5DB-202F9EE7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282F3-2FD1-4EBA-86B2-F0389958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F4B-2754-4505-B642-A5D5A7732D30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417FC-BCF1-4AA4-B392-2B191F12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F5C36-E49A-40AA-AF9A-9E552DC0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1974-3C26-4F8E-B27E-904B72315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1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73CC7-1FB8-4E0E-9D82-589B1D3C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F4B-2754-4505-B642-A5D5A7732D30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9925F-2FC1-4119-B4CF-60FE31EB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08604-B508-4D2D-B2E7-8BF9DEC2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1974-3C26-4F8E-B27E-904B72315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9A64-751A-44E5-B5D2-7B52E446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DDDF-DC80-4AFF-9FC5-34C70CB6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DFEFF-8505-40FC-8D02-35901D519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69697-190E-40D8-9C8A-9B3F64AC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F4B-2754-4505-B642-A5D5A7732D30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D039B-DBB6-43F6-A286-862FDF37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D2A40-2F53-4EDE-B0BD-A95031CF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1974-3C26-4F8E-B27E-904B72315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2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3DC8-5471-4C72-A48B-9D371EE4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AD8D9-4E58-47E4-BDBB-1938E8ABD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B213-4766-4448-956E-6E9B38532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6B92B-58E7-41CA-A94D-AACEB910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F4B-2754-4505-B642-A5D5A7732D30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106E9-C0F4-40CF-B0FD-B3746576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482B-AAE5-4417-95E5-4D3D243A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1974-3C26-4F8E-B27E-904B72315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5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C07E6-3D01-4E89-9635-CB724CF7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8C173-D8C7-4E40-9AED-A30680959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90F33-11A8-4C81-AD19-3FF6E4AD7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AF4B-2754-4505-B642-A5D5A7732D30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3A18-FDB0-442D-B97A-E40371953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155FE-9D70-4542-811B-7A9C2A297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1974-3C26-4F8E-B27E-904B723156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2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BCEB-0979-46D4-9180-1275C08EF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No-Clamp Pendulum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20E28-9D0E-4AB4-BC3E-9AFBF2EAF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42798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AA74-0202-4555-96A2-A0A5EB22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with model –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F180-D5C6-469C-8C44-8429CD08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based of gaussian force, propagating through material.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F19BB-BAAC-4FE6-96E6-0C621203F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9" y="2558202"/>
            <a:ext cx="5342705" cy="3530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7CC89A-F413-407B-8ECA-D3C2EE439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8202"/>
            <a:ext cx="5342705" cy="35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5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1CA7-78B4-4048-838E-F2F9B51E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with model – static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E60AF-F8D6-4262-A633-BBE42F3CB07C}"/>
              </a:ext>
            </a:extLst>
          </p:cNvPr>
          <p:cNvSpPr txBox="1"/>
          <p:nvPr/>
        </p:nvSpPr>
        <p:spPr>
          <a:xfrm>
            <a:off x="2989389" y="2127684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D90B93-41BE-4220-BF21-4FC5B56F8902}"/>
              </a:ext>
            </a:extLst>
          </p:cNvPr>
          <p:cNvSpPr txBox="1"/>
          <p:nvPr/>
        </p:nvSpPr>
        <p:spPr>
          <a:xfrm>
            <a:off x="8501908" y="212768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F4E3F0-8E31-4410-B048-C83F9317E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3" y="2582982"/>
            <a:ext cx="5381471" cy="3556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F32C7-D2DE-4017-BD0B-5387FE05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15" y="2582982"/>
            <a:ext cx="5381471" cy="35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4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E933-1E80-451F-A7BA-10D33F23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0B9B-7729-45D8-A215-E2E6EB00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Eliminate effect of clamp</a:t>
            </a:r>
            <a:br>
              <a:rPr lang="en-GB" dirty="0"/>
            </a:br>
            <a:endParaRPr lang="en-GB" dirty="0"/>
          </a:p>
          <a:p>
            <a:r>
              <a:rPr lang="en-GB" dirty="0"/>
              <a:t>Try and understand new characteristic times.</a:t>
            </a:r>
          </a:p>
        </p:txBody>
      </p:sp>
    </p:spTree>
    <p:extLst>
      <p:ext uri="{BB962C8B-B14F-4D97-AF65-F5344CB8AC3E}">
        <p14:creationId xmlns:p14="http://schemas.microsoft.com/office/powerpoint/2010/main" val="150277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0E3C-CF22-4D20-9445-4B841B67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experimental Set-up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6360307-34E4-466A-993C-29C9DACDB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25" y="957383"/>
            <a:ext cx="3976688" cy="5302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C6469-5819-4663-8D08-11292938CBDF}"/>
                  </a:ext>
                </a:extLst>
              </p:cNvPr>
              <p:cNvSpPr txBox="1"/>
              <p:nvPr/>
            </p:nvSpPr>
            <p:spPr>
              <a:xfrm>
                <a:off x="1072661" y="3147645"/>
                <a:ext cx="387740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New calculations for new block:</a:t>
                </a:r>
              </a:p>
              <a:p>
                <a:endParaRPr lang="en-GB" dirty="0"/>
              </a:p>
              <a:p>
                <a:r>
                  <a:rPr lang="en-GB" dirty="0"/>
                  <a:t>Block chosen from less flexible material</a:t>
                </a:r>
              </a:p>
              <a:p>
                <a:r>
                  <a:rPr lang="en-GB" dirty="0"/>
                  <a:t>New speed =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27.0 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C6469-5819-4663-8D08-11292938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61" y="3147645"/>
                <a:ext cx="3877408" cy="1200329"/>
              </a:xfrm>
              <a:prstGeom prst="rect">
                <a:avLst/>
              </a:prstGeom>
              <a:blipFill>
                <a:blip r:embed="rId3"/>
                <a:stretch>
                  <a:fillRect l="-1415" t="-2538" r="-629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79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F44D-BA37-48C3-B8D3-D7BAC793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B79F7-ECAB-49BA-ADEF-35271142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095" y="2497016"/>
            <a:ext cx="5342705" cy="3569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C00CF7-950F-473F-BBFC-44DB6E76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90" y="2535758"/>
            <a:ext cx="5342705" cy="3530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74CDA-1A8C-4057-B5B4-A4DB9D813953}"/>
              </a:ext>
            </a:extLst>
          </p:cNvPr>
          <p:cNvSpPr txBox="1"/>
          <p:nvPr/>
        </p:nvSpPr>
        <p:spPr>
          <a:xfrm>
            <a:off x="2989389" y="212768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F8E73-2634-4501-A9BA-515FB69BE60D}"/>
              </a:ext>
            </a:extLst>
          </p:cNvPr>
          <p:cNvSpPr txBox="1"/>
          <p:nvPr/>
        </p:nvSpPr>
        <p:spPr>
          <a:xfrm>
            <a:off x="8501908" y="212768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132300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A218-DC37-4D0F-B626-88841EB5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Propagation time - Static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B3147-B840-4604-9EDE-6AB3CBF4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53" y="1690688"/>
            <a:ext cx="6922093" cy="45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0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A218-DC37-4D0F-B626-88841EB5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Propagation time - Dynamic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517B0-CD7F-430A-BC07-714506FB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324" y="1690688"/>
            <a:ext cx="7229351" cy="47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4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B555-7331-4855-90A0-F0141E3A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Gap between first two peaks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61263-C7B9-4138-B71D-6D67B3AD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75" y="1511377"/>
            <a:ext cx="7787649" cy="50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6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BA54-F324-457D-B058-6DE286FB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E75A-C4B0-4F50-AF4F-9A411873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does propagation time change?</a:t>
            </a:r>
          </a:p>
          <a:p>
            <a:pPr lvl="1"/>
            <a:r>
              <a:rPr lang="en-GB" dirty="0"/>
              <a:t>Static vs dynamic</a:t>
            </a:r>
          </a:p>
          <a:p>
            <a:pPr lvl="1"/>
            <a:r>
              <a:rPr lang="en-GB" dirty="0"/>
              <a:t>Forward vs backwards</a:t>
            </a:r>
            <a:br>
              <a:rPr lang="en-GB" dirty="0"/>
            </a:br>
            <a:endParaRPr lang="en-GB" dirty="0"/>
          </a:p>
          <a:p>
            <a:r>
              <a:rPr lang="en-GB" dirty="0"/>
              <a:t>Finding theoretical value for time between first two peaks</a:t>
            </a:r>
          </a:p>
          <a:p>
            <a:pPr lvl="1"/>
            <a:r>
              <a:rPr lang="en-GB" dirty="0"/>
              <a:t>Why different in dynamic?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1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AA74-0202-4555-96A2-A0A5EB22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with model –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F180-D5C6-469C-8C44-8429CD08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based of gaussian force propagating through material.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4370F-822B-4BBC-A946-BB88ABEF6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3" y="2489898"/>
            <a:ext cx="5610177" cy="3707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C3CA8-4550-4F17-88A1-5969362DF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9898"/>
            <a:ext cx="5610177" cy="369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4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122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No-Clamp Pendulum</vt:lpstr>
      <vt:lpstr>Why?</vt:lpstr>
      <vt:lpstr>New experimental Set-up</vt:lpstr>
      <vt:lpstr>Example Data</vt:lpstr>
      <vt:lpstr>Propagation time - Static</vt:lpstr>
      <vt:lpstr>Propagation time - Dynamic</vt:lpstr>
      <vt:lpstr>Gap between first two peaks</vt:lpstr>
      <vt:lpstr>Questions</vt:lpstr>
      <vt:lpstr>Comparison with model – static</vt:lpstr>
      <vt:lpstr>Comparison with model – static</vt:lpstr>
      <vt:lpstr>Comparison with model – static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No-Clamp Pendulum</dc:title>
  <dc:creator>Andre Renom</dc:creator>
  <cp:lastModifiedBy>Andre Renom</cp:lastModifiedBy>
  <cp:revision>16</cp:revision>
  <dcterms:created xsi:type="dcterms:W3CDTF">2021-02-25T13:16:40Z</dcterms:created>
  <dcterms:modified xsi:type="dcterms:W3CDTF">2021-02-26T23:02:15Z</dcterms:modified>
</cp:coreProperties>
</file>