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1" autoAdjust="0"/>
    <p:restoredTop sz="94660"/>
  </p:normalViewPr>
  <p:slideViewPr>
    <p:cSldViewPr snapToGrid="0">
      <p:cViewPr>
        <p:scale>
          <a:sx n="400" d="100"/>
          <a:sy n="400" d="100"/>
        </p:scale>
        <p:origin x="-5040" y="-3296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Your Application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Driver Behavior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Context Mapping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Car </a:t>
              </a:r>
              <a:r>
                <a:rPr lang="en-US" altLang="ja-JP" sz="600" dirty="0">
                  <a:latin typeface="Arial" charset="0"/>
                </a:rPr>
                <a:t>Probe Data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 </a:t>
              </a:r>
              <a:r>
                <a:rPr lang="en-US" altLang="ja-JP" sz="600" dirty="0">
                  <a:latin typeface="Arial" charset="0"/>
                </a:rPr>
                <a:t>Matched Car Probe Data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Road </a:t>
              </a:r>
              <a:r>
                <a:rPr lang="en-US" altLang="ja-JP" sz="600" dirty="0">
                  <a:latin typeface="Arial" charset="0"/>
                </a:rPr>
                <a:t>Link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Road </a:t>
              </a:r>
              <a:r>
                <a:rPr lang="en-US" altLang="ja-JP" sz="600" dirty="0">
                  <a:latin typeface="Arial" charset="0"/>
                </a:rPr>
                <a:t>Type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 </a:t>
              </a:r>
              <a:r>
                <a:rPr lang="en-US" altLang="ja-JP" sz="600" dirty="0">
                  <a:latin typeface="Arial" charset="0"/>
                </a:rPr>
                <a:t>Matched Car Probe </a:t>
              </a:r>
              <a:r>
                <a:rPr lang="en-US" altLang="ja-JP" sz="600" dirty="0" smtClean="0">
                  <a:latin typeface="Arial" charset="0"/>
                </a:rPr>
                <a:t>Data, Road </a:t>
              </a:r>
              <a:r>
                <a:rPr lang="en-US" altLang="ja-JP" sz="600" dirty="0">
                  <a:latin typeface="Arial" charset="0"/>
                </a:rPr>
                <a:t>Type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Date </a:t>
              </a:r>
              <a:r>
                <a:rPr lang="en-US" altLang="ja-JP" sz="600" dirty="0">
                  <a:latin typeface="Arial" charset="0"/>
                </a:rPr>
                <a:t>From/To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Status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UUID List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Detail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75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39</cp:revision>
  <dcterms:created xsi:type="dcterms:W3CDTF">2016-03-24T10:31:07Z</dcterms:created>
  <dcterms:modified xsi:type="dcterms:W3CDTF">2016-05-02T06:20:07Z</dcterms:modified>
</cp:coreProperties>
</file>