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5579-5FAE-4D79-BADB-24F448772159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BD690-5D1C-4A22-A83F-72B087D8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43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oundRect">
            <a:avLst>
              <a:gd name="adj" fmla="val 101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45C03C-4E4B-456A-82F7-0C8C80F802A4}" type="datetime1">
              <a:rPr lang="en-IN" smtClean="0"/>
              <a:pPr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38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3856-92C1-48E2-A678-16485DB25C68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9461-CAE6-476C-8ED6-DBF4B56C1ADD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4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D1B65D-8994-4450-B653-98A64B0BFF72}"/>
              </a:ext>
            </a:extLst>
          </p:cNvPr>
          <p:cNvCxnSpPr/>
          <p:nvPr userDrawn="1"/>
        </p:nvCxnSpPr>
        <p:spPr>
          <a:xfrm>
            <a:off x="0" y="6272613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FD6B-8032-4829-B4E8-B5A13942ACB1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9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B156-E9C2-4089-BE8B-039826BBCF49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6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A8F2-CEBB-42F2-ABB5-DBEDC54A2724}" type="datetime1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DCA7-BC2C-498A-8892-C3DA341BAC80}" type="datetime1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4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F9A9-599A-4B35-AA32-0CE3A73C181A}" type="datetime1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0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8FD7-AC07-442D-84DA-2C9F324FA9B7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0739-263C-4AC0-908C-23A0496DBB8C}" type="datetime1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6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007" y="222192"/>
            <a:ext cx="8785077" cy="63238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006" y="1008404"/>
            <a:ext cx="8785077" cy="519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006" y="6363177"/>
            <a:ext cx="1187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6AF89DF0-7DAD-40C2-A6C2-6C23C0306B67}" type="datetime1">
              <a:rPr lang="en-IN" smtClean="0"/>
              <a:pPr/>
              <a:t>28-04-2024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8603" y="6364897"/>
            <a:ext cx="69050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606" y="6364896"/>
            <a:ext cx="538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95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E162-9269-475D-82BD-7ED6F020D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76" y="310896"/>
            <a:ext cx="8641080" cy="16557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  <a:cs typeface="Leelawadee" panose="020B0502040204020203"/>
              </a:rPr>
              <a:t>Applied Internet of Things(CSE 2198)</a:t>
            </a:r>
            <a:br>
              <a:rPr lang="en-US" sz="3200" dirty="0">
                <a:solidFill>
                  <a:srgbClr val="FF0000"/>
                </a:solidFill>
                <a:cs typeface="Leelawadee" panose="020B0502040204020203"/>
              </a:rPr>
            </a:br>
            <a:r>
              <a:rPr lang="en-US" sz="2700" b="0" dirty="0">
                <a:cs typeface="Leelawadee" panose="020B0502040204020203"/>
              </a:rPr>
              <a:t>Project Presentation on</a:t>
            </a:r>
            <a:br>
              <a:rPr lang="en-US" dirty="0">
                <a:cs typeface="Leelawadee" panose="020B0502040204020203"/>
              </a:rPr>
            </a:br>
            <a:r>
              <a:rPr lang="en-US" dirty="0">
                <a:cs typeface="Leelawadee" panose="020B0502040204020203"/>
              </a:rPr>
              <a:t>Topic</a:t>
            </a:r>
            <a:endParaRPr lang="en-IN" dirty="0">
              <a:cs typeface="Leelawadee" panose="020B0502040204020203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F460B-EF8D-4E52-A112-BCE867A59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6326" y="2775901"/>
            <a:ext cx="3803594" cy="146867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Supervisor</a:t>
            </a:r>
          </a:p>
          <a:p>
            <a:r>
              <a:rPr lang="en-US" dirty="0">
                <a:solidFill>
                  <a:schemeClr val="tx1"/>
                </a:solidFill>
              </a:rPr>
              <a:t>Dr. P. Q. AAAAR</a:t>
            </a:r>
          </a:p>
          <a:p>
            <a:r>
              <a:rPr lang="en-US" dirty="0">
                <a:solidFill>
                  <a:schemeClr val="tx1"/>
                </a:solidFill>
              </a:rPr>
              <a:t>Dr. P. Q. AAAAR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F480FF-180A-4C81-A907-DD371FF4ACE9}"/>
              </a:ext>
            </a:extLst>
          </p:cNvPr>
          <p:cNvSpPr txBox="1">
            <a:spLocks/>
          </p:cNvSpPr>
          <p:nvPr/>
        </p:nvSpPr>
        <p:spPr>
          <a:xfrm>
            <a:off x="5554337" y="2367671"/>
            <a:ext cx="3154680" cy="229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FF0000"/>
                </a:solidFill>
              </a:rPr>
              <a:t>Presented by</a:t>
            </a:r>
          </a:p>
          <a:p>
            <a:r>
              <a:rPr lang="en-US" dirty="0">
                <a:solidFill>
                  <a:schemeClr val="tx1"/>
                </a:solidFill>
              </a:rPr>
              <a:t>Ms. X. Y. </a:t>
            </a:r>
            <a:r>
              <a:rPr lang="en-US" dirty="0" err="1">
                <a:solidFill>
                  <a:schemeClr val="tx1"/>
                </a:solidFill>
              </a:rPr>
              <a:t>Zedd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Mr. X. Y. </a:t>
            </a:r>
            <a:r>
              <a:rPr lang="en-US" dirty="0" err="1">
                <a:solidFill>
                  <a:schemeClr val="tx1"/>
                </a:solidFill>
              </a:rPr>
              <a:t>Zedd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Mr. X. Y. </a:t>
            </a:r>
            <a:r>
              <a:rPr lang="en-US" dirty="0" err="1">
                <a:solidFill>
                  <a:schemeClr val="tx1"/>
                </a:solidFill>
              </a:rPr>
              <a:t>Zedd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Mr. X. Y. </a:t>
            </a:r>
            <a:r>
              <a:rPr lang="en-US" dirty="0" err="1">
                <a:solidFill>
                  <a:schemeClr val="tx1"/>
                </a:solidFill>
              </a:rPr>
              <a:t>Zedd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FDF4EF9C-1C59-4B21-AC6D-C604B3D05DC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7527" y="2586628"/>
            <a:ext cx="1847850" cy="184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5B10EB-3668-4404-A943-B17C14B6DFE1}"/>
              </a:ext>
            </a:extLst>
          </p:cNvPr>
          <p:cNvSpPr txBox="1">
            <a:spLocks/>
          </p:cNvSpPr>
          <p:nvPr/>
        </p:nvSpPr>
        <p:spPr>
          <a:xfrm>
            <a:off x="265176" y="5175503"/>
            <a:ext cx="8409432" cy="114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56E70F7-CC93-4CD3-83E5-7FA138D63B4F}"/>
              </a:ext>
            </a:extLst>
          </p:cNvPr>
          <p:cNvSpPr txBox="1">
            <a:spLocks/>
          </p:cNvSpPr>
          <p:nvPr/>
        </p:nvSpPr>
        <p:spPr>
          <a:xfrm>
            <a:off x="265176" y="4782311"/>
            <a:ext cx="8641080" cy="18308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000" dirty="0">
                <a:cs typeface="Leelawadee" panose="020B0502040204020203"/>
              </a:rPr>
              <a:t>Department of Computer Science and Engineering (IOT)</a:t>
            </a:r>
          </a:p>
          <a:p>
            <a:r>
              <a:rPr lang="en-US" sz="2400" b="1" dirty="0">
                <a:cs typeface="Leelawadee" panose="020B0502040204020203"/>
              </a:rPr>
              <a:t>Institute of Technical Education &amp; Research (FET)</a:t>
            </a:r>
          </a:p>
          <a:p>
            <a:endParaRPr lang="en-US" sz="2400" dirty="0">
              <a:cs typeface="Leelawadee" panose="020B0502040204020203"/>
            </a:endParaRPr>
          </a:p>
          <a:p>
            <a:r>
              <a:rPr lang="en-US" sz="2400" b="1" dirty="0" err="1">
                <a:cs typeface="Leelawadee" panose="020B0502040204020203"/>
              </a:rPr>
              <a:t>Siksha</a:t>
            </a:r>
            <a:r>
              <a:rPr lang="en-US" sz="2400" b="1" dirty="0">
                <a:cs typeface="Leelawadee" panose="020B0502040204020203"/>
              </a:rPr>
              <a:t> ‘O’ </a:t>
            </a:r>
            <a:r>
              <a:rPr lang="en-US" sz="2400" b="1" dirty="0" err="1">
                <a:cs typeface="Leelawadee" panose="020B0502040204020203"/>
              </a:rPr>
              <a:t>Anusandhan</a:t>
            </a:r>
            <a:r>
              <a:rPr lang="en-US" sz="2400" b="1" dirty="0">
                <a:cs typeface="Leelawadee" panose="020B0502040204020203"/>
              </a:rPr>
              <a:t> Deemed to be University, Bhubaneswar</a:t>
            </a:r>
          </a:p>
          <a:p>
            <a:r>
              <a:rPr lang="en-US" sz="1800" dirty="0">
                <a:cs typeface="Leelawadee" panose="020B0502040204020203"/>
              </a:rPr>
              <a:t>May, 2024</a:t>
            </a:r>
            <a:endParaRPr lang="en-IN" sz="1800" dirty="0">
              <a:cs typeface="Leelawadee" panose="020B0502040204020203"/>
            </a:endParaRPr>
          </a:p>
        </p:txBody>
      </p:sp>
    </p:spTree>
    <p:extLst>
      <p:ext uri="{BB962C8B-B14F-4D97-AF65-F5344CB8AC3E}">
        <p14:creationId xmlns:p14="http://schemas.microsoft.com/office/powerpoint/2010/main" val="94369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A0E0-DFCB-4951-95D6-C4681F7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Engineering Tools And Standards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E2DF-CB24-4819-AAB2-4E04F8FB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D727B-5938-450A-A78C-63402235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1420-AA15-49AF-B1FE-F9C592D22DE5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AF236-F248-4E41-B7F4-EFBE4CB3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1C90D-70D5-4FC6-B602-E1E97B5B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42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7175-3415-4E7F-85D7-CED09DAE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C8ECE-3AB1-4945-A019-62B3816A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F3A7-14D4-49AB-B9FF-0BF0C2A3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65FE-0069-489B-9A0E-0CE9C1C17171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47729-0F20-4BDD-9C52-A2693153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E2914-A851-45FE-90A4-5945D3F6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56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7E6-1091-41E6-A048-3D4EF30E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325C-4572-4FC9-9C64-8112ABE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4A40-6917-4545-815D-83E5B8F5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862B-87A5-4073-B616-5F0F829D58CA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FF8C9-4F87-474E-8537-DC116C4A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7148-A110-4012-A661-80C04D72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798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10A4-639D-4F22-9C5D-BDE292E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B66A-9D60-4D94-A1A7-D1A557742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088B-0B5C-41DF-A0DC-D07E0F44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9D73-6C67-49EE-ACA2-D71846FB9B23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C3D76-6985-425F-8101-B931A0AB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29264-98AF-4446-AC64-007FC86D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13</a:t>
            </a:fld>
            <a:endParaRPr lang="en-IN"/>
          </a:p>
        </p:txBody>
      </p:sp>
      <p:pic>
        <p:nvPicPr>
          <p:cNvPr id="1028" name="Picture 4" descr="https://previews.123rf.com/images/flybird163/flybird1631508/flybird163150800853/44052098-any-questions-question-write-on-paper.jpg">
            <a:extLst>
              <a:ext uri="{FF2B5EF4-FFF2-40B4-BE49-F238E27FC236}">
                <a16:creationId xmlns:a16="http://schemas.microsoft.com/office/drawing/2014/main" id="{34A8A78E-62E6-465D-B222-3CDC96F0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7" y="1008403"/>
            <a:ext cx="7826374" cy="519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814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56F26-A5B0-4D4A-A392-E6F1E5BC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080B-4FC2-48F5-8185-95684B15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7F2A9-19A9-4319-8E39-B664A50C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8759C-36E1-4842-9D6B-C71751B5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D8C0-FCAD-44C7-9CF2-4F653D76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14</a:t>
            </a:fld>
            <a:endParaRPr lang="en-IN"/>
          </a:p>
        </p:txBody>
      </p:sp>
      <p:pic>
        <p:nvPicPr>
          <p:cNvPr id="2050" name="Picture 2" descr="https://i0.wp.com/sociallover.net/wp-content/uploads/2017/04/thank-you-images-for-ppt.png">
            <a:extLst>
              <a:ext uri="{FF2B5EF4-FFF2-40B4-BE49-F238E27FC236}">
                <a16:creationId xmlns:a16="http://schemas.microsoft.com/office/drawing/2014/main" id="{B3A3EA86-8122-4F5A-A3D8-2B0B9ADC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6" y="1141582"/>
            <a:ext cx="8791402" cy="494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86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C446-FC6F-4323-8E5E-54D5298B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1B09-66EE-494B-AB83-08404983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	</a:t>
            </a:r>
          </a:p>
          <a:p>
            <a:r>
              <a:rPr lang="en-US" dirty="0"/>
              <a:t>Literature Survey	</a:t>
            </a:r>
          </a:p>
          <a:p>
            <a:r>
              <a:rPr lang="en-US" dirty="0"/>
              <a:t>Design Scheme	</a:t>
            </a:r>
          </a:p>
          <a:p>
            <a:r>
              <a:rPr lang="en-US" dirty="0"/>
              <a:t>Testing, Analysis, And Evaluation	</a:t>
            </a:r>
          </a:p>
          <a:p>
            <a:r>
              <a:rPr lang="en-US" dirty="0"/>
              <a:t>Socio-economic Issues Associated With The Project</a:t>
            </a:r>
          </a:p>
          <a:p>
            <a:r>
              <a:rPr lang="en-US" dirty="0"/>
              <a:t>Engineering Tools And Standards	</a:t>
            </a:r>
          </a:p>
          <a:p>
            <a:r>
              <a:rPr lang="en-US" dirty="0"/>
              <a:t>Conclusion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5AB0-97FA-46C0-9103-759A544B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A84-F85C-4617-A1EC-E732260831FD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E03A6-7930-4EB8-BE49-CB366A3E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FEBD3-61BF-443F-9481-BE1580B7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BF116-97EB-49F9-868F-4FF8C27C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FD1C-EC1F-4F98-87A9-6C64F1FE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14526-8011-4C79-AB11-4EFF2BB6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9C6-6521-4398-A7DC-DB682660407D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C0A33-20B8-4BAA-A38B-6E192AB6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C5D16-38AE-4E8A-8719-DC2DB0EC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6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A67D-7919-4BD9-85F8-F9B05270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Survey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A668-8ABC-489D-905A-8471DC56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A2C1-2501-4DAC-9128-40D36DA3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B7E8-BBD7-4FE9-80F4-3C999F840AFA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2AA19-EE50-43B1-AE91-BD1DDB38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D7361-8AF9-49A3-B25B-B1043E05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07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DCC2-6D33-475E-B7AB-E070F315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Scheme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E589C-38FE-411E-B406-9B831DCA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3C58-E326-42D4-919E-EF72FBD5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35B-86FB-4477-9359-4E079732371F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01EA-0A12-4058-8A64-690329E1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9D8E9-34BC-4BA8-9B48-41A92F1A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50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E155-F441-4474-B05F-FF82F72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(Breadboard Implementation)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F76B-003D-4533-8B5B-E7D4FBC7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0A99-3F23-4C1E-98CF-16F6360C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030-E9C7-4BF7-BDDE-D8A9DA1DC43E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B9871-308C-4EED-9045-38B80AE9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BEBC1-730B-46C9-B7B9-A8EE8DF7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76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7E52-2711-473A-AC53-236FCF42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Results, Analysis and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0364-D997-4774-8864-465D8286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8265-FD7E-4E76-B775-AFBB4B1A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9DCC-021B-4D7E-9435-713CD557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362E-35ED-487C-AD91-5EC2CA1E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23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7E52-2711-473A-AC53-236FCF42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Results, Analysis and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0364-D997-4774-8864-465D8286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D8265-FD7E-4E76-B775-AFBB4B1A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D9DCC-021B-4D7E-9435-713CD557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5362E-35ED-487C-AD91-5EC2CA1E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4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0B97-1C21-4A32-861A-6E70F024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Socio-economic Issues Associated With The Project</a:t>
            </a: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A598-C2E5-42E0-9AF6-43759702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F931-02A5-4CBE-AD81-CB78193B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6EB-ED59-4773-A66C-8FC357B65427}" type="datetime1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8734C-4869-47BA-B5BF-7D7E0EBB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3F4DB-60A8-4AC8-809B-BC1EF8AD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21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182</Words>
  <Application>Microsoft Office PowerPoint</Application>
  <PresentationFormat>On-screen Show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 Antiqua</vt:lpstr>
      <vt:lpstr>Calibri</vt:lpstr>
      <vt:lpstr>Leelawadee</vt:lpstr>
      <vt:lpstr>Office Theme</vt:lpstr>
      <vt:lpstr>Applied Internet of Things(CSE 2198) Project Presentation on Topic</vt:lpstr>
      <vt:lpstr>Contents</vt:lpstr>
      <vt:lpstr>Introduction </vt:lpstr>
      <vt:lpstr>Literature Survey </vt:lpstr>
      <vt:lpstr>Design Scheme </vt:lpstr>
      <vt:lpstr>Testing (Breadboard Implementation) </vt:lpstr>
      <vt:lpstr>Results, Analysis and Evaluation</vt:lpstr>
      <vt:lpstr>Results, Analysis and Evaluation</vt:lpstr>
      <vt:lpstr>Socio-economic Issues Associated With The Project</vt:lpstr>
      <vt:lpstr>Engineering Tools And Standards 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P</dc:creator>
  <cp:lastModifiedBy>Biswaranjan</cp:lastModifiedBy>
  <cp:revision>41</cp:revision>
  <dcterms:created xsi:type="dcterms:W3CDTF">2019-03-27T16:45:00Z</dcterms:created>
  <dcterms:modified xsi:type="dcterms:W3CDTF">2024-04-28T15:52:21Z</dcterms:modified>
</cp:coreProperties>
</file>