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A5278"/>
    <a:srgbClr val="EA8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05D6-4A5E-4894-829F-F1C40A5D4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3DE2F-5A19-4B09-878E-C0EB283F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34D70-98B0-4139-B757-AB494A3C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34CC-0A13-4416-9A02-08E056CABCB8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1C45-F111-47C2-B165-D173DC96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AA424-97CB-46C8-934A-9673CD8C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CEB0-60E6-4856-A81B-42E03E1E3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86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BFD7-84AD-4390-9616-8438E066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A31CF-94E1-4863-9118-F0672A764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E9A1F-B2C1-4D98-907F-4BC908F3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34CC-0A13-4416-9A02-08E056CABCB8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3E20-92A4-489E-9E2E-24A4F27D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E28B0-66B9-4ACC-9E2D-F3346E3C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CEB0-60E6-4856-A81B-42E03E1E3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2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52B09-1D97-4075-BAE5-0BDF5C2F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EBA27-3F6E-4ABF-A2A2-0C5153B63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B8FA5-8144-48CA-9E1E-C25100BD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34CC-0A13-4416-9A02-08E056CABCB8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5494-F9E1-4D4F-8698-B65A6459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ADF2E-A041-42D4-B5EB-3E4526EC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CEB0-60E6-4856-A81B-42E03E1E3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08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41E36-AE80-41B8-AA58-E7202367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8990-8500-47BA-AD66-5FDAA87F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88E15-D300-4637-B3F7-E5700C8B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34CC-0A13-4416-9A02-08E056CABCB8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69A5D-FA5D-410E-9891-E7B4E14D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0221-7F45-4030-AE16-BC83A84B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CEB0-60E6-4856-A81B-42E03E1E3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90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4819-110C-4D85-B3CA-DD8D84A7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3F0F6-4518-43D0-B803-3F835F33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8E9C7-902D-46BC-95D3-63D7C9DD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34CC-0A13-4416-9A02-08E056CABCB8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4FFF-713C-4DF8-948D-E9F00F9F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0027-F382-41AD-A2DD-D0E2585E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CEB0-60E6-4856-A81B-42E03E1E3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47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D9CC-B0F0-490B-898E-0FB0B7BC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66B4-C65B-4EFB-9B63-A8821A455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17DA3-9218-4088-821E-CD72D7244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52D38-4660-4A9D-B96A-FE8F44B8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34CC-0A13-4416-9A02-08E056CABCB8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46B99-6EE4-4A4F-82D7-0824E398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AC22B-D005-4B34-9D32-55D04B97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CEB0-60E6-4856-A81B-42E03E1E3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726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DCA3-A3D4-4623-A83E-55CA8540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24700-B199-4C30-8522-9F95AF64D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0F251-351B-44F7-ACEF-6E16F7B57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11E77-CDFA-4092-A651-FDE627FB7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08F01-2894-47E0-AC80-D510FD1A9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BEECD-8187-4A97-BD00-2F0EFD66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34CC-0A13-4416-9A02-08E056CABCB8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38ED4-A59C-4C65-98BA-C1BCCEE5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8F277-C411-4C3C-B05F-8BD0EBC6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CEB0-60E6-4856-A81B-42E03E1E3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59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8A5C-B95E-4583-8FDD-21DAA4AA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3F47B-99CD-43AA-AC3D-8D7BF3B9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34CC-0A13-4416-9A02-08E056CABCB8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13C9F-9CB9-4ED6-8D85-84011079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FC278-F2B6-4C66-86B1-DDE9709A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CEB0-60E6-4856-A81B-42E03E1E3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39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3AD3E-25A9-460B-BC6A-08B649A2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34CC-0A13-4416-9A02-08E056CABCB8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40499-7A33-4A02-95DF-5C2CC28D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66AB8-879A-42DE-87B0-9BA36513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CEB0-60E6-4856-A81B-42E03E1E3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65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D760-6820-458D-AEAB-A94C8DF10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CFA9-6383-4E49-AEC3-850C6CDF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2EAAD-0B60-4E3F-B42D-C19421434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E3C33-9096-4BA4-BFA6-CB7594D0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34CC-0A13-4416-9A02-08E056CABCB8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5F186-5A33-42DC-A94B-7DF76DFF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B0475-B6D4-43E2-9838-94818669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CEB0-60E6-4856-A81B-42E03E1E3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01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5C0F-1724-451C-A5A5-C3A6C08B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11893-DA96-4A6C-9FC0-16A41A8A3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A466F-976B-46D9-9366-51DA6610A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D5F26-7EE8-45CA-8D0C-83B828DF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34CC-0A13-4416-9A02-08E056CABCB8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04E51-28D7-4189-AB26-BF245806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78BF-5B6D-4C39-AAF4-AFDBA65C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ACEB0-60E6-4856-A81B-42E03E1E3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71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74C9D-4066-478A-B4B1-862824E6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05C6D-6E54-49FF-8146-9049C04C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CE23-F09E-4352-92CB-5D2E832F9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34CC-0A13-4416-9A02-08E056CABCB8}" type="datetimeFigureOut">
              <a:rPr lang="en-AU" smtClean="0"/>
              <a:t>13/05/2024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B80C-4126-41A6-B6A6-A6014CD05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42DD-90C4-47E8-90B8-E6742E5C1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CEB0-60E6-4856-A81B-42E03E1E3E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14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8A964352-EF27-47B7-81A5-8BA77D870C39}"/>
              </a:ext>
            </a:extLst>
          </p:cNvPr>
          <p:cNvGrpSpPr/>
          <p:nvPr/>
        </p:nvGrpSpPr>
        <p:grpSpPr>
          <a:xfrm>
            <a:off x="848750" y="62193"/>
            <a:ext cx="10494499" cy="6733613"/>
            <a:chOff x="365758" y="132760"/>
            <a:chExt cx="9614505" cy="616898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E00A14-448E-42FB-9E27-EF1294C09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8406" y="2186754"/>
              <a:ext cx="698968" cy="1338672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9E64845-257B-44D7-BCAC-A8D263479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9441" y="2186754"/>
              <a:ext cx="208710" cy="35149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3954018-237B-4F66-BE82-815C2FA090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019" y="2076067"/>
              <a:ext cx="38224" cy="157014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2469CE9-4140-4AD6-95E6-966311015E64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1899269" y="3207072"/>
              <a:ext cx="1162917" cy="1610376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8B86DF4-AFC5-4CF5-BA40-E71CC8A00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9269" y="3524203"/>
              <a:ext cx="275999" cy="2360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76EABCA-97F1-4859-87DA-B3E5CCC19C62}"/>
                </a:ext>
              </a:extLst>
            </p:cNvPr>
            <p:cNvGrpSpPr/>
            <p:nvPr/>
          </p:nvGrpSpPr>
          <p:grpSpPr>
            <a:xfrm>
              <a:off x="6057045" y="4187995"/>
              <a:ext cx="393156" cy="634556"/>
              <a:chOff x="8729990" y="5487187"/>
              <a:chExt cx="519113" cy="837851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4AD09DD4-7FAC-4FC0-A171-2FAC9D2A630A}"/>
                  </a:ext>
                </a:extLst>
              </p:cNvPr>
              <p:cNvSpPr/>
              <p:nvPr/>
            </p:nvSpPr>
            <p:spPr>
              <a:xfrm>
                <a:off x="8912113" y="5640025"/>
                <a:ext cx="165118" cy="685013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2C1A3E9A-89C2-4CA4-BD00-5BFC9F8781E2}"/>
                  </a:ext>
                </a:extLst>
              </p:cNvPr>
              <p:cNvSpPr/>
              <p:nvPr/>
            </p:nvSpPr>
            <p:spPr>
              <a:xfrm>
                <a:off x="8729990" y="5487187"/>
                <a:ext cx="519113" cy="685013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E5BCB6C5-C790-4221-A0FA-8176890192EB}"/>
                </a:ext>
              </a:extLst>
            </p:cNvPr>
            <p:cNvGrpSpPr/>
            <p:nvPr/>
          </p:nvGrpSpPr>
          <p:grpSpPr>
            <a:xfrm>
              <a:off x="6700502" y="4187995"/>
              <a:ext cx="393156" cy="634556"/>
              <a:chOff x="8729990" y="5487187"/>
              <a:chExt cx="519113" cy="837851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BA10DB05-CC17-4CB6-922E-FDCC58D0459C}"/>
                  </a:ext>
                </a:extLst>
              </p:cNvPr>
              <p:cNvSpPr/>
              <p:nvPr/>
            </p:nvSpPr>
            <p:spPr>
              <a:xfrm>
                <a:off x="8912113" y="5640025"/>
                <a:ext cx="165118" cy="685013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39" name="Rectangle: Rounded Corners 1038">
                <a:extLst>
                  <a:ext uri="{FF2B5EF4-FFF2-40B4-BE49-F238E27FC236}">
                    <a16:creationId xmlns:a16="http://schemas.microsoft.com/office/drawing/2014/main" id="{9C08CD33-EA01-4AFB-A37F-E39484966563}"/>
                  </a:ext>
                </a:extLst>
              </p:cNvPr>
              <p:cNvSpPr/>
              <p:nvPr/>
            </p:nvSpPr>
            <p:spPr>
              <a:xfrm>
                <a:off x="8729990" y="5487187"/>
                <a:ext cx="519113" cy="685013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E752B53-C432-47D3-885E-B1B45514F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199" y="132760"/>
              <a:ext cx="3953100" cy="5193983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EE16CAB-E69C-4E74-89BC-1284B779B518}"/>
                </a:ext>
              </a:extLst>
            </p:cNvPr>
            <p:cNvGrpSpPr/>
            <p:nvPr/>
          </p:nvGrpSpPr>
          <p:grpSpPr>
            <a:xfrm>
              <a:off x="365758" y="3345707"/>
              <a:ext cx="1619459" cy="1616793"/>
              <a:chOff x="1195751" y="1622474"/>
              <a:chExt cx="2827609" cy="258845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9BE35FF-46D7-45FB-8348-7F4D6A0A79FD}"/>
                  </a:ext>
                </a:extLst>
              </p:cNvPr>
              <p:cNvSpPr/>
              <p:nvPr/>
            </p:nvSpPr>
            <p:spPr>
              <a:xfrm>
                <a:off x="1195753" y="1622474"/>
                <a:ext cx="2827607" cy="647114"/>
              </a:xfrm>
              <a:prstGeom prst="roundRect">
                <a:avLst/>
              </a:prstGeom>
              <a:solidFill>
                <a:srgbClr val="EA81BA"/>
              </a:solidFill>
              <a:ln>
                <a:solidFill>
                  <a:srgbClr val="9A52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                               </a:t>
                </a:r>
                <a:r>
                  <a:rPr lang="en-US" dirty="0"/>
                  <a:t>+</a:t>
                </a:r>
                <a:endParaRPr lang="en-AU" sz="1400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33888DA-6B1A-4884-B6E9-4B1B0A31580A}"/>
                  </a:ext>
                </a:extLst>
              </p:cNvPr>
              <p:cNvSpPr/>
              <p:nvPr/>
            </p:nvSpPr>
            <p:spPr>
              <a:xfrm>
                <a:off x="1195751" y="3563816"/>
                <a:ext cx="2827607" cy="647114"/>
              </a:xfrm>
              <a:prstGeom prst="roundRect">
                <a:avLst/>
              </a:prstGeom>
              <a:solidFill>
                <a:srgbClr val="EA81BA"/>
              </a:solidFill>
              <a:ln>
                <a:solidFill>
                  <a:srgbClr val="9A52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                              </a:t>
                </a:r>
                <a:r>
                  <a:rPr lang="en-US" dirty="0"/>
                  <a:t>-</a:t>
                </a:r>
                <a:endParaRPr lang="en-AU" sz="1400" dirty="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91B2629-EA33-4647-97A4-76C90F1B8959}"/>
                  </a:ext>
                </a:extLst>
              </p:cNvPr>
              <p:cNvSpPr/>
              <p:nvPr/>
            </p:nvSpPr>
            <p:spPr>
              <a:xfrm>
                <a:off x="1195751" y="2916702"/>
                <a:ext cx="2827607" cy="647114"/>
              </a:xfrm>
              <a:prstGeom prst="roundRect">
                <a:avLst/>
              </a:prstGeom>
              <a:solidFill>
                <a:srgbClr val="EA81BA"/>
              </a:solidFill>
              <a:ln>
                <a:solidFill>
                  <a:srgbClr val="9A52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9059631-B9F3-4AB5-8C19-B3CE85523B51}"/>
                  </a:ext>
                </a:extLst>
              </p:cNvPr>
              <p:cNvSpPr/>
              <p:nvPr/>
            </p:nvSpPr>
            <p:spPr>
              <a:xfrm>
                <a:off x="1195751" y="2269588"/>
                <a:ext cx="2827607" cy="647114"/>
              </a:xfrm>
              <a:prstGeom prst="roundRect">
                <a:avLst/>
              </a:prstGeom>
              <a:solidFill>
                <a:srgbClr val="EA81BA"/>
              </a:solidFill>
              <a:ln>
                <a:solidFill>
                  <a:srgbClr val="9A52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3.7 V 2200mAh</a:t>
                </a:r>
                <a:endParaRPr lang="en-AU" sz="1600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9A99D4-604A-447D-882F-82C43D9C7056}"/>
                </a:ext>
              </a:extLst>
            </p:cNvPr>
            <p:cNvGrpSpPr/>
            <p:nvPr/>
          </p:nvGrpSpPr>
          <p:grpSpPr>
            <a:xfrm>
              <a:off x="2958949" y="2678656"/>
              <a:ext cx="206475" cy="528416"/>
              <a:chOff x="3923139" y="1009649"/>
              <a:chExt cx="272624" cy="697707"/>
            </a:xfrm>
          </p:grpSpPr>
          <p:sp>
            <p:nvSpPr>
              <p:cNvPr id="17" name="Rectangle: Top Corners Snipped 16">
                <a:extLst>
                  <a:ext uri="{FF2B5EF4-FFF2-40B4-BE49-F238E27FC236}">
                    <a16:creationId xmlns:a16="http://schemas.microsoft.com/office/drawing/2014/main" id="{DE19EB67-113B-4FDB-B260-2BB8EE032052}"/>
                  </a:ext>
                </a:extLst>
              </p:cNvPr>
              <p:cNvSpPr/>
              <p:nvPr/>
            </p:nvSpPr>
            <p:spPr>
              <a:xfrm>
                <a:off x="3924886" y="1009649"/>
                <a:ext cx="270877" cy="157969"/>
              </a:xfrm>
              <a:prstGeom prst="snip2Same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BE208E9-4881-461D-9444-DFED460BE3B1}"/>
                  </a:ext>
                </a:extLst>
              </p:cNvPr>
              <p:cNvSpPr/>
              <p:nvPr/>
            </p:nvSpPr>
            <p:spPr>
              <a:xfrm>
                <a:off x="3923139" y="1433513"/>
                <a:ext cx="45719" cy="27384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117F2BF-4B7B-4E78-8390-B5447D4EE764}"/>
                  </a:ext>
                </a:extLst>
              </p:cNvPr>
              <p:cNvSpPr/>
              <p:nvPr/>
            </p:nvSpPr>
            <p:spPr>
              <a:xfrm>
                <a:off x="4036591" y="1433513"/>
                <a:ext cx="45719" cy="27384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C383D72-2FC6-441B-8CE7-38E5842838D4}"/>
                  </a:ext>
                </a:extLst>
              </p:cNvPr>
              <p:cNvSpPr/>
              <p:nvPr/>
            </p:nvSpPr>
            <p:spPr>
              <a:xfrm>
                <a:off x="4150044" y="1433512"/>
                <a:ext cx="45719" cy="27384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01DCC55-41AE-4417-9C62-24F424586D7D}"/>
                  </a:ext>
                </a:extLst>
              </p:cNvPr>
              <p:cNvSpPr/>
              <p:nvPr/>
            </p:nvSpPr>
            <p:spPr>
              <a:xfrm>
                <a:off x="3924886" y="1167619"/>
                <a:ext cx="270877" cy="265894"/>
              </a:xfrm>
              <a:prstGeom prst="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D8ED935-A15B-45FE-9183-3D8B09E39903}"/>
                  </a:ext>
                </a:extLst>
              </p:cNvPr>
              <p:cNvSpPr/>
              <p:nvPr/>
            </p:nvSpPr>
            <p:spPr>
              <a:xfrm>
                <a:off x="4036591" y="1065773"/>
                <a:ext cx="45719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7684493-EB6F-4ECB-8C07-0B8BA8445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427" y="2330401"/>
              <a:ext cx="4077055" cy="2232749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1E3F70-D0E1-4E3C-A60E-367CDDA80A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8753" y="2138661"/>
              <a:ext cx="2405" cy="333743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D9A11D-AC5D-4329-9B5B-B63E5FBC65AE}"/>
                </a:ext>
              </a:extLst>
            </p:cNvPr>
            <p:cNvCxnSpPr>
              <a:cxnSpLocks/>
            </p:cNvCxnSpPr>
            <p:nvPr/>
          </p:nvCxnSpPr>
          <p:spPr>
            <a:xfrm>
              <a:off x="4974938" y="2138661"/>
              <a:ext cx="0" cy="617127"/>
            </a:xfrm>
            <a:prstGeom prst="line">
              <a:avLst/>
            </a:pr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893EFA-CB84-4295-9769-86A123E7D926}"/>
                </a:ext>
              </a:extLst>
            </p:cNvPr>
            <p:cNvCxnSpPr>
              <a:cxnSpLocks/>
            </p:cNvCxnSpPr>
            <p:nvPr/>
          </p:nvCxnSpPr>
          <p:spPr>
            <a:xfrm>
              <a:off x="5066314" y="2138661"/>
              <a:ext cx="2405" cy="435457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BE3066-A6E4-49E7-A93C-F7E0895D6CB2}"/>
                </a:ext>
              </a:extLst>
            </p:cNvPr>
            <p:cNvCxnSpPr>
              <a:cxnSpLocks/>
            </p:cNvCxnSpPr>
            <p:nvPr/>
          </p:nvCxnSpPr>
          <p:spPr>
            <a:xfrm>
              <a:off x="5157690" y="2138661"/>
              <a:ext cx="69364" cy="659634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61B9C0-F319-45C6-93D8-0A1315813D02}"/>
                </a:ext>
              </a:extLst>
            </p:cNvPr>
            <p:cNvCxnSpPr>
              <a:cxnSpLocks/>
            </p:cNvCxnSpPr>
            <p:nvPr/>
          </p:nvCxnSpPr>
          <p:spPr>
            <a:xfrm>
              <a:off x="4864006" y="2472405"/>
              <a:ext cx="476435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EC4BF7D-FEAF-4017-AB54-CE0A206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5332554" y="2454008"/>
              <a:ext cx="20318" cy="444978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74" name="Group 1073">
              <a:extLst>
                <a:ext uri="{FF2B5EF4-FFF2-40B4-BE49-F238E27FC236}">
                  <a16:creationId xmlns:a16="http://schemas.microsoft.com/office/drawing/2014/main" id="{7D3E8444-5581-45CC-A9F7-15DDA3A94B95}"/>
                </a:ext>
              </a:extLst>
            </p:cNvPr>
            <p:cNvGrpSpPr/>
            <p:nvPr/>
          </p:nvGrpSpPr>
          <p:grpSpPr>
            <a:xfrm>
              <a:off x="2183507" y="2284141"/>
              <a:ext cx="291012" cy="723791"/>
              <a:chOff x="2183507" y="2284141"/>
              <a:chExt cx="291012" cy="723791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86CA41F9-EEB9-4B1B-B4D5-D792504562D1}"/>
                  </a:ext>
                </a:extLst>
              </p:cNvPr>
              <p:cNvSpPr/>
              <p:nvPr/>
            </p:nvSpPr>
            <p:spPr>
              <a:xfrm>
                <a:off x="2316382" y="2734127"/>
                <a:ext cx="27123" cy="2712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FF3683D-34AF-4542-B265-7884938B4B24}"/>
                  </a:ext>
                </a:extLst>
              </p:cNvPr>
              <p:cNvSpPr/>
              <p:nvPr/>
            </p:nvSpPr>
            <p:spPr>
              <a:xfrm>
                <a:off x="2422579" y="2736697"/>
                <a:ext cx="27123" cy="2712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00601701-8167-4EB5-AB8C-E9AEE2809A16}"/>
                  </a:ext>
                </a:extLst>
              </p:cNvPr>
              <p:cNvSpPr/>
              <p:nvPr/>
            </p:nvSpPr>
            <p:spPr>
              <a:xfrm>
                <a:off x="2205450" y="2736697"/>
                <a:ext cx="27123" cy="2712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B28D4EEC-624B-49E9-B5E7-E6E068CE29E1}"/>
                  </a:ext>
                </a:extLst>
              </p:cNvPr>
              <p:cNvGrpSpPr/>
              <p:nvPr/>
            </p:nvGrpSpPr>
            <p:grpSpPr>
              <a:xfrm>
                <a:off x="2183507" y="2284141"/>
                <a:ext cx="291012" cy="451024"/>
                <a:chOff x="10210801" y="1959131"/>
                <a:chExt cx="490538" cy="760257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BBD0CC22-A220-470D-93A0-8869F3B9B645}"/>
                    </a:ext>
                  </a:extLst>
                </p:cNvPr>
                <p:cNvGrpSpPr/>
                <p:nvPr/>
              </p:nvGrpSpPr>
              <p:grpSpPr>
                <a:xfrm>
                  <a:off x="10368416" y="1959131"/>
                  <a:ext cx="161330" cy="317344"/>
                  <a:chOff x="10996017" y="1883569"/>
                  <a:chExt cx="108346" cy="213122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C5B7328E-7D3B-40DF-BA90-F0ABFDA3250F}"/>
                      </a:ext>
                    </a:extLst>
                  </p:cNvPr>
                  <p:cNvSpPr/>
                  <p:nvPr/>
                </p:nvSpPr>
                <p:spPr>
                  <a:xfrm>
                    <a:off x="11018044" y="1883569"/>
                    <a:ext cx="64294" cy="1214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7A5AA19-482B-46E5-93CC-AE3F4B6FCB51}"/>
                      </a:ext>
                    </a:extLst>
                  </p:cNvPr>
                  <p:cNvSpPr/>
                  <p:nvPr/>
                </p:nvSpPr>
                <p:spPr>
                  <a:xfrm>
                    <a:off x="11004947" y="1975247"/>
                    <a:ext cx="90487" cy="12144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8C86F40F-2A3E-4419-9256-FC36863E1D51}"/>
                      </a:ext>
                    </a:extLst>
                  </p:cNvPr>
                  <p:cNvSpPr/>
                  <p:nvPr/>
                </p:nvSpPr>
                <p:spPr>
                  <a:xfrm>
                    <a:off x="10996017" y="1883569"/>
                    <a:ext cx="108346" cy="536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/>
                  </a:p>
                </p:txBody>
              </p:sp>
            </p:grp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0E4E668-3D7E-4789-B195-84912A4A99B7}"/>
                    </a:ext>
                  </a:extLst>
                </p:cNvPr>
                <p:cNvSpPr/>
                <p:nvPr/>
              </p:nvSpPr>
              <p:spPr>
                <a:xfrm>
                  <a:off x="10210801" y="2181225"/>
                  <a:ext cx="490537" cy="538163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5E964AA-32D9-4ABA-9AA8-7AA78A96E0E0}"/>
                    </a:ext>
                  </a:extLst>
                </p:cNvPr>
                <p:cNvSpPr/>
                <p:nvPr/>
              </p:nvSpPr>
              <p:spPr>
                <a:xfrm>
                  <a:off x="10213183" y="2181225"/>
                  <a:ext cx="488156" cy="1905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213F9D0-35CC-46A7-89F7-E0BF6D8DA8FB}"/>
                </a:ext>
              </a:extLst>
            </p:cNvPr>
            <p:cNvCxnSpPr>
              <a:cxnSpLocks/>
            </p:cNvCxnSpPr>
            <p:nvPr/>
          </p:nvCxnSpPr>
          <p:spPr>
            <a:xfrm>
              <a:off x="3062186" y="3525425"/>
              <a:ext cx="676221" cy="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B047DDE-8F10-4CA7-A244-AA9BCD4EF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186" y="3207072"/>
              <a:ext cx="0" cy="318353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32D7AF5-098F-4347-931E-8AB3A5237C1A}"/>
                </a:ext>
              </a:extLst>
            </p:cNvPr>
            <p:cNvCxnSpPr>
              <a:cxnSpLocks/>
            </p:cNvCxnSpPr>
            <p:nvPr/>
          </p:nvCxnSpPr>
          <p:spPr>
            <a:xfrm>
              <a:off x="5066314" y="2538244"/>
              <a:ext cx="153778" cy="352292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8D51D0-0AE1-458E-9AC1-DDA9A749202E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H="1" flipV="1">
              <a:off x="3148111" y="3207071"/>
              <a:ext cx="45225" cy="28508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EC8ECB8-FFDC-44B5-A065-80BB2EA99F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3109" y="6040562"/>
              <a:ext cx="3655326" cy="173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279938D-F0C2-467C-8EFF-3D8490EAB8FB}"/>
                </a:ext>
              </a:extLst>
            </p:cNvPr>
            <p:cNvCxnSpPr>
              <a:cxnSpLocks/>
              <a:endCxn id="98" idx="2"/>
            </p:cNvCxnSpPr>
            <p:nvPr/>
          </p:nvCxnSpPr>
          <p:spPr>
            <a:xfrm flipV="1">
              <a:off x="6838435" y="4822551"/>
              <a:ext cx="62527" cy="12266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AF0D3C2-532E-4A18-BF27-BF980F6B24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2186" y="3525426"/>
              <a:ext cx="17313" cy="2776314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2DE099D-024A-4E1A-8F87-F88F1223DE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0488" y="6265297"/>
              <a:ext cx="3944798" cy="36443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3E69696-7DC8-4C3E-9C51-8871636FAE91}"/>
                </a:ext>
              </a:extLst>
            </p:cNvPr>
            <p:cNvCxnSpPr>
              <a:cxnSpLocks/>
            </p:cNvCxnSpPr>
            <p:nvPr/>
          </p:nvCxnSpPr>
          <p:spPr>
            <a:xfrm>
              <a:off x="6923822" y="4822551"/>
              <a:ext cx="68749" cy="1442746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16B170D-5736-44CE-8A03-90663B695161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2155743" y="3005362"/>
              <a:ext cx="174201" cy="51884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72CE7F1-9F2F-4465-A7CC-96E7F2BBB8C1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H="1" flipV="1">
              <a:off x="2436141" y="3007932"/>
              <a:ext cx="61131" cy="43884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D64742A-3290-4638-A821-5ADADCE93144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2480727" y="3207072"/>
              <a:ext cx="495535" cy="25137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701B28C-D9D7-4CDD-9FAD-2ADD2CD44B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9543" y="2088767"/>
              <a:ext cx="1032831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2BFB869-8125-4784-816A-6D49E45D2F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8643" y="2087005"/>
              <a:ext cx="659419" cy="440147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7C03D35-5792-4F47-933B-EE3294C6DD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9049" y="2524266"/>
              <a:ext cx="478150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AF22710-EBC3-494A-AA66-E4720DAC5A80}"/>
                </a:ext>
              </a:extLst>
            </p:cNvPr>
            <p:cNvCxnSpPr>
              <a:cxnSpLocks/>
            </p:cNvCxnSpPr>
            <p:nvPr/>
          </p:nvCxnSpPr>
          <p:spPr>
            <a:xfrm>
              <a:off x="6261314" y="4754890"/>
              <a:ext cx="0" cy="1078275"/>
            </a:xfrm>
            <a:prstGeom prst="line">
              <a:avLst/>
            </a:prstGeom>
            <a:ln w="762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136B066-D69F-4D26-9678-14D18C36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3785" y="5789719"/>
              <a:ext cx="1513552" cy="12651"/>
            </a:xfrm>
            <a:prstGeom prst="line">
              <a:avLst/>
            </a:prstGeom>
            <a:ln w="762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4" descr="Free Vectors | webcam">
              <a:extLst>
                <a:ext uri="{FF2B5EF4-FFF2-40B4-BE49-F238E27FC236}">
                  <a16:creationId xmlns:a16="http://schemas.microsoft.com/office/drawing/2014/main" id="{AF87B9DF-53B6-431B-97DB-D7C6AE6494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6229" y="542063"/>
              <a:ext cx="2464034" cy="1692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4E9D900-AE59-4676-980C-82A97AC07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7339" y="2019300"/>
              <a:ext cx="1010907" cy="3813865"/>
            </a:xfrm>
            <a:prstGeom prst="line">
              <a:avLst/>
            </a:prstGeom>
            <a:ln w="762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802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ARhero</dc:creator>
  <cp:lastModifiedBy>ARhero</cp:lastModifiedBy>
  <cp:revision>12</cp:revision>
  <dcterms:created xsi:type="dcterms:W3CDTF">2024-05-13T04:32:06Z</dcterms:created>
  <dcterms:modified xsi:type="dcterms:W3CDTF">2024-05-13T11:20:24Z</dcterms:modified>
</cp:coreProperties>
</file>