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612" y="1500"/>
      </p:cViewPr>
      <p:guideLst>
        <p:guide orient="horz" pos="1622"/>
        <p:guide pos="27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6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E35D-F388-41E4-A494-2CFE9F038E73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15AF-0B5C-4DD4-BB19-8590EF6D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2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87" y="1749383"/>
            <a:ext cx="4214813" cy="682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98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Reilly</dc:creator>
  <cp:lastModifiedBy>Sean Reilly</cp:lastModifiedBy>
  <cp:revision>2</cp:revision>
  <dcterms:created xsi:type="dcterms:W3CDTF">2012-04-09T16:27:15Z</dcterms:created>
  <dcterms:modified xsi:type="dcterms:W3CDTF">2012-04-09T16:51:57Z</dcterms:modified>
</cp:coreProperties>
</file>