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620" y="-90"/>
      </p:cViewPr>
      <p:guideLst>
        <p:guide orient="horz" pos="3466"/>
        <p:guide pos="13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4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6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2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2B0C1-BCA1-4388-8976-67CA294C5C02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F197-38F6-4D76-9059-35EFC508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1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6" y="247647"/>
            <a:ext cx="7388225" cy="59709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6991515" y="701675"/>
            <a:ext cx="38405" cy="49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5439" y="1777585"/>
            <a:ext cx="883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5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Reilly</dc:creator>
  <cp:lastModifiedBy>Sean Reilly</cp:lastModifiedBy>
  <cp:revision>2</cp:revision>
  <dcterms:created xsi:type="dcterms:W3CDTF">2012-04-09T01:08:29Z</dcterms:created>
  <dcterms:modified xsi:type="dcterms:W3CDTF">2012-04-09T16:27:03Z</dcterms:modified>
</cp:coreProperties>
</file>