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0A1"/>
    <a:srgbClr val="872638"/>
    <a:srgbClr val="007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8" d="100"/>
          <a:sy n="98" d="100"/>
        </p:scale>
        <p:origin x="44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76B6-928F-21EE-9B6F-EDC23F962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2EEB8-3FFC-68C4-9FBF-C8DAD7D70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A436-A58A-22D8-9F63-B53C79E8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62-7BC7-ED49-9745-37EABBFFB74F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2BF90-06D6-C85B-EDE8-F30BBAD2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6722-2878-E58D-CE66-D600C89F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C46-0B61-6649-A915-8FAEBF18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06BF-E7A4-C0E3-B154-9C1A6CE0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F601A-25CE-C7F8-488C-DDE5C97F1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622F-7CAA-E120-7BA9-E88106A5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62-7BC7-ED49-9745-37EABBFFB74F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2E2C-B9FD-FAEC-45A1-4D9A1102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69309-C744-C3B7-D7DA-33B6A4EB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C46-0B61-6649-A915-8FAEBF18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8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CC572-0AC2-0113-EC7A-5F875BED5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6935C-9EFF-513A-DD16-46C6B8759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D1B07-365C-D038-1192-C899F228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62-7BC7-ED49-9745-37EABBFFB74F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34E5-4892-16C2-8937-D9AE0E8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421C-1079-9C9A-C2F9-747114F6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C46-0B61-6649-A915-8FAEBF18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7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6C66-7E49-8E8F-F587-BABDE552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B0A6-232A-106B-3F48-09BE241F6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2E5F-09AC-F87F-7753-25989292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62-7BC7-ED49-9745-37EABBFFB74F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08E6-DE0E-075E-09EC-DD37FB9D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1EE8-6684-C602-6B2C-00F0A787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C46-0B61-6649-A915-8FAEBF18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DEF7-38DF-576E-F267-2C92E176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F76E6-197C-4A59-A485-4B17B1B6D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37425-BF24-DA08-BA47-055F89C1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62-7BC7-ED49-9745-37EABBFFB74F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55F87-2568-019D-161C-A8AA8F35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B701-0B00-24B8-CEF3-38B46516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C46-0B61-6649-A915-8FAEBF18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EB57-0AC5-A4F8-B91D-2CC68C3E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F969-2FDB-8CBB-F845-003264CB4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2FAD5-1AA6-466C-6558-6230E494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38EAA-D4AA-56A7-6C81-91A968AE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62-7BC7-ED49-9745-37EABBFFB74F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AA930-3F56-D129-9114-53DD1159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F714-8D5B-ACFD-B3E8-708F8D39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C46-0B61-6649-A915-8FAEBF18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4147-21E9-57F5-DCA8-CFBD2EDE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C00AF-2570-C813-5A99-896F12FC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AF5A4-F1ED-2F9F-33FA-835DC78AA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5F3CD-C94F-0B9E-E6BA-D4942CEA7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57CE2-09B1-A4B3-6BBC-B2F864412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FAD3D-CB2A-B8E4-F074-6D4D6767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62-7BC7-ED49-9745-37EABBFFB74F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CAB93-0771-E43A-FDCD-9EEB5E62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8A0F6-A08D-C8CC-5D35-7DA92C48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C46-0B61-6649-A915-8FAEBF18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5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F88C-C33B-1A76-D863-427A422B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5FE4F-EEAE-E918-7BF6-F2A6F8DA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62-7BC7-ED49-9745-37EABBFFB74F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F8C5-5789-D2CA-EC10-A0A8416B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19230-4988-F1DB-0A04-D425A086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C46-0B61-6649-A915-8FAEBF18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4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0E3BC-EC9D-9042-5B87-2A590F56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62-7BC7-ED49-9745-37EABBFFB74F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8B75C-D06B-D819-09DF-2639A974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01599-58ED-2BBE-5C7F-74B13D18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C46-0B61-6649-A915-8FAEBF18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6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C701-739E-3660-D016-D3E0A68E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6FF4-8E94-6FA0-6E12-ED5E1955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59799-DFC5-70F8-27CA-7F742E571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2BA46-12EA-8AD9-DEE0-F619020B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62-7BC7-ED49-9745-37EABBFFB74F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0D401-222E-37AA-06DF-178F252F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27BD-7E50-593C-3B50-E7056502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C46-0B61-6649-A915-8FAEBF18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2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F9D2-D485-E523-C2B5-6946D5B1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45F81-7D63-2D4F-5FC2-40ED7FB04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F404B-7F23-660B-109E-390C5C5B0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11E1C-A769-C393-881D-1154F52F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3D62-7BC7-ED49-9745-37EABBFFB74F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E9E28-C6D7-15D5-14DC-109FE6D7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090D4-C550-FFB7-569E-49A3DDB6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C46-0B61-6649-A915-8FAEBF18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71DF0-189E-BA0E-7A92-7C8BD320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24179-464F-C3C9-20A0-657F220D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D3EAB-E2A1-0A72-5292-C98745D1C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33D62-7BC7-ED49-9745-37EABBFFB74F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CC18-87F4-7732-3540-92EC8E9AA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2D1B-A19C-AD36-CCA9-A7BEF37E9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7C7C46-0B61-6649-A915-8FAEBF18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2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F80F2D6-25DE-8CD6-24C9-E4DF8FC6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616" y="533769"/>
            <a:ext cx="2489100" cy="1616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4E88BC-C5E5-4C87-DA86-956848935124}"/>
              </a:ext>
            </a:extLst>
          </p:cNvPr>
          <p:cNvSpPr/>
          <p:nvPr/>
        </p:nvSpPr>
        <p:spPr>
          <a:xfrm>
            <a:off x="2783072" y="693268"/>
            <a:ext cx="263463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i="1" cap="none" spc="0" dirty="0">
                <a:ln w="19050">
                  <a:solidFill>
                    <a:srgbClr val="872638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F42A1-E239-B61D-C083-95E835264398}"/>
              </a:ext>
            </a:extLst>
          </p:cNvPr>
          <p:cNvSpPr/>
          <p:nvPr/>
        </p:nvSpPr>
        <p:spPr>
          <a:xfrm>
            <a:off x="2783072" y="1780449"/>
            <a:ext cx="161044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C1D17-EA9E-A350-6D50-81297B8FD6B8}"/>
              </a:ext>
            </a:extLst>
          </p:cNvPr>
          <p:cNvSpPr/>
          <p:nvPr/>
        </p:nvSpPr>
        <p:spPr>
          <a:xfrm>
            <a:off x="6096000" y="-235477"/>
            <a:ext cx="5669280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19050">
                  <a:noFill/>
                  <a:prstDash val="solid"/>
                </a:ln>
                <a:solidFill>
                  <a:srgbClr val="3A50A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C</a:t>
            </a:r>
            <a:r>
              <a:rPr lang="en-US" sz="19900" b="1" cap="none" spc="0" dirty="0">
                <a:ln w="19050">
                  <a:solidFill>
                    <a:srgbClr val="872638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W</a:t>
            </a:r>
            <a:r>
              <a:rPr lang="en-US" sz="19900" b="1" i="1" cap="none" spc="0" dirty="0">
                <a:ln w="19050">
                  <a:noFill/>
                  <a:prstDash val="solid"/>
                </a:ln>
                <a:solidFill>
                  <a:srgbClr val="3A50A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FC8673-CE59-A0EF-8FD0-9905E37C151A}"/>
              </a:ext>
            </a:extLst>
          </p:cNvPr>
          <p:cNvGrpSpPr/>
          <p:nvPr/>
        </p:nvGrpSpPr>
        <p:grpSpPr>
          <a:xfrm>
            <a:off x="475084" y="3814354"/>
            <a:ext cx="4968746" cy="2020541"/>
            <a:chOff x="475084" y="3814354"/>
            <a:chExt cx="4968746" cy="20205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A521F7-9658-5230-1AAF-50A43D2F36C2}"/>
                </a:ext>
              </a:extLst>
            </p:cNvPr>
            <p:cNvSpPr/>
            <p:nvPr/>
          </p:nvSpPr>
          <p:spPr>
            <a:xfrm>
              <a:off x="2809198" y="3972847"/>
              <a:ext cx="2634632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b="1" i="1" cap="none" spc="0" dirty="0">
                  <a:ln w="19050">
                    <a:solidFill>
                      <a:srgbClr val="872638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VAL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D7C7B4B-0E39-17FA-CB6D-B3933F01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7934" t="25448" r="13199" b="39965"/>
            <a:stretch/>
          </p:blipFill>
          <p:spPr>
            <a:xfrm>
              <a:off x="475084" y="3814354"/>
              <a:ext cx="2634632" cy="1711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9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Colin</dc:creator>
  <cp:lastModifiedBy>Colin</cp:lastModifiedBy>
  <cp:revision>3</cp:revision>
  <dcterms:created xsi:type="dcterms:W3CDTF">2024-12-01T22:51:59Z</dcterms:created>
  <dcterms:modified xsi:type="dcterms:W3CDTF">2024-12-01T23:26:06Z</dcterms:modified>
</cp:coreProperties>
</file>