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ExtraBold-bold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028a449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4028a449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38f5e93b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438f5e93b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39fb6d0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539fb6d0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028a449f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4028a449f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31b7a2dd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431b7a2dd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31b7a2dd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431b7a2dd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Science</a:t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Presentation Brief</a:t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(Kriteria pengumpulan challenge yang harus kamu penuhi untuk dapat melewati level)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953500" y="1821150"/>
            <a:ext cx="74400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Mendesain deck presentasi yang insightful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Mempresentasikan deck presentasi sesuai dengan waktu yang diberikan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CRITERIA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(Kriteria pengumpulan challenge yang harus kamu penuhi untuk dapat melewati level)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953500" y="1821150"/>
            <a:ext cx="74400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Challenge 1 yang berisi visualisasi dashboard 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(40%)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Challenge 2 yang berisi dokumentasi algorithm yang digunakan (mulai dari pre processing sampai , interpretasi case tentang </a:t>
            </a:r>
            <a:r>
              <a:rPr i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by step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penyelesaian dan hasil yang sudah dilakukan 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(40%)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Materi presentasi dikumpulkan dalam format .pdf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Penyampaian presentasi dilakukan dengan memenuhi poin berikut: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Management waktu maksimal 6 menit tiap peserta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Fokus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Artikulasi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Petunjuk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6300" y="1129789"/>
            <a:ext cx="4467701" cy="34055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509675" y="1039925"/>
            <a:ext cx="4920900" cy="3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512252"/>
                </a:solidFill>
                <a:latin typeface="Montserrat"/>
                <a:ea typeface="Montserrat"/>
                <a:cs typeface="Montserrat"/>
                <a:sym typeface="Montserrat"/>
              </a:rPr>
              <a:t>Gimana cara menyusun deck presentasinya?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Berikan cover untuk deck presentasimu dengan menuliskan Nama dan Topic Presentasi. Misal :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Sabrina -  Visualization &amp; Machine Learning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Biar lebih rapi, beri pembatas untuk setiap topik yang disampaikan 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Masukkan hasil challenge 1 dan 2 kedalam deck presentasi dan desain sesuai kreativitasmu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Kumpulkan deck presentasi dalam format .pdf melalui link submission yang diinformasikan oleh tim Binar maksimal hari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Minggu, 23 Oktober 2022 pukul 23.59 WIB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600">
              <a:solidFill>
                <a:srgbClr val="5122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7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09675" y="658925"/>
            <a:ext cx="78462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rgbClr val="512252"/>
                </a:solidFill>
                <a:latin typeface="Montserrat"/>
                <a:ea typeface="Montserrat"/>
                <a:cs typeface="Montserrat"/>
                <a:sym typeface="Montserrat"/>
              </a:rPr>
              <a:t>Timeline Pelaksanaan dan Pengumpulan Challenge</a:t>
            </a:r>
            <a:endParaRPr b="1" sz="1600">
              <a:solidFill>
                <a:srgbClr val="5122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18700" y="1244250"/>
            <a:ext cx="81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14150" y="1154800"/>
            <a:ext cx="74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06825" y="1271925"/>
            <a:ext cx="708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Biar makin paham dengan tahapan penyelesaian challenge dan estimasi waktu yang diperlukan untuk setiap tahap tersebut, yuk amati </a:t>
            </a:r>
            <a:r>
              <a:rPr b="1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timeline 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berikut!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5427937" y="3546560"/>
            <a:ext cx="1840442" cy="133500"/>
          </a:xfrm>
          <a:prstGeom prst="rect">
            <a:avLst/>
          </a:prstGeom>
          <a:solidFill>
            <a:srgbClr val="FFC4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7"/>
          <p:cNvGrpSpPr/>
          <p:nvPr/>
        </p:nvGrpSpPr>
        <p:grpSpPr>
          <a:xfrm>
            <a:off x="3783211" y="2198939"/>
            <a:ext cx="1729982" cy="1759438"/>
            <a:chOff x="4708179" y="1731854"/>
            <a:chExt cx="2208300" cy="1759438"/>
          </a:xfrm>
        </p:grpSpPr>
        <p:grpSp>
          <p:nvGrpSpPr>
            <p:cNvPr id="106" name="Google Shape;106;p17"/>
            <p:cNvGrpSpPr/>
            <p:nvPr/>
          </p:nvGrpSpPr>
          <p:grpSpPr>
            <a:xfrm rot="10800000">
              <a:off x="6760035" y="3079467"/>
              <a:ext cx="92400" cy="411825"/>
              <a:chOff x="2070100" y="2563700"/>
              <a:chExt cx="92400" cy="411825"/>
            </a:xfrm>
          </p:grpSpPr>
          <p:cxnSp>
            <p:nvCxnSpPr>
              <p:cNvPr id="107" name="Google Shape;107;p17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8" name="Google Shape;108;p17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" name="Google Shape;109;p17"/>
            <p:cNvSpPr txBox="1"/>
            <p:nvPr/>
          </p:nvSpPr>
          <p:spPr>
            <a:xfrm>
              <a:off x="4708179" y="1731854"/>
              <a:ext cx="22083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Pengumpulan Challenge di Hari Terakhir Minggu</a:t>
              </a:r>
              <a:r>
                <a:rPr b="1" lang="en" sz="900">
                  <a:latin typeface="Montserrat"/>
                  <a:ea typeface="Montserrat"/>
                  <a:cs typeface="Montserrat"/>
                  <a:sym typeface="Montserrat"/>
                </a:rPr>
                <a:t> Ketiga</a:t>
              </a:r>
              <a:endParaRPr b="1" i="0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Disiapkan sebuah</a:t>
              </a:r>
              <a:r>
                <a:rPr lang="en" sz="800">
                  <a:latin typeface="Montserrat"/>
                  <a:ea typeface="Montserrat"/>
                  <a:cs typeface="Montserrat"/>
                  <a:sym typeface="Montserrat"/>
                </a:rPr>
                <a:t> Form Submission </a:t>
              </a:r>
              <a:r>
                <a:rPr b="0" i="0" lang="en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dari tim Binar untuk di share kepada student sebagai tempat pengumpulan dokumen</a:t>
              </a:r>
              <a:endParaRPr b="1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74500" y="2172475"/>
            <a:ext cx="2041027" cy="1881263"/>
            <a:chOff x="495991" y="1705400"/>
            <a:chExt cx="2395009" cy="1881263"/>
          </a:xfrm>
        </p:grpSpPr>
        <p:sp>
          <p:nvSpPr>
            <p:cNvPr id="111" name="Google Shape;111;p17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" name="Google Shape;112;p17"/>
            <p:cNvGrpSpPr/>
            <p:nvPr/>
          </p:nvGrpSpPr>
          <p:grpSpPr>
            <a:xfrm>
              <a:off x="495991" y="1705400"/>
              <a:ext cx="2285524" cy="1881263"/>
              <a:chOff x="495991" y="1705400"/>
              <a:chExt cx="2285524" cy="1881263"/>
            </a:xfrm>
          </p:grpSpPr>
          <p:sp>
            <p:nvSpPr>
              <p:cNvPr id="113" name="Google Shape;113;p17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14" name="Google Shape;114;p1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15" name="Google Shape;115;p1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6" name="Google Shape;116;p1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7" name="Google Shape;117;p17"/>
              <p:cNvSpPr txBox="1"/>
              <p:nvPr/>
            </p:nvSpPr>
            <p:spPr>
              <a:xfrm>
                <a:off x="823115" y="1705400"/>
                <a:ext cx="1958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Hari Pertama </a:t>
                </a:r>
                <a:r>
                  <a:rPr b="1" lang="en" sz="900">
                    <a:latin typeface="Montserrat"/>
                    <a:ea typeface="Montserrat"/>
                    <a:cs typeface="Montserrat"/>
                    <a:sym typeface="Montserrat"/>
                  </a:rPr>
                  <a:t>di Minggu Kelima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Penjelasan tentang </a:t>
                </a:r>
                <a:r>
                  <a:rPr lang="en" sz="800">
                    <a:latin typeface="Montserrat"/>
                    <a:ea typeface="Montserrat"/>
                    <a:cs typeface="Montserrat"/>
                    <a:sym typeface="Montserrat"/>
                  </a:rPr>
                  <a:t>Deck Presentasi</a:t>
                </a: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oleh Facilitator secara langsung ke student.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118" name="Google Shape;118;p17"/>
          <p:cNvGrpSpPr/>
          <p:nvPr/>
        </p:nvGrpSpPr>
        <p:grpSpPr>
          <a:xfrm>
            <a:off x="2015266" y="3546542"/>
            <a:ext cx="1920518" cy="1358783"/>
            <a:chOff x="2773350" y="3079467"/>
            <a:chExt cx="2253600" cy="1358783"/>
          </a:xfrm>
        </p:grpSpPr>
        <p:sp>
          <p:nvSpPr>
            <p:cNvPr id="119" name="Google Shape;119;p17"/>
            <p:cNvSpPr/>
            <p:nvPr/>
          </p:nvSpPr>
          <p:spPr>
            <a:xfrm>
              <a:off x="2890932" y="3079475"/>
              <a:ext cx="2136000" cy="133500"/>
            </a:xfrm>
            <a:prstGeom prst="rect">
              <a:avLst/>
            </a:prstGeom>
            <a:solidFill>
              <a:srgbClr val="FFC4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" name="Google Shape;120;p17"/>
            <p:cNvGrpSpPr/>
            <p:nvPr/>
          </p:nvGrpSpPr>
          <p:grpSpPr>
            <a:xfrm>
              <a:off x="2773350" y="3079467"/>
              <a:ext cx="2253600" cy="1358783"/>
              <a:chOff x="2773350" y="3079467"/>
              <a:chExt cx="2253600" cy="1358783"/>
            </a:xfrm>
          </p:grpSpPr>
          <p:grpSp>
            <p:nvGrpSpPr>
              <p:cNvPr id="121" name="Google Shape;121;p17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2" name="Google Shape;122;p1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3" name="Google Shape;123;p1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4" name="Google Shape;124;p17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Pengerjaan </a:t>
                </a:r>
                <a:r>
                  <a:rPr b="1" lang="en" sz="900">
                    <a:latin typeface="Montserrat"/>
                    <a:ea typeface="Montserrat"/>
                    <a:cs typeface="Montserrat"/>
                    <a:sym typeface="Montserrat"/>
                  </a:rPr>
                  <a:t>Deck Presentasi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Dilakukan secara mandiri oleh Students selama </a:t>
                </a:r>
                <a:r>
                  <a:rPr lang="en" sz="800">
                    <a:latin typeface="Montserrat"/>
                    <a:ea typeface="Montserrat"/>
                    <a:cs typeface="Montserrat"/>
                    <a:sym typeface="Montserrat"/>
                  </a:rPr>
                  <a:t>minggu kelima.. J</a:t>
                </a: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ika student mengalami kesulitan bisa di diskusikan pada saat sesi live session dengan Facilitator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125" name="Google Shape;125;p17"/>
          <p:cNvGrpSpPr/>
          <p:nvPr/>
        </p:nvGrpSpPr>
        <p:grpSpPr>
          <a:xfrm>
            <a:off x="7151352" y="2164525"/>
            <a:ext cx="1645434" cy="1507578"/>
            <a:chOff x="4753221" y="1705397"/>
            <a:chExt cx="2054481" cy="1507578"/>
          </a:xfrm>
        </p:grpSpPr>
        <p:sp>
          <p:nvSpPr>
            <p:cNvPr id="126" name="Google Shape;126;p17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" name="Google Shape;127;p17"/>
            <p:cNvGrpSpPr/>
            <p:nvPr/>
          </p:nvGrpSpPr>
          <p:grpSpPr>
            <a:xfrm>
              <a:off x="4753221" y="1705397"/>
              <a:ext cx="1958400" cy="1506493"/>
              <a:chOff x="4753221" y="1705397"/>
              <a:chExt cx="1958400" cy="1506493"/>
            </a:xfrm>
          </p:grpSpPr>
          <p:grpSp>
            <p:nvGrpSpPr>
              <p:cNvPr id="128" name="Google Shape;128;p17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9" name="Google Shape;129;p1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0" name="Google Shape;130;p1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" name="Google Shape;131;p17"/>
              <p:cNvSpPr txBox="1"/>
              <p:nvPr/>
            </p:nvSpPr>
            <p:spPr>
              <a:xfrm>
                <a:off x="4753221" y="1705397"/>
                <a:ext cx="1958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Penilaian dan Feedback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Dilakukan pemberian nilai dan feedback atas pengerjaan students oleh Facilitator.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132" name="Google Shape;132;p17"/>
          <p:cNvGrpSpPr/>
          <p:nvPr/>
        </p:nvGrpSpPr>
        <p:grpSpPr>
          <a:xfrm>
            <a:off x="3414550" y="3267140"/>
            <a:ext cx="3736789" cy="1730410"/>
            <a:chOff x="495991" y="2800065"/>
            <a:chExt cx="4384873" cy="1730410"/>
          </a:xfrm>
        </p:grpSpPr>
        <p:sp>
          <p:nvSpPr>
            <p:cNvPr id="133" name="Google Shape;133;p17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" name="Google Shape;134;p17"/>
            <p:cNvGrpSpPr/>
            <p:nvPr/>
          </p:nvGrpSpPr>
          <p:grpSpPr>
            <a:xfrm>
              <a:off x="495991" y="2800065"/>
              <a:ext cx="4384873" cy="1730410"/>
              <a:chOff x="495991" y="2800065"/>
              <a:chExt cx="4384873" cy="1730410"/>
            </a:xfrm>
          </p:grpSpPr>
          <p:sp>
            <p:nvSpPr>
              <p:cNvPr id="135" name="Google Shape;135;p17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6" name="Google Shape;136;p1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37" name="Google Shape;137;p1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8" name="Google Shape;138;p1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9" name="Google Shape;139;p17"/>
              <p:cNvSpPr txBox="1"/>
              <p:nvPr/>
            </p:nvSpPr>
            <p:spPr>
              <a:xfrm>
                <a:off x="2812964" y="3586675"/>
                <a:ext cx="20679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Sesi Presentasi -</a:t>
                </a:r>
                <a:r>
                  <a:rPr b="1" lang="en" sz="900">
                    <a:latin typeface="Montserrat"/>
                    <a:ea typeface="Montserrat"/>
                    <a:cs typeface="Montserrat"/>
                    <a:sym typeface="Montserrat"/>
                  </a:rPr>
                  <a:t> Minggu Keenam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Facilitator sebagai moderator, students</a:t>
                </a:r>
                <a:r>
                  <a:rPr lang="en" sz="800">
                    <a:latin typeface="Montserrat"/>
                    <a:ea typeface="Montserrat"/>
                    <a:cs typeface="Montserrat"/>
                    <a:sym typeface="Montserrat"/>
                  </a:rPr>
                  <a:t> akan </a:t>
                </a: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mempresentasikan pekerjaannya.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Selamat Mengerjakan !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8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8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5674" y="1073500"/>
            <a:ext cx="4417474" cy="33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