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3" r:id="rId9"/>
    <p:sldId id="264" r:id="rId10"/>
    <p:sldId id="261" r:id="rId11"/>
    <p:sldId id="265" r:id="rId12"/>
    <p:sldId id="266" r:id="rId13"/>
    <p:sldId id="267"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32BE5-626A-4309-9253-311AA787E28A}" v="38" dt="2022-05-23T16:56:48.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63" d="100"/>
          <a:sy n="63" d="100"/>
        </p:scale>
        <p:origin x="8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jun P Dinesh - AM.SC.U3CDS20014" userId="afdf7eee-560b-4c09-b919-ccf3bdb0eb0b" providerId="ADAL" clId="{12432BE5-626A-4309-9253-311AA787E28A}"/>
    <pc:docChg chg="undo custSel modSld">
      <pc:chgData name="Arjun P Dinesh - AM.SC.U3CDS20014" userId="afdf7eee-560b-4c09-b919-ccf3bdb0eb0b" providerId="ADAL" clId="{12432BE5-626A-4309-9253-311AA787E28A}" dt="2022-05-23T16:56:48.396" v="110"/>
      <pc:docMkLst>
        <pc:docMk/>
      </pc:docMkLst>
      <pc:sldChg chg="addSp delSp modSp mod setBg modAnim setClrOvrMap">
        <pc:chgData name="Arjun P Dinesh - AM.SC.U3CDS20014" userId="afdf7eee-560b-4c09-b919-ccf3bdb0eb0b" providerId="ADAL" clId="{12432BE5-626A-4309-9253-311AA787E28A}" dt="2022-05-23T16:50:36.694" v="77"/>
        <pc:sldMkLst>
          <pc:docMk/>
          <pc:sldMk cId="2020800306" sldId="256"/>
        </pc:sldMkLst>
        <pc:spChg chg="mod">
          <ac:chgData name="Arjun P Dinesh - AM.SC.U3CDS20014" userId="afdf7eee-560b-4c09-b919-ccf3bdb0eb0b" providerId="ADAL" clId="{12432BE5-626A-4309-9253-311AA787E28A}" dt="2022-05-23T16:48:47.455" v="70" actId="26606"/>
          <ac:spMkLst>
            <pc:docMk/>
            <pc:sldMk cId="2020800306" sldId="256"/>
            <ac:spMk id="2" creationId="{DE7BA151-120F-C8C5-8C11-D8184598D057}"/>
          </ac:spMkLst>
        </pc:spChg>
        <pc:spChg chg="mod">
          <ac:chgData name="Arjun P Dinesh - AM.SC.U3CDS20014" userId="afdf7eee-560b-4c09-b919-ccf3bdb0eb0b" providerId="ADAL" clId="{12432BE5-626A-4309-9253-311AA787E28A}" dt="2022-05-23T16:48:47.455" v="70" actId="26606"/>
          <ac:spMkLst>
            <pc:docMk/>
            <pc:sldMk cId="2020800306" sldId="256"/>
            <ac:spMk id="3" creationId="{5BEFDDFE-E8C1-DDAC-FB53-4FEBBF6AF7B1}"/>
          </ac:spMkLst>
        </pc:spChg>
        <pc:spChg chg="add del">
          <ac:chgData name="Arjun P Dinesh - AM.SC.U3CDS20014" userId="afdf7eee-560b-4c09-b919-ccf3bdb0eb0b" providerId="ADAL" clId="{12432BE5-626A-4309-9253-311AA787E28A}" dt="2022-05-23T16:25:23.889" v="1" actId="26606"/>
          <ac:spMkLst>
            <pc:docMk/>
            <pc:sldMk cId="2020800306" sldId="256"/>
            <ac:spMk id="9" creationId="{E49CC64F-7275-4E33-961B-0C5CDC439875}"/>
          </ac:spMkLst>
        </pc:spChg>
        <pc:spChg chg="add del">
          <ac:chgData name="Arjun P Dinesh - AM.SC.U3CDS20014" userId="afdf7eee-560b-4c09-b919-ccf3bdb0eb0b" providerId="ADAL" clId="{12432BE5-626A-4309-9253-311AA787E28A}" dt="2022-05-23T16:25:26.179" v="3" actId="26606"/>
          <ac:spMkLst>
            <pc:docMk/>
            <pc:sldMk cId="2020800306" sldId="256"/>
            <ac:spMk id="11" creationId="{007891EC-4501-44ED-A8C8-B11B6DB767AB}"/>
          </ac:spMkLst>
        </pc:spChg>
        <pc:spChg chg="add del">
          <ac:chgData name="Arjun P Dinesh - AM.SC.U3CDS20014" userId="afdf7eee-560b-4c09-b919-ccf3bdb0eb0b" providerId="ADAL" clId="{12432BE5-626A-4309-9253-311AA787E28A}" dt="2022-05-23T16:25:26.179" v="3" actId="26606"/>
          <ac:spMkLst>
            <pc:docMk/>
            <pc:sldMk cId="2020800306" sldId="256"/>
            <ac:spMk id="12" creationId="{C1DD1A8A-57D5-4A81-AD04-532B043C5611}"/>
          </ac:spMkLst>
        </pc:spChg>
        <pc:spChg chg="add del">
          <ac:chgData name="Arjun P Dinesh - AM.SC.U3CDS20014" userId="afdf7eee-560b-4c09-b919-ccf3bdb0eb0b" providerId="ADAL" clId="{12432BE5-626A-4309-9253-311AA787E28A}" dt="2022-05-23T16:25:28.393" v="5" actId="26606"/>
          <ac:spMkLst>
            <pc:docMk/>
            <pc:sldMk cId="2020800306" sldId="256"/>
            <ac:spMk id="15" creationId="{C1DD1A8A-57D5-4A81-AD04-532B043C5611}"/>
          </ac:spMkLst>
        </pc:spChg>
        <pc:spChg chg="add del">
          <ac:chgData name="Arjun P Dinesh - AM.SC.U3CDS20014" userId="afdf7eee-560b-4c09-b919-ccf3bdb0eb0b" providerId="ADAL" clId="{12432BE5-626A-4309-9253-311AA787E28A}" dt="2022-05-23T16:25:28.393" v="5" actId="26606"/>
          <ac:spMkLst>
            <pc:docMk/>
            <pc:sldMk cId="2020800306" sldId="256"/>
            <ac:spMk id="17" creationId="{007891EC-4501-44ED-A8C8-B11B6DB767AB}"/>
          </ac:spMkLst>
        </pc:spChg>
        <pc:spChg chg="add del">
          <ac:chgData name="Arjun P Dinesh - AM.SC.U3CDS20014" userId="afdf7eee-560b-4c09-b919-ccf3bdb0eb0b" providerId="ADAL" clId="{12432BE5-626A-4309-9253-311AA787E28A}" dt="2022-05-23T16:48:47.458" v="71" actId="26606"/>
          <ac:spMkLst>
            <pc:docMk/>
            <pc:sldMk cId="2020800306" sldId="256"/>
            <ac:spMk id="19" creationId="{E49CC64F-7275-4E33-961B-0C5CDC439875}"/>
          </ac:spMkLst>
        </pc:spChg>
        <pc:spChg chg="add del">
          <ac:chgData name="Arjun P Dinesh - AM.SC.U3CDS20014" userId="afdf7eee-560b-4c09-b919-ccf3bdb0eb0b" providerId="ADAL" clId="{12432BE5-626A-4309-9253-311AA787E28A}" dt="2022-05-23T16:48:47.455" v="70" actId="26606"/>
          <ac:spMkLst>
            <pc:docMk/>
            <pc:sldMk cId="2020800306" sldId="256"/>
            <ac:spMk id="25" creationId="{2E614F1C-2D93-42D0-B229-768199449923}"/>
          </ac:spMkLst>
        </pc:spChg>
        <pc:spChg chg="add">
          <ac:chgData name="Arjun P Dinesh - AM.SC.U3CDS20014" userId="afdf7eee-560b-4c09-b919-ccf3bdb0eb0b" providerId="ADAL" clId="{12432BE5-626A-4309-9253-311AA787E28A}" dt="2022-05-23T16:48:47.458" v="71" actId="26606"/>
          <ac:spMkLst>
            <pc:docMk/>
            <pc:sldMk cId="2020800306" sldId="256"/>
            <ac:spMk id="27" creationId="{E49CC64F-7275-4E33-961B-0C5CDC439875}"/>
          </ac:spMkLst>
        </pc:spChg>
        <pc:picChg chg="add del">
          <ac:chgData name="Arjun P Dinesh - AM.SC.U3CDS20014" userId="afdf7eee-560b-4c09-b919-ccf3bdb0eb0b" providerId="ADAL" clId="{12432BE5-626A-4309-9253-311AA787E28A}" dt="2022-05-23T16:25:23.889" v="1" actId="26606"/>
          <ac:picMkLst>
            <pc:docMk/>
            <pc:sldMk cId="2020800306" sldId="256"/>
            <ac:picMk id="5" creationId="{2522B2DE-3D01-C6A0-A8D9-3D93E9B3E507}"/>
          </ac:picMkLst>
        </pc:picChg>
        <pc:picChg chg="add del">
          <ac:chgData name="Arjun P Dinesh - AM.SC.U3CDS20014" userId="afdf7eee-560b-4c09-b919-ccf3bdb0eb0b" providerId="ADAL" clId="{12432BE5-626A-4309-9253-311AA787E28A}" dt="2022-05-23T16:25:26.179" v="3" actId="26606"/>
          <ac:picMkLst>
            <pc:docMk/>
            <pc:sldMk cId="2020800306" sldId="256"/>
            <ac:picMk id="13" creationId="{2B6833F1-1004-36A8-1ECD-361A69402DD6}"/>
          </ac:picMkLst>
        </pc:picChg>
        <pc:picChg chg="add del">
          <ac:chgData name="Arjun P Dinesh - AM.SC.U3CDS20014" userId="afdf7eee-560b-4c09-b919-ccf3bdb0eb0b" providerId="ADAL" clId="{12432BE5-626A-4309-9253-311AA787E28A}" dt="2022-05-23T16:25:28.393" v="5" actId="26606"/>
          <ac:picMkLst>
            <pc:docMk/>
            <pc:sldMk cId="2020800306" sldId="256"/>
            <ac:picMk id="16" creationId="{830239F7-EB5D-C376-6579-8380AC616548}"/>
          </ac:picMkLst>
        </pc:picChg>
        <pc:picChg chg="add mod">
          <ac:chgData name="Arjun P Dinesh - AM.SC.U3CDS20014" userId="afdf7eee-560b-4c09-b919-ccf3bdb0eb0b" providerId="ADAL" clId="{12432BE5-626A-4309-9253-311AA787E28A}" dt="2022-05-23T16:48:47.458" v="71" actId="26606"/>
          <ac:picMkLst>
            <pc:docMk/>
            <pc:sldMk cId="2020800306" sldId="256"/>
            <ac:picMk id="20" creationId="{2522B2DE-3D01-C6A0-A8D9-3D93E9B3E507}"/>
          </ac:picMkLst>
        </pc:picChg>
      </pc:sldChg>
      <pc:sldChg chg="addSp modSp mod setBg modAnim">
        <pc:chgData name="Arjun P Dinesh - AM.SC.U3CDS20014" userId="afdf7eee-560b-4c09-b919-ccf3bdb0eb0b" providerId="ADAL" clId="{12432BE5-626A-4309-9253-311AA787E28A}" dt="2022-05-23T16:53:30.823" v="88"/>
        <pc:sldMkLst>
          <pc:docMk/>
          <pc:sldMk cId="3580544329" sldId="257"/>
        </pc:sldMkLst>
        <pc:spChg chg="mod">
          <ac:chgData name="Arjun P Dinesh - AM.SC.U3CDS20014" userId="afdf7eee-560b-4c09-b919-ccf3bdb0eb0b" providerId="ADAL" clId="{12432BE5-626A-4309-9253-311AA787E28A}" dt="2022-05-23T16:53:18.085" v="84" actId="113"/>
          <ac:spMkLst>
            <pc:docMk/>
            <pc:sldMk cId="3580544329" sldId="257"/>
            <ac:spMk id="2" creationId="{A1C3DCD3-1988-A011-A77F-0972EE22B379}"/>
          </ac:spMkLst>
        </pc:spChg>
        <pc:spChg chg="mod">
          <ac:chgData name="Arjun P Dinesh - AM.SC.U3CDS20014" userId="afdf7eee-560b-4c09-b919-ccf3bdb0eb0b" providerId="ADAL" clId="{12432BE5-626A-4309-9253-311AA787E28A}" dt="2022-05-23T16:26:38.581" v="12" actId="26606"/>
          <ac:spMkLst>
            <pc:docMk/>
            <pc:sldMk cId="3580544329" sldId="257"/>
            <ac:spMk id="3" creationId="{B39CB82E-142F-FE1C-ACDF-A4DBD98AAA0B}"/>
          </ac:spMkLst>
        </pc:spChg>
        <pc:spChg chg="add">
          <ac:chgData name="Arjun P Dinesh - AM.SC.U3CDS20014" userId="afdf7eee-560b-4c09-b919-ccf3bdb0eb0b" providerId="ADAL" clId="{12432BE5-626A-4309-9253-311AA787E28A}" dt="2022-05-23T16:26:38.581" v="12" actId="26606"/>
          <ac:spMkLst>
            <pc:docMk/>
            <pc:sldMk cId="3580544329" sldId="257"/>
            <ac:spMk id="8" creationId="{7CB4857B-ED7C-444D-9F04-2F885114A1C2}"/>
          </ac:spMkLst>
        </pc:spChg>
        <pc:spChg chg="add">
          <ac:chgData name="Arjun P Dinesh - AM.SC.U3CDS20014" userId="afdf7eee-560b-4c09-b919-ccf3bdb0eb0b" providerId="ADAL" clId="{12432BE5-626A-4309-9253-311AA787E28A}" dt="2022-05-23T16:26:38.581" v="12" actId="26606"/>
          <ac:spMkLst>
            <pc:docMk/>
            <pc:sldMk cId="3580544329" sldId="257"/>
            <ac:spMk id="10" creationId="{D18046FB-44EA-4FD8-A585-EA09A319B2D0}"/>
          </ac:spMkLst>
        </pc:spChg>
        <pc:spChg chg="add">
          <ac:chgData name="Arjun P Dinesh - AM.SC.U3CDS20014" userId="afdf7eee-560b-4c09-b919-ccf3bdb0eb0b" providerId="ADAL" clId="{12432BE5-626A-4309-9253-311AA787E28A}" dt="2022-05-23T16:26:38.581" v="12" actId="26606"/>
          <ac:spMkLst>
            <pc:docMk/>
            <pc:sldMk cId="3580544329" sldId="257"/>
            <ac:spMk id="12" creationId="{479F5F2B-8B58-4140-AE6A-51F6C67B18D9}"/>
          </ac:spMkLst>
        </pc:spChg>
      </pc:sldChg>
      <pc:sldChg chg="addSp delSp modSp mod setBg modAnim setClrOvrMap">
        <pc:chgData name="Arjun P Dinesh - AM.SC.U3CDS20014" userId="afdf7eee-560b-4c09-b919-ccf3bdb0eb0b" providerId="ADAL" clId="{12432BE5-626A-4309-9253-311AA787E28A}" dt="2022-05-23T16:51:59.386" v="83"/>
        <pc:sldMkLst>
          <pc:docMk/>
          <pc:sldMk cId="3180424739" sldId="258"/>
        </pc:sldMkLst>
        <pc:spChg chg="mod">
          <ac:chgData name="Arjun P Dinesh - AM.SC.U3CDS20014" userId="afdf7eee-560b-4c09-b919-ccf3bdb0eb0b" providerId="ADAL" clId="{12432BE5-626A-4309-9253-311AA787E28A}" dt="2022-05-23T16:51:33.464" v="79" actId="1076"/>
          <ac:spMkLst>
            <pc:docMk/>
            <pc:sldMk cId="3180424739" sldId="258"/>
            <ac:spMk id="2" creationId="{CBA810EB-347B-60BA-6C35-A3C685A1E483}"/>
          </ac:spMkLst>
        </pc:spChg>
        <pc:spChg chg="del mod">
          <ac:chgData name="Arjun P Dinesh - AM.SC.U3CDS20014" userId="afdf7eee-560b-4c09-b919-ccf3bdb0eb0b" providerId="ADAL" clId="{12432BE5-626A-4309-9253-311AA787E28A}" dt="2022-05-23T16:26:24.278" v="11" actId="26606"/>
          <ac:spMkLst>
            <pc:docMk/>
            <pc:sldMk cId="3180424739" sldId="258"/>
            <ac:spMk id="3" creationId="{2B6DC34D-F02F-1601-A9B6-CF058A757B56}"/>
          </ac:spMkLst>
        </pc:spChg>
        <pc:spChg chg="add del">
          <ac:chgData name="Arjun P Dinesh - AM.SC.U3CDS20014" userId="afdf7eee-560b-4c09-b919-ccf3bdb0eb0b" providerId="ADAL" clId="{12432BE5-626A-4309-9253-311AA787E28A}" dt="2022-05-23T16:47:35.946" v="64" actId="26606"/>
          <ac:spMkLst>
            <pc:docMk/>
            <pc:sldMk cId="3180424739" sldId="258"/>
            <ac:spMk id="7" creationId="{5C8908E2-EE49-44D2-9428-A28D2312A8D5}"/>
          </ac:spMkLst>
        </pc:spChg>
        <pc:spChg chg="add del">
          <ac:chgData name="Arjun P Dinesh - AM.SC.U3CDS20014" userId="afdf7eee-560b-4c09-b919-ccf3bdb0eb0b" providerId="ADAL" clId="{12432BE5-626A-4309-9253-311AA787E28A}" dt="2022-05-23T16:26:21.023" v="8" actId="26606"/>
          <ac:spMkLst>
            <pc:docMk/>
            <pc:sldMk cId="3180424739" sldId="258"/>
            <ac:spMk id="8" creationId="{827B839B-9ADE-406B-8590-F1CAEDED45A1}"/>
          </ac:spMkLst>
        </pc:spChg>
        <pc:spChg chg="add del">
          <ac:chgData name="Arjun P Dinesh - AM.SC.U3CDS20014" userId="afdf7eee-560b-4c09-b919-ccf3bdb0eb0b" providerId="ADAL" clId="{12432BE5-626A-4309-9253-311AA787E28A}" dt="2022-05-23T16:26:21.023" v="8" actId="26606"/>
          <ac:spMkLst>
            <pc:docMk/>
            <pc:sldMk cId="3180424739" sldId="258"/>
            <ac:spMk id="10" creationId="{CFE45BF0-46DB-408C-B5F7-7B11716805D4}"/>
          </ac:spMkLst>
        </pc:spChg>
        <pc:spChg chg="add del">
          <ac:chgData name="Arjun P Dinesh - AM.SC.U3CDS20014" userId="afdf7eee-560b-4c09-b919-ccf3bdb0eb0b" providerId="ADAL" clId="{12432BE5-626A-4309-9253-311AA787E28A}" dt="2022-05-23T16:26:21.023" v="8" actId="26606"/>
          <ac:spMkLst>
            <pc:docMk/>
            <pc:sldMk cId="3180424739" sldId="258"/>
            <ac:spMk id="12" creationId="{2AEBC8F2-97B1-41B4-93F1-2D289E197FBA}"/>
          </ac:spMkLst>
        </pc:spChg>
        <pc:spChg chg="add del">
          <ac:chgData name="Arjun P Dinesh - AM.SC.U3CDS20014" userId="afdf7eee-560b-4c09-b919-ccf3bdb0eb0b" providerId="ADAL" clId="{12432BE5-626A-4309-9253-311AA787E28A}" dt="2022-05-23T16:26:21.023" v="8" actId="26606"/>
          <ac:spMkLst>
            <pc:docMk/>
            <pc:sldMk cId="3180424739" sldId="258"/>
            <ac:spMk id="14" creationId="{472E3A19-F5D5-48FC-BB9C-48C2F68F598B}"/>
          </ac:spMkLst>
        </pc:spChg>
        <pc:spChg chg="add del">
          <ac:chgData name="Arjun P Dinesh - AM.SC.U3CDS20014" userId="afdf7eee-560b-4c09-b919-ccf3bdb0eb0b" providerId="ADAL" clId="{12432BE5-626A-4309-9253-311AA787E28A}" dt="2022-05-23T16:47:35.946" v="64" actId="26606"/>
          <ac:spMkLst>
            <pc:docMk/>
            <pc:sldMk cId="3180424739" sldId="258"/>
            <ac:spMk id="15" creationId="{7449A6C7-D15F-4AA5-BFA5-71A404B47016}"/>
          </ac:spMkLst>
        </pc:spChg>
        <pc:spChg chg="add del">
          <ac:chgData name="Arjun P Dinesh - AM.SC.U3CDS20014" userId="afdf7eee-560b-4c09-b919-ccf3bdb0eb0b" providerId="ADAL" clId="{12432BE5-626A-4309-9253-311AA787E28A}" dt="2022-05-23T16:26:21.023" v="8" actId="26606"/>
          <ac:spMkLst>
            <pc:docMk/>
            <pc:sldMk cId="3180424739" sldId="258"/>
            <ac:spMk id="16" creationId="{7A62E32F-BB65-43A8-8EB5-92346890E549}"/>
          </ac:spMkLst>
        </pc:spChg>
        <pc:spChg chg="add del">
          <ac:chgData name="Arjun P Dinesh - AM.SC.U3CDS20014" userId="afdf7eee-560b-4c09-b919-ccf3bdb0eb0b" providerId="ADAL" clId="{12432BE5-626A-4309-9253-311AA787E28A}" dt="2022-05-23T16:47:35.946" v="64" actId="26606"/>
          <ac:spMkLst>
            <pc:docMk/>
            <pc:sldMk cId="3180424739" sldId="258"/>
            <ac:spMk id="17" creationId="{ED888B23-07FA-482A-96DF-47E31AF1A603}"/>
          </ac:spMkLst>
        </pc:spChg>
        <pc:spChg chg="add del">
          <ac:chgData name="Arjun P Dinesh - AM.SC.U3CDS20014" userId="afdf7eee-560b-4c09-b919-ccf3bdb0eb0b" providerId="ADAL" clId="{12432BE5-626A-4309-9253-311AA787E28A}" dt="2022-05-23T16:26:21.023" v="8" actId="26606"/>
          <ac:spMkLst>
            <pc:docMk/>
            <pc:sldMk cId="3180424739" sldId="258"/>
            <ac:spMk id="18" creationId="{14E91B64-9FCC-451E-AFB4-A827D6329367}"/>
          </ac:spMkLst>
        </pc:spChg>
        <pc:spChg chg="add del">
          <ac:chgData name="Arjun P Dinesh - AM.SC.U3CDS20014" userId="afdf7eee-560b-4c09-b919-ccf3bdb0eb0b" providerId="ADAL" clId="{12432BE5-626A-4309-9253-311AA787E28A}" dt="2022-05-23T16:48:14.514" v="68" actId="26606"/>
          <ac:spMkLst>
            <pc:docMk/>
            <pc:sldMk cId="3180424739" sldId="258"/>
            <ac:spMk id="19" creationId="{955A2079-FA98-4876-80F0-72364A7D2EA4}"/>
          </ac:spMkLst>
        </pc:spChg>
        <pc:spChg chg="add del">
          <ac:chgData name="Arjun P Dinesh - AM.SC.U3CDS20014" userId="afdf7eee-560b-4c09-b919-ccf3bdb0eb0b" providerId="ADAL" clId="{12432BE5-626A-4309-9253-311AA787E28A}" dt="2022-05-23T16:26:24.231" v="10" actId="26606"/>
          <ac:spMkLst>
            <pc:docMk/>
            <pc:sldMk cId="3180424739" sldId="258"/>
            <ac:spMk id="20" creationId="{CB5DFCDA-694D-4637-8E9B-038575194349}"/>
          </ac:spMkLst>
        </pc:spChg>
        <pc:spChg chg="add del">
          <ac:chgData name="Arjun P Dinesh - AM.SC.U3CDS20014" userId="afdf7eee-560b-4c09-b919-ccf3bdb0eb0b" providerId="ADAL" clId="{12432BE5-626A-4309-9253-311AA787E28A}" dt="2022-05-23T16:26:24.231" v="10" actId="26606"/>
          <ac:spMkLst>
            <pc:docMk/>
            <pc:sldMk cId="3180424739" sldId="258"/>
            <ac:spMk id="21" creationId="{E4DB276E-BFF1-43F5-AB90-7ABA4B9A919A}"/>
          </ac:spMkLst>
        </pc:spChg>
        <pc:spChg chg="add del">
          <ac:chgData name="Arjun P Dinesh - AM.SC.U3CDS20014" userId="afdf7eee-560b-4c09-b919-ccf3bdb0eb0b" providerId="ADAL" clId="{12432BE5-626A-4309-9253-311AA787E28A}" dt="2022-05-23T16:48:14.447" v="67" actId="26606"/>
          <ac:spMkLst>
            <pc:docMk/>
            <pc:sldMk cId="3180424739" sldId="258"/>
            <ac:spMk id="24" creationId="{6C4028FD-8BAA-4A19-BFDE-594D991B7552}"/>
          </ac:spMkLst>
        </pc:spChg>
        <pc:spChg chg="add">
          <ac:chgData name="Arjun P Dinesh - AM.SC.U3CDS20014" userId="afdf7eee-560b-4c09-b919-ccf3bdb0eb0b" providerId="ADAL" clId="{12432BE5-626A-4309-9253-311AA787E28A}" dt="2022-05-23T16:48:14.514" v="68" actId="26606"/>
          <ac:spMkLst>
            <pc:docMk/>
            <pc:sldMk cId="3180424739" sldId="258"/>
            <ac:spMk id="26" creationId="{DC8C3900-B8A1-4965-88E6-CBCBFE067207}"/>
          </ac:spMkLst>
        </pc:spChg>
        <pc:grpChg chg="add del">
          <ac:chgData name="Arjun P Dinesh - AM.SC.U3CDS20014" userId="afdf7eee-560b-4c09-b919-ccf3bdb0eb0b" providerId="ADAL" clId="{12432BE5-626A-4309-9253-311AA787E28A}" dt="2022-05-23T16:47:35.946" v="64" actId="26606"/>
          <ac:grpSpMkLst>
            <pc:docMk/>
            <pc:sldMk cId="3180424739" sldId="258"/>
            <ac:grpSpMk id="9" creationId="{05314994-6337-4875-8CF5-652CAFE8342C}"/>
          </ac:grpSpMkLst>
        </pc:grpChg>
        <pc:graphicFrameChg chg="add mod modGraphic">
          <ac:chgData name="Arjun P Dinesh - AM.SC.U3CDS20014" userId="afdf7eee-560b-4c09-b919-ccf3bdb0eb0b" providerId="ADAL" clId="{12432BE5-626A-4309-9253-311AA787E28A}" dt="2022-05-23T16:51:45.800" v="82"/>
          <ac:graphicFrameMkLst>
            <pc:docMk/>
            <pc:sldMk cId="3180424739" sldId="258"/>
            <ac:graphicFrameMk id="5" creationId="{0EBD6EF0-0D31-761D-11CD-F0E43EF77B0D}"/>
          </ac:graphicFrameMkLst>
        </pc:graphicFrameChg>
      </pc:sldChg>
      <pc:sldChg chg="addSp modSp mod setBg modAnim">
        <pc:chgData name="Arjun P Dinesh - AM.SC.U3CDS20014" userId="afdf7eee-560b-4c09-b919-ccf3bdb0eb0b" providerId="ADAL" clId="{12432BE5-626A-4309-9253-311AA787E28A}" dt="2022-05-23T16:56:48.396" v="110"/>
        <pc:sldMkLst>
          <pc:docMk/>
          <pc:sldMk cId="2733019920" sldId="259"/>
        </pc:sldMkLst>
        <pc:spChg chg="mod">
          <ac:chgData name="Arjun P Dinesh - AM.SC.U3CDS20014" userId="afdf7eee-560b-4c09-b919-ccf3bdb0eb0b" providerId="ADAL" clId="{12432BE5-626A-4309-9253-311AA787E28A}" dt="2022-05-23T16:26:44.095" v="13" actId="26606"/>
          <ac:spMkLst>
            <pc:docMk/>
            <pc:sldMk cId="2733019920" sldId="259"/>
            <ac:spMk id="2" creationId="{5A11D9D2-90C7-0430-AE61-B3480245E079}"/>
          </ac:spMkLst>
        </pc:spChg>
        <pc:spChg chg="add">
          <ac:chgData name="Arjun P Dinesh - AM.SC.U3CDS20014" userId="afdf7eee-560b-4c09-b919-ccf3bdb0eb0b" providerId="ADAL" clId="{12432BE5-626A-4309-9253-311AA787E28A}" dt="2022-05-23T16:26:44.095" v="13" actId="26606"/>
          <ac:spMkLst>
            <pc:docMk/>
            <pc:sldMk cId="2733019920" sldId="259"/>
            <ac:spMk id="16" creationId="{D4771268-CB57-404A-9271-370EB28F6090}"/>
          </ac:spMkLst>
        </pc:spChg>
        <pc:picChg chg="mod">
          <ac:chgData name="Arjun P Dinesh - AM.SC.U3CDS20014" userId="afdf7eee-560b-4c09-b919-ccf3bdb0eb0b" providerId="ADAL" clId="{12432BE5-626A-4309-9253-311AA787E28A}" dt="2022-05-23T16:26:44.095" v="13" actId="26606"/>
          <ac:picMkLst>
            <pc:docMk/>
            <pc:sldMk cId="2733019920" sldId="259"/>
            <ac:picMk id="11" creationId="{CDAF159C-1BDB-E038-4857-821AE80ED652}"/>
          </ac:picMkLst>
        </pc:picChg>
      </pc:sldChg>
      <pc:sldChg chg="addSp delSp modSp mod setBg modAnim setClrOvrMap">
        <pc:chgData name="Arjun P Dinesh - AM.SC.U3CDS20014" userId="afdf7eee-560b-4c09-b919-ccf3bdb0eb0b" providerId="ADAL" clId="{12432BE5-626A-4309-9253-311AA787E28A}" dt="2022-05-23T16:55:17.637" v="101"/>
        <pc:sldMkLst>
          <pc:docMk/>
          <pc:sldMk cId="2510635777" sldId="261"/>
        </pc:sldMkLst>
        <pc:spChg chg="del mod">
          <ac:chgData name="Arjun P Dinesh - AM.SC.U3CDS20014" userId="afdf7eee-560b-4c09-b919-ccf3bdb0eb0b" providerId="ADAL" clId="{12432BE5-626A-4309-9253-311AA787E28A}" dt="2022-05-23T16:27:56.870" v="19" actId="478"/>
          <ac:spMkLst>
            <pc:docMk/>
            <pc:sldMk cId="2510635777" sldId="261"/>
            <ac:spMk id="2" creationId="{9DDF1ADC-77AB-0345-DB6C-3306F451B7C1}"/>
          </ac:spMkLst>
        </pc:spChg>
        <pc:spChg chg="add del mod">
          <ac:chgData name="Arjun P Dinesh - AM.SC.U3CDS20014" userId="afdf7eee-560b-4c09-b919-ccf3bdb0eb0b" providerId="ADAL" clId="{12432BE5-626A-4309-9253-311AA787E28A}" dt="2022-05-23T16:28:41.485" v="28" actId="26606"/>
          <ac:spMkLst>
            <pc:docMk/>
            <pc:sldMk cId="2510635777" sldId="261"/>
            <ac:spMk id="3" creationId="{E4F4862D-112E-6160-5A19-9CB70F4CA31E}"/>
          </ac:spMkLst>
        </pc:spChg>
        <pc:spChg chg="add del">
          <ac:chgData name="Arjun P Dinesh - AM.SC.U3CDS20014" userId="afdf7eee-560b-4c09-b919-ccf3bdb0eb0b" providerId="ADAL" clId="{12432BE5-626A-4309-9253-311AA787E28A}" dt="2022-05-23T16:28:37.174" v="23" actId="26606"/>
          <ac:spMkLst>
            <pc:docMk/>
            <pc:sldMk cId="2510635777" sldId="261"/>
            <ac:spMk id="8" creationId="{7CB4857B-ED7C-444D-9F04-2F885114A1C2}"/>
          </ac:spMkLst>
        </pc:spChg>
        <pc:spChg chg="add del">
          <ac:chgData name="Arjun P Dinesh - AM.SC.U3CDS20014" userId="afdf7eee-560b-4c09-b919-ccf3bdb0eb0b" providerId="ADAL" clId="{12432BE5-626A-4309-9253-311AA787E28A}" dt="2022-05-23T16:28:38.728" v="25" actId="26606"/>
          <ac:spMkLst>
            <pc:docMk/>
            <pc:sldMk cId="2510635777" sldId="261"/>
            <ac:spMk id="9" creationId="{16AC3602-3348-4F31-9E43-076B03514ECB}"/>
          </ac:spMkLst>
        </pc:spChg>
        <pc:spChg chg="add del">
          <ac:chgData name="Arjun P Dinesh - AM.SC.U3CDS20014" userId="afdf7eee-560b-4c09-b919-ccf3bdb0eb0b" providerId="ADAL" clId="{12432BE5-626A-4309-9253-311AA787E28A}" dt="2022-05-23T16:28:37.174" v="23" actId="26606"/>
          <ac:spMkLst>
            <pc:docMk/>
            <pc:sldMk cId="2510635777" sldId="261"/>
            <ac:spMk id="10" creationId="{D18046FB-44EA-4FD8-A585-EA09A319B2D0}"/>
          </ac:spMkLst>
        </pc:spChg>
        <pc:spChg chg="add del">
          <ac:chgData name="Arjun P Dinesh - AM.SC.U3CDS20014" userId="afdf7eee-560b-4c09-b919-ccf3bdb0eb0b" providerId="ADAL" clId="{12432BE5-626A-4309-9253-311AA787E28A}" dt="2022-05-23T16:28:38.728" v="25" actId="26606"/>
          <ac:spMkLst>
            <pc:docMk/>
            <pc:sldMk cId="2510635777" sldId="261"/>
            <ac:spMk id="11" creationId="{394094B0-A6C9-44BE-9042-66EF0612F625}"/>
          </ac:spMkLst>
        </pc:spChg>
        <pc:spChg chg="add del">
          <ac:chgData name="Arjun P Dinesh - AM.SC.U3CDS20014" userId="afdf7eee-560b-4c09-b919-ccf3bdb0eb0b" providerId="ADAL" clId="{12432BE5-626A-4309-9253-311AA787E28A}" dt="2022-05-23T16:28:37.174" v="23" actId="26606"/>
          <ac:spMkLst>
            <pc:docMk/>
            <pc:sldMk cId="2510635777" sldId="261"/>
            <ac:spMk id="12" creationId="{479F5F2B-8B58-4140-AE6A-51F6C67B18D9}"/>
          </ac:spMkLst>
        </pc:spChg>
        <pc:spChg chg="add del">
          <ac:chgData name="Arjun P Dinesh - AM.SC.U3CDS20014" userId="afdf7eee-560b-4c09-b919-ccf3bdb0eb0b" providerId="ADAL" clId="{12432BE5-626A-4309-9253-311AA787E28A}" dt="2022-05-23T16:28:38.728" v="25" actId="26606"/>
          <ac:spMkLst>
            <pc:docMk/>
            <pc:sldMk cId="2510635777" sldId="261"/>
            <ac:spMk id="13" creationId="{64C2CA96-0B16-4AA7-B340-33044D238597}"/>
          </ac:spMkLst>
        </pc:spChg>
        <pc:spChg chg="add">
          <ac:chgData name="Arjun P Dinesh - AM.SC.U3CDS20014" userId="afdf7eee-560b-4c09-b919-ccf3bdb0eb0b" providerId="ADAL" clId="{12432BE5-626A-4309-9253-311AA787E28A}" dt="2022-05-23T16:28:41.485" v="28" actId="26606"/>
          <ac:spMkLst>
            <pc:docMk/>
            <pc:sldMk cId="2510635777" sldId="261"/>
            <ac:spMk id="14" creationId="{F4CBD955-7E14-485C-919F-EC1D1B9BC25C}"/>
          </ac:spMkLst>
        </pc:spChg>
        <pc:spChg chg="add del">
          <ac:chgData name="Arjun P Dinesh - AM.SC.U3CDS20014" userId="afdf7eee-560b-4c09-b919-ccf3bdb0eb0b" providerId="ADAL" clId="{12432BE5-626A-4309-9253-311AA787E28A}" dt="2022-05-23T16:28:38.728" v="25" actId="26606"/>
          <ac:spMkLst>
            <pc:docMk/>
            <pc:sldMk cId="2510635777" sldId="261"/>
            <ac:spMk id="15" creationId="{1D50D7A8-F1D5-4306-8A9B-DD7A73EB8BCE}"/>
          </ac:spMkLst>
        </pc:spChg>
        <pc:spChg chg="add del">
          <ac:chgData name="Arjun P Dinesh - AM.SC.U3CDS20014" userId="afdf7eee-560b-4c09-b919-ccf3bdb0eb0b" providerId="ADAL" clId="{12432BE5-626A-4309-9253-311AA787E28A}" dt="2022-05-23T16:28:41.451" v="27" actId="26606"/>
          <ac:spMkLst>
            <pc:docMk/>
            <pc:sldMk cId="2510635777" sldId="261"/>
            <ac:spMk id="17" creationId="{6EBF06A5-4173-45DE-87B1-0791E098A374}"/>
          </ac:spMkLst>
        </pc:spChg>
        <pc:spChg chg="add del">
          <ac:chgData name="Arjun P Dinesh - AM.SC.U3CDS20014" userId="afdf7eee-560b-4c09-b919-ccf3bdb0eb0b" providerId="ADAL" clId="{12432BE5-626A-4309-9253-311AA787E28A}" dt="2022-05-23T16:28:41.451" v="27" actId="26606"/>
          <ac:spMkLst>
            <pc:docMk/>
            <pc:sldMk cId="2510635777" sldId="261"/>
            <ac:spMk id="18" creationId="{869A01FF-E930-4B34-9942-5ACABF37FE8E}"/>
          </ac:spMkLst>
        </pc:spChg>
        <pc:spChg chg="add">
          <ac:chgData name="Arjun P Dinesh - AM.SC.U3CDS20014" userId="afdf7eee-560b-4c09-b919-ccf3bdb0eb0b" providerId="ADAL" clId="{12432BE5-626A-4309-9253-311AA787E28A}" dt="2022-05-23T16:28:41.485" v="28" actId="26606"/>
          <ac:spMkLst>
            <pc:docMk/>
            <pc:sldMk cId="2510635777" sldId="261"/>
            <ac:spMk id="21" creationId="{6EBF06A5-4173-45DE-87B1-0791E098A374}"/>
          </ac:spMkLst>
        </pc:spChg>
        <pc:spChg chg="add">
          <ac:chgData name="Arjun P Dinesh - AM.SC.U3CDS20014" userId="afdf7eee-560b-4c09-b919-ccf3bdb0eb0b" providerId="ADAL" clId="{12432BE5-626A-4309-9253-311AA787E28A}" dt="2022-05-23T16:28:41.485" v="28" actId="26606"/>
          <ac:spMkLst>
            <pc:docMk/>
            <pc:sldMk cId="2510635777" sldId="261"/>
            <ac:spMk id="23" creationId="{581DAA37-DAFB-47C9-9EE7-11C030BEC838}"/>
          </ac:spMkLst>
        </pc:spChg>
        <pc:graphicFrameChg chg="add del">
          <ac:chgData name="Arjun P Dinesh - AM.SC.U3CDS20014" userId="afdf7eee-560b-4c09-b919-ccf3bdb0eb0b" providerId="ADAL" clId="{12432BE5-626A-4309-9253-311AA787E28A}" dt="2022-05-23T16:28:38.728" v="25" actId="26606"/>
          <ac:graphicFrameMkLst>
            <pc:docMk/>
            <pc:sldMk cId="2510635777" sldId="261"/>
            <ac:graphicFrameMk id="5" creationId="{614068B5-B148-3DBB-C92A-51E51AE4D896}"/>
          </ac:graphicFrameMkLst>
        </pc:graphicFrameChg>
        <pc:graphicFrameChg chg="add del">
          <ac:chgData name="Arjun P Dinesh - AM.SC.U3CDS20014" userId="afdf7eee-560b-4c09-b919-ccf3bdb0eb0b" providerId="ADAL" clId="{12432BE5-626A-4309-9253-311AA787E28A}" dt="2022-05-23T16:28:41.451" v="27" actId="26606"/>
          <ac:graphicFrameMkLst>
            <pc:docMk/>
            <pc:sldMk cId="2510635777" sldId="261"/>
            <ac:graphicFrameMk id="19" creationId="{F0D47895-09EE-FD6D-51AD-C8E048DF70C6}"/>
          </ac:graphicFrameMkLst>
        </pc:graphicFrameChg>
        <pc:graphicFrameChg chg="add mod">
          <ac:chgData name="Arjun P Dinesh - AM.SC.U3CDS20014" userId="afdf7eee-560b-4c09-b919-ccf3bdb0eb0b" providerId="ADAL" clId="{12432BE5-626A-4309-9253-311AA787E28A}" dt="2022-05-23T16:40:57.892" v="52" actId="113"/>
          <ac:graphicFrameMkLst>
            <pc:docMk/>
            <pc:sldMk cId="2510635777" sldId="261"/>
            <ac:graphicFrameMk id="24" creationId="{C990FA68-547E-7AE9-73F6-05322B00C875}"/>
          </ac:graphicFrameMkLst>
        </pc:graphicFrameChg>
        <pc:picChg chg="add del">
          <ac:chgData name="Arjun P Dinesh - AM.SC.U3CDS20014" userId="afdf7eee-560b-4c09-b919-ccf3bdb0eb0b" providerId="ADAL" clId="{12432BE5-626A-4309-9253-311AA787E28A}" dt="2022-05-23T16:28:41.451" v="27" actId="26606"/>
          <ac:picMkLst>
            <pc:docMk/>
            <pc:sldMk cId="2510635777" sldId="261"/>
            <ac:picMk id="6" creationId="{2338CFB2-5B32-7C30-27D5-7B9943A92FA5}"/>
          </ac:picMkLst>
        </pc:picChg>
        <pc:picChg chg="add">
          <ac:chgData name="Arjun P Dinesh - AM.SC.U3CDS20014" userId="afdf7eee-560b-4c09-b919-ccf3bdb0eb0b" providerId="ADAL" clId="{12432BE5-626A-4309-9253-311AA787E28A}" dt="2022-05-23T16:28:41.485" v="28" actId="26606"/>
          <ac:picMkLst>
            <pc:docMk/>
            <pc:sldMk cId="2510635777" sldId="261"/>
            <ac:picMk id="22" creationId="{6F78B7AE-02B9-9746-1813-52F0C781BAF7}"/>
          </ac:picMkLst>
        </pc:picChg>
      </pc:sldChg>
      <pc:sldChg chg="addSp modSp mod setBg modAnim">
        <pc:chgData name="Arjun P Dinesh - AM.SC.U3CDS20014" userId="afdf7eee-560b-4c09-b919-ccf3bdb0eb0b" providerId="ADAL" clId="{12432BE5-626A-4309-9253-311AA787E28A}" dt="2022-05-23T16:55:52.611" v="109"/>
        <pc:sldMkLst>
          <pc:docMk/>
          <pc:sldMk cId="703827212" sldId="262"/>
        </pc:sldMkLst>
        <pc:spChg chg="mod">
          <ac:chgData name="Arjun P Dinesh - AM.SC.U3CDS20014" userId="afdf7eee-560b-4c09-b919-ccf3bdb0eb0b" providerId="ADAL" clId="{12432BE5-626A-4309-9253-311AA787E28A}" dt="2022-05-23T16:43:53.596" v="62" actId="403"/>
          <ac:spMkLst>
            <pc:docMk/>
            <pc:sldMk cId="703827212" sldId="262"/>
            <ac:spMk id="2" creationId="{961A332A-1133-B8F6-C310-D81DFB077B47}"/>
          </ac:spMkLst>
        </pc:spChg>
        <pc:spChg chg="mod">
          <ac:chgData name="Arjun P Dinesh - AM.SC.U3CDS20014" userId="afdf7eee-560b-4c09-b919-ccf3bdb0eb0b" providerId="ADAL" clId="{12432BE5-626A-4309-9253-311AA787E28A}" dt="2022-05-23T16:43:45.605" v="60" actId="26606"/>
          <ac:spMkLst>
            <pc:docMk/>
            <pc:sldMk cId="703827212" sldId="262"/>
            <ac:spMk id="3" creationId="{B1803B52-3130-74B7-5EF8-82448CDF4502}"/>
          </ac:spMkLst>
        </pc:spChg>
        <pc:spChg chg="add">
          <ac:chgData name="Arjun P Dinesh - AM.SC.U3CDS20014" userId="afdf7eee-560b-4c09-b919-ccf3bdb0eb0b" providerId="ADAL" clId="{12432BE5-626A-4309-9253-311AA787E28A}" dt="2022-05-23T16:43:45.605" v="60" actId="26606"/>
          <ac:spMkLst>
            <pc:docMk/>
            <pc:sldMk cId="703827212" sldId="262"/>
            <ac:spMk id="8" creationId="{0D7B6173-1D58-48E2-83CF-37350F315F75}"/>
          </ac:spMkLst>
        </pc:spChg>
        <pc:spChg chg="add">
          <ac:chgData name="Arjun P Dinesh - AM.SC.U3CDS20014" userId="afdf7eee-560b-4c09-b919-ccf3bdb0eb0b" providerId="ADAL" clId="{12432BE5-626A-4309-9253-311AA787E28A}" dt="2022-05-23T16:43:45.605" v="60" actId="26606"/>
          <ac:spMkLst>
            <pc:docMk/>
            <pc:sldMk cId="703827212" sldId="262"/>
            <ac:spMk id="10" creationId="{3E4CBDBB-4FBD-4B9E-BD01-054A81D431CC}"/>
          </ac:spMkLst>
        </pc:spChg>
        <pc:spChg chg="add">
          <ac:chgData name="Arjun P Dinesh - AM.SC.U3CDS20014" userId="afdf7eee-560b-4c09-b919-ccf3bdb0eb0b" providerId="ADAL" clId="{12432BE5-626A-4309-9253-311AA787E28A}" dt="2022-05-23T16:43:45.605" v="60" actId="26606"/>
          <ac:spMkLst>
            <pc:docMk/>
            <pc:sldMk cId="703827212" sldId="262"/>
            <ac:spMk id="14" creationId="{72C4834C-B602-4125-8264-BD0D55A5885F}"/>
          </ac:spMkLst>
        </pc:spChg>
        <pc:spChg chg="add">
          <ac:chgData name="Arjun P Dinesh - AM.SC.U3CDS20014" userId="afdf7eee-560b-4c09-b919-ccf3bdb0eb0b" providerId="ADAL" clId="{12432BE5-626A-4309-9253-311AA787E28A}" dt="2022-05-23T16:43:45.605" v="60" actId="26606"/>
          <ac:spMkLst>
            <pc:docMk/>
            <pc:sldMk cId="703827212" sldId="262"/>
            <ac:spMk id="16" creationId="{53172EE5-132F-4DD4-8855-4DBBD9C3465E}"/>
          </ac:spMkLst>
        </pc:spChg>
        <pc:picChg chg="add">
          <ac:chgData name="Arjun P Dinesh - AM.SC.U3CDS20014" userId="afdf7eee-560b-4c09-b919-ccf3bdb0eb0b" providerId="ADAL" clId="{12432BE5-626A-4309-9253-311AA787E28A}" dt="2022-05-23T16:43:45.605" v="60" actId="26606"/>
          <ac:picMkLst>
            <pc:docMk/>
            <pc:sldMk cId="703827212" sldId="262"/>
            <ac:picMk id="12" creationId="{B01A6F03-171F-40B2-8B2C-A061B89241F6}"/>
          </ac:picMkLst>
        </pc:picChg>
      </pc:sldChg>
      <pc:sldChg chg="addSp modSp mod setBg modAnim setClrOvrMap">
        <pc:chgData name="Arjun P Dinesh - AM.SC.U3CDS20014" userId="afdf7eee-560b-4c09-b919-ccf3bdb0eb0b" providerId="ADAL" clId="{12432BE5-626A-4309-9253-311AA787E28A}" dt="2022-05-23T16:54:00.958" v="94"/>
        <pc:sldMkLst>
          <pc:docMk/>
          <pc:sldMk cId="4034527900" sldId="263"/>
        </pc:sldMkLst>
        <pc:spChg chg="mod">
          <ac:chgData name="Arjun P Dinesh - AM.SC.U3CDS20014" userId="afdf7eee-560b-4c09-b919-ccf3bdb0eb0b" providerId="ADAL" clId="{12432BE5-626A-4309-9253-311AA787E28A}" dt="2022-05-23T16:53:47.986" v="90" actId="113"/>
          <ac:spMkLst>
            <pc:docMk/>
            <pc:sldMk cId="4034527900" sldId="263"/>
            <ac:spMk id="2" creationId="{62C1B88E-D632-CAE7-E8F9-AF080897E690}"/>
          </ac:spMkLst>
        </pc:spChg>
        <pc:spChg chg="mod">
          <ac:chgData name="Arjun P Dinesh - AM.SC.U3CDS20014" userId="afdf7eee-560b-4c09-b919-ccf3bdb0eb0b" providerId="ADAL" clId="{12432BE5-626A-4309-9253-311AA787E28A}" dt="2022-05-23T16:27:06.207" v="14" actId="26606"/>
          <ac:spMkLst>
            <pc:docMk/>
            <pc:sldMk cId="4034527900" sldId="263"/>
            <ac:spMk id="3" creationId="{A484D565-FD78-EE35-3C9C-4DE690AEB40A}"/>
          </ac:spMkLst>
        </pc:spChg>
        <pc:spChg chg="add">
          <ac:chgData name="Arjun P Dinesh - AM.SC.U3CDS20014" userId="afdf7eee-560b-4c09-b919-ccf3bdb0eb0b" providerId="ADAL" clId="{12432BE5-626A-4309-9253-311AA787E28A}" dt="2022-05-23T16:27:06.207" v="14" actId="26606"/>
          <ac:spMkLst>
            <pc:docMk/>
            <pc:sldMk cId="4034527900" sldId="263"/>
            <ac:spMk id="8" creationId="{9264D464-898B-4908-88FD-33A83D6ED64E}"/>
          </ac:spMkLst>
        </pc:spChg>
        <pc:spChg chg="add">
          <ac:chgData name="Arjun P Dinesh - AM.SC.U3CDS20014" userId="afdf7eee-560b-4c09-b919-ccf3bdb0eb0b" providerId="ADAL" clId="{12432BE5-626A-4309-9253-311AA787E28A}" dt="2022-05-23T16:27:06.207" v="14" actId="26606"/>
          <ac:spMkLst>
            <pc:docMk/>
            <pc:sldMk cId="4034527900" sldId="263"/>
            <ac:spMk id="10" creationId="{F0BC1D9E-4401-4EC0-88FD-ED103CB570EA}"/>
          </ac:spMkLst>
        </pc:spChg>
        <pc:spChg chg="add">
          <ac:chgData name="Arjun P Dinesh - AM.SC.U3CDS20014" userId="afdf7eee-560b-4c09-b919-ccf3bdb0eb0b" providerId="ADAL" clId="{12432BE5-626A-4309-9253-311AA787E28A}" dt="2022-05-23T16:27:06.207" v="14" actId="26606"/>
          <ac:spMkLst>
            <pc:docMk/>
            <pc:sldMk cId="4034527900" sldId="263"/>
            <ac:spMk id="12" creationId="{B0AAF7C9-094E-400C-A428-F6C2262F6527}"/>
          </ac:spMkLst>
        </pc:spChg>
        <pc:spChg chg="add">
          <ac:chgData name="Arjun P Dinesh - AM.SC.U3CDS20014" userId="afdf7eee-560b-4c09-b919-ccf3bdb0eb0b" providerId="ADAL" clId="{12432BE5-626A-4309-9253-311AA787E28A}" dt="2022-05-23T16:27:06.207" v="14" actId="26606"/>
          <ac:spMkLst>
            <pc:docMk/>
            <pc:sldMk cId="4034527900" sldId="263"/>
            <ac:spMk id="14" creationId="{6200B311-3585-4069-AAC6-CD443FA5B8AD}"/>
          </ac:spMkLst>
        </pc:spChg>
      </pc:sldChg>
      <pc:sldChg chg="addSp delSp modSp mod setBg modAnim setClrOvrMap">
        <pc:chgData name="Arjun P Dinesh - AM.SC.U3CDS20014" userId="afdf7eee-560b-4c09-b919-ccf3bdb0eb0b" providerId="ADAL" clId="{12432BE5-626A-4309-9253-311AA787E28A}" dt="2022-05-23T16:54:51.177" v="97" actId="478"/>
        <pc:sldMkLst>
          <pc:docMk/>
          <pc:sldMk cId="2383856760" sldId="264"/>
        </pc:sldMkLst>
        <pc:spChg chg="del mod">
          <ac:chgData name="Arjun P Dinesh - AM.SC.U3CDS20014" userId="afdf7eee-560b-4c09-b919-ccf3bdb0eb0b" providerId="ADAL" clId="{12432BE5-626A-4309-9253-311AA787E28A}" dt="2022-05-23T16:34:43.338" v="31" actId="478"/>
          <ac:spMkLst>
            <pc:docMk/>
            <pc:sldMk cId="2383856760" sldId="264"/>
            <ac:spMk id="2" creationId="{0EA036E3-8560-246D-9370-E1C0AC2BD736}"/>
          </ac:spMkLst>
        </pc:spChg>
        <pc:spChg chg="mod">
          <ac:chgData name="Arjun P Dinesh - AM.SC.U3CDS20014" userId="afdf7eee-560b-4c09-b919-ccf3bdb0eb0b" providerId="ADAL" clId="{12432BE5-626A-4309-9253-311AA787E28A}" dt="2022-05-23T16:41:42.923" v="56" actId="404"/>
          <ac:spMkLst>
            <pc:docMk/>
            <pc:sldMk cId="2383856760" sldId="264"/>
            <ac:spMk id="3" creationId="{86FBD415-63B1-D6E0-77EE-326CD6D2B04D}"/>
          </ac:spMkLst>
        </pc:spChg>
        <pc:spChg chg="add del mod">
          <ac:chgData name="Arjun P Dinesh - AM.SC.U3CDS20014" userId="afdf7eee-560b-4c09-b919-ccf3bdb0eb0b" providerId="ADAL" clId="{12432BE5-626A-4309-9253-311AA787E28A}" dt="2022-05-23T16:54:51.177" v="97" actId="478"/>
          <ac:spMkLst>
            <pc:docMk/>
            <pc:sldMk cId="2383856760" sldId="264"/>
            <ac:spMk id="6" creationId="{88B9B0CC-B556-4E2E-13C7-DF81421C6142}"/>
          </ac:spMkLst>
        </pc:spChg>
        <pc:spChg chg="add">
          <ac:chgData name="Arjun P Dinesh - AM.SC.U3CDS20014" userId="afdf7eee-560b-4c09-b919-ccf3bdb0eb0b" providerId="ADAL" clId="{12432BE5-626A-4309-9253-311AA787E28A}" dt="2022-05-23T16:27:18.484" v="15" actId="26606"/>
          <ac:spMkLst>
            <pc:docMk/>
            <pc:sldMk cId="2383856760" sldId="264"/>
            <ac:spMk id="9" creationId="{6EBF06A5-4173-45DE-87B1-0791E098A374}"/>
          </ac:spMkLst>
        </pc:spChg>
        <pc:spChg chg="add">
          <ac:chgData name="Arjun P Dinesh - AM.SC.U3CDS20014" userId="afdf7eee-560b-4c09-b919-ccf3bdb0eb0b" providerId="ADAL" clId="{12432BE5-626A-4309-9253-311AA787E28A}" dt="2022-05-23T16:27:18.484" v="15" actId="26606"/>
          <ac:spMkLst>
            <pc:docMk/>
            <pc:sldMk cId="2383856760" sldId="264"/>
            <ac:spMk id="11" creationId="{581DAA37-DAFB-47C9-9EE7-11C030BEC838}"/>
          </ac:spMkLst>
        </pc:spChg>
        <pc:spChg chg="add">
          <ac:chgData name="Arjun P Dinesh - AM.SC.U3CDS20014" userId="afdf7eee-560b-4c09-b919-ccf3bdb0eb0b" providerId="ADAL" clId="{12432BE5-626A-4309-9253-311AA787E28A}" dt="2022-05-23T16:27:18.484" v="15" actId="26606"/>
          <ac:spMkLst>
            <pc:docMk/>
            <pc:sldMk cId="2383856760" sldId="264"/>
            <ac:spMk id="13" creationId="{F4CBD955-7E14-485C-919F-EC1D1B9BC25C}"/>
          </ac:spMkLst>
        </pc:spChg>
        <pc:picChg chg="add">
          <ac:chgData name="Arjun P Dinesh - AM.SC.U3CDS20014" userId="afdf7eee-560b-4c09-b919-ccf3bdb0eb0b" providerId="ADAL" clId="{12432BE5-626A-4309-9253-311AA787E28A}" dt="2022-05-23T16:27:18.484" v="15" actId="26606"/>
          <ac:picMkLst>
            <pc:docMk/>
            <pc:sldMk cId="2383856760" sldId="264"/>
            <ac:picMk id="5" creationId="{3067ABBC-DF10-F9D3-BC0A-7D88B048B5B3}"/>
          </ac:picMkLst>
        </pc:picChg>
      </pc:sldChg>
      <pc:sldChg chg="addSp delSp modSp mod setBg modAnim">
        <pc:chgData name="Arjun P Dinesh - AM.SC.U3CDS20014" userId="afdf7eee-560b-4c09-b919-ccf3bdb0eb0b" providerId="ADAL" clId="{12432BE5-626A-4309-9253-311AA787E28A}" dt="2022-05-23T16:55:24.622" v="102"/>
        <pc:sldMkLst>
          <pc:docMk/>
          <pc:sldMk cId="455000172" sldId="265"/>
        </pc:sldMkLst>
        <pc:spChg chg="del">
          <ac:chgData name="Arjun P Dinesh - AM.SC.U3CDS20014" userId="afdf7eee-560b-4c09-b919-ccf3bdb0eb0b" providerId="ADAL" clId="{12432BE5-626A-4309-9253-311AA787E28A}" dt="2022-05-23T16:30:52.252" v="29" actId="478"/>
          <ac:spMkLst>
            <pc:docMk/>
            <pc:sldMk cId="455000172" sldId="265"/>
            <ac:spMk id="2" creationId="{5676EEB9-5D44-D3EF-03E3-7C6477EAD272}"/>
          </ac:spMkLst>
        </pc:spChg>
        <pc:spChg chg="mod">
          <ac:chgData name="Arjun P Dinesh - AM.SC.U3CDS20014" userId="afdf7eee-560b-4c09-b919-ccf3bdb0eb0b" providerId="ADAL" clId="{12432BE5-626A-4309-9253-311AA787E28A}" dt="2022-05-23T16:39:31.342" v="34" actId="403"/>
          <ac:spMkLst>
            <pc:docMk/>
            <pc:sldMk cId="455000172" sldId="265"/>
            <ac:spMk id="3" creationId="{117D0973-749C-62DC-D3A4-7E2D63D4DB68}"/>
          </ac:spMkLst>
        </pc:spChg>
        <pc:spChg chg="add">
          <ac:chgData name="Arjun P Dinesh - AM.SC.U3CDS20014" userId="afdf7eee-560b-4c09-b919-ccf3bdb0eb0b" providerId="ADAL" clId="{12432BE5-626A-4309-9253-311AA787E28A}" dt="2022-05-23T16:39:19.934" v="32" actId="26606"/>
          <ac:spMkLst>
            <pc:docMk/>
            <pc:sldMk cId="455000172" sldId="265"/>
            <ac:spMk id="8" creationId="{081EA652-8C6A-4E69-BEB9-170809474553}"/>
          </ac:spMkLst>
        </pc:spChg>
        <pc:spChg chg="add">
          <ac:chgData name="Arjun P Dinesh - AM.SC.U3CDS20014" userId="afdf7eee-560b-4c09-b919-ccf3bdb0eb0b" providerId="ADAL" clId="{12432BE5-626A-4309-9253-311AA787E28A}" dt="2022-05-23T16:39:19.934" v="32" actId="26606"/>
          <ac:spMkLst>
            <pc:docMk/>
            <pc:sldMk cId="455000172" sldId="265"/>
            <ac:spMk id="10" creationId="{5298780A-33B9-4EA2-8F67-DE68AD62841B}"/>
          </ac:spMkLst>
        </pc:spChg>
        <pc:spChg chg="add">
          <ac:chgData name="Arjun P Dinesh - AM.SC.U3CDS20014" userId="afdf7eee-560b-4c09-b919-ccf3bdb0eb0b" providerId="ADAL" clId="{12432BE5-626A-4309-9253-311AA787E28A}" dt="2022-05-23T16:39:19.934" v="32" actId="26606"/>
          <ac:spMkLst>
            <pc:docMk/>
            <pc:sldMk cId="455000172" sldId="265"/>
            <ac:spMk id="12" creationId="{7F488E8B-4E1E-4402-8935-D4E6C02615C7}"/>
          </ac:spMkLst>
        </pc:spChg>
      </pc:sldChg>
      <pc:sldChg chg="addSp delSp modSp mod setBg modAnim">
        <pc:chgData name="Arjun P Dinesh - AM.SC.U3CDS20014" userId="afdf7eee-560b-4c09-b919-ccf3bdb0eb0b" providerId="ADAL" clId="{12432BE5-626A-4309-9253-311AA787E28A}" dt="2022-05-23T16:55:29.883" v="103"/>
        <pc:sldMkLst>
          <pc:docMk/>
          <pc:sldMk cId="3798062339" sldId="266"/>
        </pc:sldMkLst>
        <pc:spChg chg="del">
          <ac:chgData name="Arjun P Dinesh - AM.SC.U3CDS20014" userId="afdf7eee-560b-4c09-b919-ccf3bdb0eb0b" providerId="ADAL" clId="{12432BE5-626A-4309-9253-311AA787E28A}" dt="2022-05-23T16:39:47.106" v="35" actId="478"/>
          <ac:spMkLst>
            <pc:docMk/>
            <pc:sldMk cId="3798062339" sldId="266"/>
            <ac:spMk id="2" creationId="{E05D307A-0C1F-3597-FFCB-F8C650627DF6}"/>
          </ac:spMkLst>
        </pc:spChg>
        <pc:spChg chg="mod">
          <ac:chgData name="Arjun P Dinesh - AM.SC.U3CDS20014" userId="afdf7eee-560b-4c09-b919-ccf3bdb0eb0b" providerId="ADAL" clId="{12432BE5-626A-4309-9253-311AA787E28A}" dt="2022-05-23T16:40:05.352" v="42" actId="27636"/>
          <ac:spMkLst>
            <pc:docMk/>
            <pc:sldMk cId="3798062339" sldId="266"/>
            <ac:spMk id="3" creationId="{448FE3DF-4C07-3609-82BA-43636052B099}"/>
          </ac:spMkLst>
        </pc:spChg>
        <pc:spChg chg="add">
          <ac:chgData name="Arjun P Dinesh - AM.SC.U3CDS20014" userId="afdf7eee-560b-4c09-b919-ccf3bdb0eb0b" providerId="ADAL" clId="{12432BE5-626A-4309-9253-311AA787E28A}" dt="2022-05-23T16:39:54.276" v="36" actId="26606"/>
          <ac:spMkLst>
            <pc:docMk/>
            <pc:sldMk cId="3798062339" sldId="266"/>
            <ac:spMk id="8" creationId="{081EA652-8C6A-4E69-BEB9-170809474553}"/>
          </ac:spMkLst>
        </pc:spChg>
        <pc:spChg chg="add">
          <ac:chgData name="Arjun P Dinesh - AM.SC.U3CDS20014" userId="afdf7eee-560b-4c09-b919-ccf3bdb0eb0b" providerId="ADAL" clId="{12432BE5-626A-4309-9253-311AA787E28A}" dt="2022-05-23T16:39:54.276" v="36" actId="26606"/>
          <ac:spMkLst>
            <pc:docMk/>
            <pc:sldMk cId="3798062339" sldId="266"/>
            <ac:spMk id="10" creationId="{F474090D-CD95-4B41-BE3D-6596953D322D}"/>
          </ac:spMkLst>
        </pc:spChg>
        <pc:spChg chg="add">
          <ac:chgData name="Arjun P Dinesh - AM.SC.U3CDS20014" userId="afdf7eee-560b-4c09-b919-ccf3bdb0eb0b" providerId="ADAL" clId="{12432BE5-626A-4309-9253-311AA787E28A}" dt="2022-05-23T16:39:54.276" v="36" actId="26606"/>
          <ac:spMkLst>
            <pc:docMk/>
            <pc:sldMk cId="3798062339" sldId="266"/>
            <ac:spMk id="12" creationId="{5298780A-33B9-4EA2-8F67-DE68AD62841B}"/>
          </ac:spMkLst>
        </pc:spChg>
        <pc:spChg chg="add">
          <ac:chgData name="Arjun P Dinesh - AM.SC.U3CDS20014" userId="afdf7eee-560b-4c09-b919-ccf3bdb0eb0b" providerId="ADAL" clId="{12432BE5-626A-4309-9253-311AA787E28A}" dt="2022-05-23T16:39:54.276" v="36" actId="26606"/>
          <ac:spMkLst>
            <pc:docMk/>
            <pc:sldMk cId="3798062339" sldId="266"/>
            <ac:spMk id="14" creationId="{B8F3E811-B104-4DFF-951A-008C860FF1D2}"/>
          </ac:spMkLst>
        </pc:spChg>
      </pc:sldChg>
      <pc:sldChg chg="addSp delSp modSp mod setBg modAnim">
        <pc:chgData name="Arjun P Dinesh - AM.SC.U3CDS20014" userId="afdf7eee-560b-4c09-b919-ccf3bdb0eb0b" providerId="ADAL" clId="{12432BE5-626A-4309-9253-311AA787E28A}" dt="2022-05-23T16:55:36.215" v="105"/>
        <pc:sldMkLst>
          <pc:docMk/>
          <pc:sldMk cId="2127365036" sldId="267"/>
        </pc:sldMkLst>
        <pc:spChg chg="del">
          <ac:chgData name="Arjun P Dinesh - AM.SC.U3CDS20014" userId="afdf7eee-560b-4c09-b919-ccf3bdb0eb0b" providerId="ADAL" clId="{12432BE5-626A-4309-9253-311AA787E28A}" dt="2022-05-23T16:40:11.555" v="43" actId="478"/>
          <ac:spMkLst>
            <pc:docMk/>
            <pc:sldMk cId="2127365036" sldId="267"/>
            <ac:spMk id="2" creationId="{5FC4E319-7EDE-AC92-8F8C-6C89F3E2BC1F}"/>
          </ac:spMkLst>
        </pc:spChg>
        <pc:spChg chg="mod">
          <ac:chgData name="Arjun P Dinesh - AM.SC.U3CDS20014" userId="afdf7eee-560b-4c09-b919-ccf3bdb0eb0b" providerId="ADAL" clId="{12432BE5-626A-4309-9253-311AA787E28A}" dt="2022-05-23T16:40:40.177" v="50" actId="113"/>
          <ac:spMkLst>
            <pc:docMk/>
            <pc:sldMk cId="2127365036" sldId="267"/>
            <ac:spMk id="3" creationId="{9A90510F-6055-6A38-9AE5-3E8571BF57D0}"/>
          </ac:spMkLst>
        </pc:spChg>
        <pc:spChg chg="add">
          <ac:chgData name="Arjun P Dinesh - AM.SC.U3CDS20014" userId="afdf7eee-560b-4c09-b919-ccf3bdb0eb0b" providerId="ADAL" clId="{12432BE5-626A-4309-9253-311AA787E28A}" dt="2022-05-23T16:40:15.191" v="44" actId="26606"/>
          <ac:spMkLst>
            <pc:docMk/>
            <pc:sldMk cId="2127365036" sldId="267"/>
            <ac:spMk id="8" creationId="{081EA652-8C6A-4E69-BEB9-170809474553}"/>
          </ac:spMkLst>
        </pc:spChg>
        <pc:spChg chg="add">
          <ac:chgData name="Arjun P Dinesh - AM.SC.U3CDS20014" userId="afdf7eee-560b-4c09-b919-ccf3bdb0eb0b" providerId="ADAL" clId="{12432BE5-626A-4309-9253-311AA787E28A}" dt="2022-05-23T16:40:15.191" v="44" actId="26606"/>
          <ac:spMkLst>
            <pc:docMk/>
            <pc:sldMk cId="2127365036" sldId="267"/>
            <ac:spMk id="10" creationId="{5298780A-33B9-4EA2-8F67-DE68AD62841B}"/>
          </ac:spMkLst>
        </pc:spChg>
        <pc:spChg chg="add">
          <ac:chgData name="Arjun P Dinesh - AM.SC.U3CDS20014" userId="afdf7eee-560b-4c09-b919-ccf3bdb0eb0b" providerId="ADAL" clId="{12432BE5-626A-4309-9253-311AA787E28A}" dt="2022-05-23T16:40:15.191" v="44" actId="26606"/>
          <ac:spMkLst>
            <pc:docMk/>
            <pc:sldMk cId="2127365036" sldId="267"/>
            <ac:spMk id="12" creationId="{7F488E8B-4E1E-4402-8935-D4E6C02615C7}"/>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F8A9C5-8B70-4575-B53A-B41BE1276CDE}"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1C99231A-72BD-4C3B-87B0-FC6B0AF49EDD}">
      <dgm:prSet/>
      <dgm:spPr/>
      <dgm:t>
        <a:bodyPr/>
        <a:lstStyle/>
        <a:p>
          <a:r>
            <a:rPr lang="en-US" b="0" i="0"/>
            <a:t>Lane detection is a developing technology that is implemented in vehicles to enable autonomous navigation.</a:t>
          </a:r>
          <a:endParaRPr lang="en-US"/>
        </a:p>
      </dgm:t>
    </dgm:pt>
    <dgm:pt modelId="{5AED15B6-FD33-4DF7-A063-6AA91FDC5406}" type="parTrans" cxnId="{E16F92CB-859A-424F-AB7A-43E40E8619F6}">
      <dgm:prSet/>
      <dgm:spPr/>
      <dgm:t>
        <a:bodyPr/>
        <a:lstStyle/>
        <a:p>
          <a:endParaRPr lang="en-US"/>
        </a:p>
      </dgm:t>
    </dgm:pt>
    <dgm:pt modelId="{F410F950-8756-4ED0-9B99-3643A75EDD0A}" type="sibTrans" cxnId="{E16F92CB-859A-424F-AB7A-43E40E8619F6}">
      <dgm:prSet/>
      <dgm:spPr/>
      <dgm:t>
        <a:bodyPr/>
        <a:lstStyle/>
        <a:p>
          <a:endParaRPr lang="en-US"/>
        </a:p>
      </dgm:t>
    </dgm:pt>
    <dgm:pt modelId="{384754F1-FE51-4191-8C6A-C5436B5E5CAC}">
      <dgm:prSet/>
      <dgm:spPr/>
      <dgm:t>
        <a:bodyPr/>
        <a:lstStyle/>
        <a:p>
          <a:r>
            <a:rPr lang="en-US" b="0" i="0"/>
            <a:t>The existing lane detection system are designed for roads with proper structure relying on markings</a:t>
          </a:r>
          <a:endParaRPr lang="en-US"/>
        </a:p>
      </dgm:t>
    </dgm:pt>
    <dgm:pt modelId="{808D4D1A-D2DC-4B08-8F3C-5A316DE48114}" type="parTrans" cxnId="{ECCD3CAD-DBA4-4028-ABBA-872191C969A7}">
      <dgm:prSet/>
      <dgm:spPr/>
      <dgm:t>
        <a:bodyPr/>
        <a:lstStyle/>
        <a:p>
          <a:endParaRPr lang="en-US"/>
        </a:p>
      </dgm:t>
    </dgm:pt>
    <dgm:pt modelId="{DA6D9DE0-2AAE-492C-89A6-04197668B623}" type="sibTrans" cxnId="{ECCD3CAD-DBA4-4028-ABBA-872191C969A7}">
      <dgm:prSet/>
      <dgm:spPr/>
      <dgm:t>
        <a:bodyPr/>
        <a:lstStyle/>
        <a:p>
          <a:endParaRPr lang="en-US"/>
        </a:p>
      </dgm:t>
    </dgm:pt>
    <dgm:pt modelId="{6110D6CF-46F8-43C8-A5F6-2E3B8555573B}">
      <dgm:prSet/>
      <dgm:spPr/>
      <dgm:t>
        <a:bodyPr/>
        <a:lstStyle/>
        <a:p>
          <a:r>
            <a:rPr lang="en-US" b="0" i="0"/>
            <a:t>Our main aim is to obtain a real time curve value to assist the driver/autonomous vehicle for taking required turns and not go off the road.</a:t>
          </a:r>
          <a:endParaRPr lang="en-US"/>
        </a:p>
      </dgm:t>
    </dgm:pt>
    <dgm:pt modelId="{DC47610F-9D06-41E5-BB7E-11E10E485BF7}" type="parTrans" cxnId="{F6895384-F723-4C28-81F3-0DF1F5BFC887}">
      <dgm:prSet/>
      <dgm:spPr/>
      <dgm:t>
        <a:bodyPr/>
        <a:lstStyle/>
        <a:p>
          <a:endParaRPr lang="en-US"/>
        </a:p>
      </dgm:t>
    </dgm:pt>
    <dgm:pt modelId="{19180369-8642-4CC5-9342-D03B71929796}" type="sibTrans" cxnId="{F6895384-F723-4C28-81F3-0DF1F5BFC887}">
      <dgm:prSet/>
      <dgm:spPr/>
      <dgm:t>
        <a:bodyPr/>
        <a:lstStyle/>
        <a:p>
          <a:endParaRPr lang="en-US"/>
        </a:p>
      </dgm:t>
    </dgm:pt>
    <dgm:pt modelId="{93422F6D-9424-4554-9F20-3B9CCBC9A8C1}">
      <dgm:prSet/>
      <dgm:spPr/>
      <dgm:t>
        <a:bodyPr/>
        <a:lstStyle/>
        <a:p>
          <a:r>
            <a:rPr lang="en-US" b="0" i="0" dirty="0"/>
            <a:t>In this study one such approach for detecting lanes on a marked road is reviewed followed by an improved approach</a:t>
          </a:r>
        </a:p>
      </dgm:t>
    </dgm:pt>
    <dgm:pt modelId="{1DB152DB-BFCF-49E8-8244-31D21F42F041}" type="parTrans" cxnId="{4BD9CAE6-5C39-4995-8E69-CC7C689C7941}">
      <dgm:prSet/>
      <dgm:spPr/>
      <dgm:t>
        <a:bodyPr/>
        <a:lstStyle/>
        <a:p>
          <a:endParaRPr lang="en-US"/>
        </a:p>
      </dgm:t>
    </dgm:pt>
    <dgm:pt modelId="{23078A9E-31B2-4F36-8358-7CE907A59DA2}" type="sibTrans" cxnId="{4BD9CAE6-5C39-4995-8E69-CC7C689C7941}">
      <dgm:prSet/>
      <dgm:spPr/>
      <dgm:t>
        <a:bodyPr/>
        <a:lstStyle/>
        <a:p>
          <a:endParaRPr lang="en-US"/>
        </a:p>
      </dgm:t>
    </dgm:pt>
    <dgm:pt modelId="{E8EE7F04-8FA0-4302-AECC-A07B2BC15379}" type="pres">
      <dgm:prSet presAssocID="{1CF8A9C5-8B70-4575-B53A-B41BE1276CDE}" presName="root" presStyleCnt="0">
        <dgm:presLayoutVars>
          <dgm:dir/>
          <dgm:resizeHandles val="exact"/>
        </dgm:presLayoutVars>
      </dgm:prSet>
      <dgm:spPr/>
    </dgm:pt>
    <dgm:pt modelId="{BE830109-30C5-478D-B0EA-C95401B96CA0}" type="pres">
      <dgm:prSet presAssocID="{1C99231A-72BD-4C3B-87B0-FC6B0AF49EDD}" presName="compNode" presStyleCnt="0"/>
      <dgm:spPr/>
    </dgm:pt>
    <dgm:pt modelId="{747115CD-380E-49A6-BEB6-4AD8F63205A0}" type="pres">
      <dgm:prSet presAssocID="{1C99231A-72BD-4C3B-87B0-FC6B0AF49EDD}" presName="bgRect" presStyleLbl="bgShp" presStyleIdx="0" presStyleCnt="4"/>
      <dgm:spPr/>
    </dgm:pt>
    <dgm:pt modelId="{5A976BB0-7C2F-43A7-B8BA-C1D110FA87D3}" type="pres">
      <dgm:prSet presAssocID="{1C99231A-72BD-4C3B-87B0-FC6B0AF49ED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ooter"/>
        </a:ext>
      </dgm:extLst>
    </dgm:pt>
    <dgm:pt modelId="{E4C4A072-4737-4DB9-85E6-CEF59F3C8DE3}" type="pres">
      <dgm:prSet presAssocID="{1C99231A-72BD-4C3B-87B0-FC6B0AF49EDD}" presName="spaceRect" presStyleCnt="0"/>
      <dgm:spPr/>
    </dgm:pt>
    <dgm:pt modelId="{EB1B6786-980C-422E-A719-BF9F8B57D7C7}" type="pres">
      <dgm:prSet presAssocID="{1C99231A-72BD-4C3B-87B0-FC6B0AF49EDD}" presName="parTx" presStyleLbl="revTx" presStyleIdx="0" presStyleCnt="4">
        <dgm:presLayoutVars>
          <dgm:chMax val="0"/>
          <dgm:chPref val="0"/>
        </dgm:presLayoutVars>
      </dgm:prSet>
      <dgm:spPr/>
    </dgm:pt>
    <dgm:pt modelId="{CDCE8B62-CC2F-4067-ADED-729B702BAB5B}" type="pres">
      <dgm:prSet presAssocID="{F410F950-8756-4ED0-9B99-3643A75EDD0A}" presName="sibTrans" presStyleCnt="0"/>
      <dgm:spPr/>
    </dgm:pt>
    <dgm:pt modelId="{16081897-EE2A-49A0-9DBE-1125579AF071}" type="pres">
      <dgm:prSet presAssocID="{384754F1-FE51-4191-8C6A-C5436B5E5CAC}" presName="compNode" presStyleCnt="0"/>
      <dgm:spPr/>
    </dgm:pt>
    <dgm:pt modelId="{3C48B0C7-DA6D-4E0F-8901-C92B5AE0C819}" type="pres">
      <dgm:prSet presAssocID="{384754F1-FE51-4191-8C6A-C5436B5E5CAC}" presName="bgRect" presStyleLbl="bgShp" presStyleIdx="1" presStyleCnt="4"/>
      <dgm:spPr/>
    </dgm:pt>
    <dgm:pt modelId="{8DA2705D-6A23-46E5-B108-92BA6DE2F49E}" type="pres">
      <dgm:prSet presAssocID="{384754F1-FE51-4191-8C6A-C5436B5E5CA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vron Arrows"/>
        </a:ext>
      </dgm:extLst>
    </dgm:pt>
    <dgm:pt modelId="{8BE1CB45-90DB-41A4-AF1E-F91FB283124D}" type="pres">
      <dgm:prSet presAssocID="{384754F1-FE51-4191-8C6A-C5436B5E5CAC}" presName="spaceRect" presStyleCnt="0"/>
      <dgm:spPr/>
    </dgm:pt>
    <dgm:pt modelId="{4A4053ED-D9AC-4115-A3C4-2C033C6899AE}" type="pres">
      <dgm:prSet presAssocID="{384754F1-FE51-4191-8C6A-C5436B5E5CAC}" presName="parTx" presStyleLbl="revTx" presStyleIdx="1" presStyleCnt="4">
        <dgm:presLayoutVars>
          <dgm:chMax val="0"/>
          <dgm:chPref val="0"/>
        </dgm:presLayoutVars>
      </dgm:prSet>
      <dgm:spPr/>
    </dgm:pt>
    <dgm:pt modelId="{86A2FE3C-E4D3-4A07-BD8F-6F608F0EDA98}" type="pres">
      <dgm:prSet presAssocID="{DA6D9DE0-2AAE-492C-89A6-04197668B623}" presName="sibTrans" presStyleCnt="0"/>
      <dgm:spPr/>
    </dgm:pt>
    <dgm:pt modelId="{7F035F46-86CA-45EE-BB08-3E9F12D2E3F8}" type="pres">
      <dgm:prSet presAssocID="{6110D6CF-46F8-43C8-A5F6-2E3B8555573B}" presName="compNode" presStyleCnt="0"/>
      <dgm:spPr/>
    </dgm:pt>
    <dgm:pt modelId="{E4E806A9-E66A-4997-AC15-C59F7409D494}" type="pres">
      <dgm:prSet presAssocID="{6110D6CF-46F8-43C8-A5F6-2E3B8555573B}" presName="bgRect" presStyleLbl="bgShp" presStyleIdx="2" presStyleCnt="4"/>
      <dgm:spPr/>
    </dgm:pt>
    <dgm:pt modelId="{EA3D0BA5-A6C2-4E47-960C-36689900FF4A}" type="pres">
      <dgm:prSet presAssocID="{6110D6CF-46F8-43C8-A5F6-2E3B855557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C9A57ECD-C8C0-4959-93B5-8B536C6C585F}" type="pres">
      <dgm:prSet presAssocID="{6110D6CF-46F8-43C8-A5F6-2E3B8555573B}" presName="spaceRect" presStyleCnt="0"/>
      <dgm:spPr/>
    </dgm:pt>
    <dgm:pt modelId="{DA8B7FB2-A41E-4D4B-AC2A-851B6CE031DF}" type="pres">
      <dgm:prSet presAssocID="{6110D6CF-46F8-43C8-A5F6-2E3B8555573B}" presName="parTx" presStyleLbl="revTx" presStyleIdx="2" presStyleCnt="4">
        <dgm:presLayoutVars>
          <dgm:chMax val="0"/>
          <dgm:chPref val="0"/>
        </dgm:presLayoutVars>
      </dgm:prSet>
      <dgm:spPr/>
    </dgm:pt>
    <dgm:pt modelId="{5FF5A12B-FCA8-4781-8066-F7B76262AFD4}" type="pres">
      <dgm:prSet presAssocID="{19180369-8642-4CC5-9342-D03B71929796}" presName="sibTrans" presStyleCnt="0"/>
      <dgm:spPr/>
    </dgm:pt>
    <dgm:pt modelId="{507D3E93-2C08-4E39-8220-0A147FAE8651}" type="pres">
      <dgm:prSet presAssocID="{93422F6D-9424-4554-9F20-3B9CCBC9A8C1}" presName="compNode" presStyleCnt="0"/>
      <dgm:spPr/>
    </dgm:pt>
    <dgm:pt modelId="{46B7EB8D-FC0D-46B1-AB0E-AD61360CD54F}" type="pres">
      <dgm:prSet presAssocID="{93422F6D-9424-4554-9F20-3B9CCBC9A8C1}" presName="bgRect" presStyleLbl="bgShp" presStyleIdx="3" presStyleCnt="4"/>
      <dgm:spPr/>
    </dgm:pt>
    <dgm:pt modelId="{F9A5C237-750B-409F-A40E-2EC7182E89E2}" type="pres">
      <dgm:prSet presAssocID="{93422F6D-9424-4554-9F20-3B9CCBC9A8C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A85A82AD-6B97-4AC4-9457-0AB82FA2B541}" type="pres">
      <dgm:prSet presAssocID="{93422F6D-9424-4554-9F20-3B9CCBC9A8C1}" presName="spaceRect" presStyleCnt="0"/>
      <dgm:spPr/>
    </dgm:pt>
    <dgm:pt modelId="{D32BC1D3-8832-48FB-9B6B-C51F07476600}" type="pres">
      <dgm:prSet presAssocID="{93422F6D-9424-4554-9F20-3B9CCBC9A8C1}" presName="parTx" presStyleLbl="revTx" presStyleIdx="3" presStyleCnt="4">
        <dgm:presLayoutVars>
          <dgm:chMax val="0"/>
          <dgm:chPref val="0"/>
        </dgm:presLayoutVars>
      </dgm:prSet>
      <dgm:spPr/>
    </dgm:pt>
  </dgm:ptLst>
  <dgm:cxnLst>
    <dgm:cxn modelId="{4CA85315-3A67-4509-82D8-74483B6F1D29}" type="presOf" srcId="{93422F6D-9424-4554-9F20-3B9CCBC9A8C1}" destId="{D32BC1D3-8832-48FB-9B6B-C51F07476600}" srcOrd="0" destOrd="0" presId="urn:microsoft.com/office/officeart/2018/2/layout/IconVerticalSolidList"/>
    <dgm:cxn modelId="{046AA064-03D4-4ABC-9491-C62047946F9D}" type="presOf" srcId="{1C99231A-72BD-4C3B-87B0-FC6B0AF49EDD}" destId="{EB1B6786-980C-422E-A719-BF9F8B57D7C7}" srcOrd="0" destOrd="0" presId="urn:microsoft.com/office/officeart/2018/2/layout/IconVerticalSolidList"/>
    <dgm:cxn modelId="{F6895384-F723-4C28-81F3-0DF1F5BFC887}" srcId="{1CF8A9C5-8B70-4575-B53A-B41BE1276CDE}" destId="{6110D6CF-46F8-43C8-A5F6-2E3B8555573B}" srcOrd="2" destOrd="0" parTransId="{DC47610F-9D06-41E5-BB7E-11E10E485BF7}" sibTransId="{19180369-8642-4CC5-9342-D03B71929796}"/>
    <dgm:cxn modelId="{45010AA1-215B-473A-9AAF-D6BB00AAB45A}" type="presOf" srcId="{6110D6CF-46F8-43C8-A5F6-2E3B8555573B}" destId="{DA8B7FB2-A41E-4D4B-AC2A-851B6CE031DF}" srcOrd="0" destOrd="0" presId="urn:microsoft.com/office/officeart/2018/2/layout/IconVerticalSolidList"/>
    <dgm:cxn modelId="{ECCD3CAD-DBA4-4028-ABBA-872191C969A7}" srcId="{1CF8A9C5-8B70-4575-B53A-B41BE1276CDE}" destId="{384754F1-FE51-4191-8C6A-C5436B5E5CAC}" srcOrd="1" destOrd="0" parTransId="{808D4D1A-D2DC-4B08-8F3C-5A316DE48114}" sibTransId="{DA6D9DE0-2AAE-492C-89A6-04197668B623}"/>
    <dgm:cxn modelId="{362CC2BE-C7C9-4860-8F54-E6C896F8FBC3}" type="presOf" srcId="{384754F1-FE51-4191-8C6A-C5436B5E5CAC}" destId="{4A4053ED-D9AC-4115-A3C4-2C033C6899AE}" srcOrd="0" destOrd="0" presId="urn:microsoft.com/office/officeart/2018/2/layout/IconVerticalSolidList"/>
    <dgm:cxn modelId="{E16F92CB-859A-424F-AB7A-43E40E8619F6}" srcId="{1CF8A9C5-8B70-4575-B53A-B41BE1276CDE}" destId="{1C99231A-72BD-4C3B-87B0-FC6B0AF49EDD}" srcOrd="0" destOrd="0" parTransId="{5AED15B6-FD33-4DF7-A063-6AA91FDC5406}" sibTransId="{F410F950-8756-4ED0-9B99-3643A75EDD0A}"/>
    <dgm:cxn modelId="{EDFCE1D5-6D70-465E-B10F-F04A6D71B122}" type="presOf" srcId="{1CF8A9C5-8B70-4575-B53A-B41BE1276CDE}" destId="{E8EE7F04-8FA0-4302-AECC-A07B2BC15379}" srcOrd="0" destOrd="0" presId="urn:microsoft.com/office/officeart/2018/2/layout/IconVerticalSolidList"/>
    <dgm:cxn modelId="{4BD9CAE6-5C39-4995-8E69-CC7C689C7941}" srcId="{1CF8A9C5-8B70-4575-B53A-B41BE1276CDE}" destId="{93422F6D-9424-4554-9F20-3B9CCBC9A8C1}" srcOrd="3" destOrd="0" parTransId="{1DB152DB-BFCF-49E8-8244-31D21F42F041}" sibTransId="{23078A9E-31B2-4F36-8358-7CE907A59DA2}"/>
    <dgm:cxn modelId="{491358CB-4596-48CA-8C25-65444F73B4F4}" type="presParOf" srcId="{E8EE7F04-8FA0-4302-AECC-A07B2BC15379}" destId="{BE830109-30C5-478D-B0EA-C95401B96CA0}" srcOrd="0" destOrd="0" presId="urn:microsoft.com/office/officeart/2018/2/layout/IconVerticalSolidList"/>
    <dgm:cxn modelId="{13E3EB9A-5796-4477-9B45-7171012E02E5}" type="presParOf" srcId="{BE830109-30C5-478D-B0EA-C95401B96CA0}" destId="{747115CD-380E-49A6-BEB6-4AD8F63205A0}" srcOrd="0" destOrd="0" presId="urn:microsoft.com/office/officeart/2018/2/layout/IconVerticalSolidList"/>
    <dgm:cxn modelId="{D348FBC0-4E5C-426D-A93C-3B07C8E70F95}" type="presParOf" srcId="{BE830109-30C5-478D-B0EA-C95401B96CA0}" destId="{5A976BB0-7C2F-43A7-B8BA-C1D110FA87D3}" srcOrd="1" destOrd="0" presId="urn:microsoft.com/office/officeart/2018/2/layout/IconVerticalSolidList"/>
    <dgm:cxn modelId="{BEE40CDB-11C1-4597-8728-C8D6FDCC3D8E}" type="presParOf" srcId="{BE830109-30C5-478D-B0EA-C95401B96CA0}" destId="{E4C4A072-4737-4DB9-85E6-CEF59F3C8DE3}" srcOrd="2" destOrd="0" presId="urn:microsoft.com/office/officeart/2018/2/layout/IconVerticalSolidList"/>
    <dgm:cxn modelId="{85F8646E-CB15-4FAE-B0AA-C4C5D68D5186}" type="presParOf" srcId="{BE830109-30C5-478D-B0EA-C95401B96CA0}" destId="{EB1B6786-980C-422E-A719-BF9F8B57D7C7}" srcOrd="3" destOrd="0" presId="urn:microsoft.com/office/officeart/2018/2/layout/IconVerticalSolidList"/>
    <dgm:cxn modelId="{D4876102-A89D-45B3-ACE7-B99A083FB787}" type="presParOf" srcId="{E8EE7F04-8FA0-4302-AECC-A07B2BC15379}" destId="{CDCE8B62-CC2F-4067-ADED-729B702BAB5B}" srcOrd="1" destOrd="0" presId="urn:microsoft.com/office/officeart/2018/2/layout/IconVerticalSolidList"/>
    <dgm:cxn modelId="{FAEA6055-5B26-4F5E-89E9-ED523F01B974}" type="presParOf" srcId="{E8EE7F04-8FA0-4302-AECC-A07B2BC15379}" destId="{16081897-EE2A-49A0-9DBE-1125579AF071}" srcOrd="2" destOrd="0" presId="urn:microsoft.com/office/officeart/2018/2/layout/IconVerticalSolidList"/>
    <dgm:cxn modelId="{D16FED29-1243-4110-930E-74AFE113ED63}" type="presParOf" srcId="{16081897-EE2A-49A0-9DBE-1125579AF071}" destId="{3C48B0C7-DA6D-4E0F-8901-C92B5AE0C819}" srcOrd="0" destOrd="0" presId="urn:microsoft.com/office/officeart/2018/2/layout/IconVerticalSolidList"/>
    <dgm:cxn modelId="{31D807F4-8A48-4ED5-964C-B80CF2C936AA}" type="presParOf" srcId="{16081897-EE2A-49A0-9DBE-1125579AF071}" destId="{8DA2705D-6A23-46E5-B108-92BA6DE2F49E}" srcOrd="1" destOrd="0" presId="urn:microsoft.com/office/officeart/2018/2/layout/IconVerticalSolidList"/>
    <dgm:cxn modelId="{837B5EDD-DA25-430C-AF67-02E58BB50541}" type="presParOf" srcId="{16081897-EE2A-49A0-9DBE-1125579AF071}" destId="{8BE1CB45-90DB-41A4-AF1E-F91FB283124D}" srcOrd="2" destOrd="0" presId="urn:microsoft.com/office/officeart/2018/2/layout/IconVerticalSolidList"/>
    <dgm:cxn modelId="{2F1FA9B2-2AED-49C4-BF13-18EAA0BA6AC9}" type="presParOf" srcId="{16081897-EE2A-49A0-9DBE-1125579AF071}" destId="{4A4053ED-D9AC-4115-A3C4-2C033C6899AE}" srcOrd="3" destOrd="0" presId="urn:microsoft.com/office/officeart/2018/2/layout/IconVerticalSolidList"/>
    <dgm:cxn modelId="{94060C28-CBA0-44F2-9D4B-CE1F86E301E4}" type="presParOf" srcId="{E8EE7F04-8FA0-4302-AECC-A07B2BC15379}" destId="{86A2FE3C-E4D3-4A07-BD8F-6F608F0EDA98}" srcOrd="3" destOrd="0" presId="urn:microsoft.com/office/officeart/2018/2/layout/IconVerticalSolidList"/>
    <dgm:cxn modelId="{F6DFDF72-7C2D-468C-8E8E-1E331BA98BA1}" type="presParOf" srcId="{E8EE7F04-8FA0-4302-AECC-A07B2BC15379}" destId="{7F035F46-86CA-45EE-BB08-3E9F12D2E3F8}" srcOrd="4" destOrd="0" presId="urn:microsoft.com/office/officeart/2018/2/layout/IconVerticalSolidList"/>
    <dgm:cxn modelId="{2B8DCC98-48FE-4DC1-B09A-20F53FFD6222}" type="presParOf" srcId="{7F035F46-86CA-45EE-BB08-3E9F12D2E3F8}" destId="{E4E806A9-E66A-4997-AC15-C59F7409D494}" srcOrd="0" destOrd="0" presId="urn:microsoft.com/office/officeart/2018/2/layout/IconVerticalSolidList"/>
    <dgm:cxn modelId="{9DBC8C50-37A0-4D77-9B25-3F9DC1718F7A}" type="presParOf" srcId="{7F035F46-86CA-45EE-BB08-3E9F12D2E3F8}" destId="{EA3D0BA5-A6C2-4E47-960C-36689900FF4A}" srcOrd="1" destOrd="0" presId="urn:microsoft.com/office/officeart/2018/2/layout/IconVerticalSolidList"/>
    <dgm:cxn modelId="{269ECDCB-7AC8-4E02-A79F-4440BD1DB147}" type="presParOf" srcId="{7F035F46-86CA-45EE-BB08-3E9F12D2E3F8}" destId="{C9A57ECD-C8C0-4959-93B5-8B536C6C585F}" srcOrd="2" destOrd="0" presId="urn:microsoft.com/office/officeart/2018/2/layout/IconVerticalSolidList"/>
    <dgm:cxn modelId="{3DAC27F7-6262-4186-B7CB-FAFB4B0F6107}" type="presParOf" srcId="{7F035F46-86CA-45EE-BB08-3E9F12D2E3F8}" destId="{DA8B7FB2-A41E-4D4B-AC2A-851B6CE031DF}" srcOrd="3" destOrd="0" presId="urn:microsoft.com/office/officeart/2018/2/layout/IconVerticalSolidList"/>
    <dgm:cxn modelId="{A47B3CA7-15CE-4D46-8880-516DBC4AB0AE}" type="presParOf" srcId="{E8EE7F04-8FA0-4302-AECC-A07B2BC15379}" destId="{5FF5A12B-FCA8-4781-8066-F7B76262AFD4}" srcOrd="5" destOrd="0" presId="urn:microsoft.com/office/officeart/2018/2/layout/IconVerticalSolidList"/>
    <dgm:cxn modelId="{839D7021-7164-43A9-8B5E-E7D97F3502F7}" type="presParOf" srcId="{E8EE7F04-8FA0-4302-AECC-A07B2BC15379}" destId="{507D3E93-2C08-4E39-8220-0A147FAE8651}" srcOrd="6" destOrd="0" presId="urn:microsoft.com/office/officeart/2018/2/layout/IconVerticalSolidList"/>
    <dgm:cxn modelId="{9EFA986B-A8F6-4AC4-9521-883E162372A0}" type="presParOf" srcId="{507D3E93-2C08-4E39-8220-0A147FAE8651}" destId="{46B7EB8D-FC0D-46B1-AB0E-AD61360CD54F}" srcOrd="0" destOrd="0" presId="urn:microsoft.com/office/officeart/2018/2/layout/IconVerticalSolidList"/>
    <dgm:cxn modelId="{A1FA5E97-BA2E-4B82-8581-7AE04A2FD2AC}" type="presParOf" srcId="{507D3E93-2C08-4E39-8220-0A147FAE8651}" destId="{F9A5C237-750B-409F-A40E-2EC7182E89E2}" srcOrd="1" destOrd="0" presId="urn:microsoft.com/office/officeart/2018/2/layout/IconVerticalSolidList"/>
    <dgm:cxn modelId="{48524E82-B860-4042-9F99-84D77A38A294}" type="presParOf" srcId="{507D3E93-2C08-4E39-8220-0A147FAE8651}" destId="{A85A82AD-6B97-4AC4-9457-0AB82FA2B541}" srcOrd="2" destOrd="0" presId="urn:microsoft.com/office/officeart/2018/2/layout/IconVerticalSolidList"/>
    <dgm:cxn modelId="{423268B0-4FB2-4A2A-B8A0-74119ED29F16}" type="presParOf" srcId="{507D3E93-2C08-4E39-8220-0A147FAE8651}" destId="{D32BC1D3-8832-48FB-9B6B-C51F0747660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C0FB26-F93B-4C49-8714-6CEB43C2952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FE57298-C347-4156-ABF2-D530F88304A7}">
      <dgm:prSet/>
      <dgm:spPr/>
      <dgm:t>
        <a:bodyPr/>
        <a:lstStyle/>
        <a:p>
          <a:r>
            <a:rPr lang="en-IN" b="1" dirty="0"/>
            <a:t>Adding Edge Detection in Pre-processing </a:t>
          </a:r>
          <a:r>
            <a:rPr lang="en-IN" dirty="0"/>
            <a:t>: This section mainly performs  the overall edge detection on the frame image using the improved canny  edge  detection</a:t>
          </a:r>
          <a:endParaRPr lang="en-US" dirty="0"/>
        </a:p>
      </dgm:t>
    </dgm:pt>
    <dgm:pt modelId="{91E0F3F2-D6C4-4722-B2D1-A98425D18B7D}" type="parTrans" cxnId="{D7B51518-6A7C-4577-96B7-005871176EAB}">
      <dgm:prSet/>
      <dgm:spPr/>
      <dgm:t>
        <a:bodyPr/>
        <a:lstStyle/>
        <a:p>
          <a:endParaRPr lang="en-US"/>
        </a:p>
      </dgm:t>
    </dgm:pt>
    <dgm:pt modelId="{31A554EC-86D4-451C-8C2D-C868FC486FCA}" type="sibTrans" cxnId="{D7B51518-6A7C-4577-96B7-005871176EAB}">
      <dgm:prSet/>
      <dgm:spPr/>
      <dgm:t>
        <a:bodyPr/>
        <a:lstStyle/>
        <a:p>
          <a:endParaRPr lang="en-US"/>
        </a:p>
      </dgm:t>
    </dgm:pt>
    <dgm:pt modelId="{4D010C0D-1C71-4AFC-8994-DB3368B77704}">
      <dgm:prSet/>
      <dgm:spPr/>
      <dgm:t>
        <a:bodyPr/>
        <a:lstStyle/>
        <a:p>
          <a:r>
            <a:rPr lang="en-IN" b="1" dirty="0"/>
            <a:t>ROI Selection</a:t>
          </a:r>
          <a:r>
            <a:rPr lang="en-IN" dirty="0"/>
            <a:t>: Selecting a Region Of Interest area on the input in order   to remove unnecessary regions</a:t>
          </a:r>
          <a:endParaRPr lang="en-US" dirty="0"/>
        </a:p>
      </dgm:t>
    </dgm:pt>
    <dgm:pt modelId="{DA5C2D79-9C11-4262-B425-38EFEE5A8EAA}" type="parTrans" cxnId="{CAE59899-A470-4512-9406-89FCED40826C}">
      <dgm:prSet/>
      <dgm:spPr/>
      <dgm:t>
        <a:bodyPr/>
        <a:lstStyle/>
        <a:p>
          <a:endParaRPr lang="en-US"/>
        </a:p>
      </dgm:t>
    </dgm:pt>
    <dgm:pt modelId="{ED9EC4F1-D16B-4E37-8CCD-95D333C05469}" type="sibTrans" cxnId="{CAE59899-A470-4512-9406-89FCED40826C}">
      <dgm:prSet/>
      <dgm:spPr/>
      <dgm:t>
        <a:bodyPr/>
        <a:lstStyle/>
        <a:p>
          <a:endParaRPr lang="en-US"/>
        </a:p>
      </dgm:t>
    </dgm:pt>
    <dgm:pt modelId="{8980B658-B853-4825-A306-003CB87C4768}" type="pres">
      <dgm:prSet presAssocID="{17C0FB26-F93B-4C49-8714-6CEB43C29525}" presName="linear" presStyleCnt="0">
        <dgm:presLayoutVars>
          <dgm:animLvl val="lvl"/>
          <dgm:resizeHandles val="exact"/>
        </dgm:presLayoutVars>
      </dgm:prSet>
      <dgm:spPr/>
    </dgm:pt>
    <dgm:pt modelId="{4A67EDE5-DC18-445A-AAE6-CBEFA027AFF6}" type="pres">
      <dgm:prSet presAssocID="{4FE57298-C347-4156-ABF2-D530F88304A7}" presName="parentText" presStyleLbl="node1" presStyleIdx="0" presStyleCnt="2">
        <dgm:presLayoutVars>
          <dgm:chMax val="0"/>
          <dgm:bulletEnabled val="1"/>
        </dgm:presLayoutVars>
      </dgm:prSet>
      <dgm:spPr/>
    </dgm:pt>
    <dgm:pt modelId="{BDC3D70A-4445-4924-8E3C-93DCC2FB6A8D}" type="pres">
      <dgm:prSet presAssocID="{31A554EC-86D4-451C-8C2D-C868FC486FCA}" presName="spacer" presStyleCnt="0"/>
      <dgm:spPr/>
    </dgm:pt>
    <dgm:pt modelId="{D3C4FC04-3D25-46EC-B24F-C4EE18E0A71E}" type="pres">
      <dgm:prSet presAssocID="{4D010C0D-1C71-4AFC-8994-DB3368B77704}" presName="parentText" presStyleLbl="node1" presStyleIdx="1" presStyleCnt="2">
        <dgm:presLayoutVars>
          <dgm:chMax val="0"/>
          <dgm:bulletEnabled val="1"/>
        </dgm:presLayoutVars>
      </dgm:prSet>
      <dgm:spPr/>
    </dgm:pt>
  </dgm:ptLst>
  <dgm:cxnLst>
    <dgm:cxn modelId="{D7B51518-6A7C-4577-96B7-005871176EAB}" srcId="{17C0FB26-F93B-4C49-8714-6CEB43C29525}" destId="{4FE57298-C347-4156-ABF2-D530F88304A7}" srcOrd="0" destOrd="0" parTransId="{91E0F3F2-D6C4-4722-B2D1-A98425D18B7D}" sibTransId="{31A554EC-86D4-451C-8C2D-C868FC486FCA}"/>
    <dgm:cxn modelId="{91659E4D-8FAE-49C8-846F-F599E212F389}" type="presOf" srcId="{4D010C0D-1C71-4AFC-8994-DB3368B77704}" destId="{D3C4FC04-3D25-46EC-B24F-C4EE18E0A71E}" srcOrd="0" destOrd="0" presId="urn:microsoft.com/office/officeart/2005/8/layout/vList2"/>
    <dgm:cxn modelId="{8652CC72-829D-40A7-B142-3F5A997CFBA8}" type="presOf" srcId="{17C0FB26-F93B-4C49-8714-6CEB43C29525}" destId="{8980B658-B853-4825-A306-003CB87C4768}" srcOrd="0" destOrd="0" presId="urn:microsoft.com/office/officeart/2005/8/layout/vList2"/>
    <dgm:cxn modelId="{EDFEDE7E-0187-4024-B53F-59941E94AF91}" type="presOf" srcId="{4FE57298-C347-4156-ABF2-D530F88304A7}" destId="{4A67EDE5-DC18-445A-AAE6-CBEFA027AFF6}" srcOrd="0" destOrd="0" presId="urn:microsoft.com/office/officeart/2005/8/layout/vList2"/>
    <dgm:cxn modelId="{CAE59899-A470-4512-9406-89FCED40826C}" srcId="{17C0FB26-F93B-4C49-8714-6CEB43C29525}" destId="{4D010C0D-1C71-4AFC-8994-DB3368B77704}" srcOrd="1" destOrd="0" parTransId="{DA5C2D79-9C11-4262-B425-38EFEE5A8EAA}" sibTransId="{ED9EC4F1-D16B-4E37-8CCD-95D333C05469}"/>
    <dgm:cxn modelId="{FB1C7B21-5D1F-4A78-AB0C-CA78C1779881}" type="presParOf" srcId="{8980B658-B853-4825-A306-003CB87C4768}" destId="{4A67EDE5-DC18-445A-AAE6-CBEFA027AFF6}" srcOrd="0" destOrd="0" presId="urn:microsoft.com/office/officeart/2005/8/layout/vList2"/>
    <dgm:cxn modelId="{95593D22-266C-46D2-B4FD-221D3A91BB18}" type="presParOf" srcId="{8980B658-B853-4825-A306-003CB87C4768}" destId="{BDC3D70A-4445-4924-8E3C-93DCC2FB6A8D}" srcOrd="1" destOrd="0" presId="urn:microsoft.com/office/officeart/2005/8/layout/vList2"/>
    <dgm:cxn modelId="{788C3478-5FE0-4513-B60D-4259BADFC6ED}" type="presParOf" srcId="{8980B658-B853-4825-A306-003CB87C4768}" destId="{D3C4FC04-3D25-46EC-B24F-C4EE18E0A71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115CD-380E-49A6-BEB6-4AD8F63205A0}">
      <dsp:nvSpPr>
        <dsp:cNvPr id="0" name=""/>
        <dsp:cNvSpPr/>
      </dsp:nvSpPr>
      <dsp:spPr>
        <a:xfrm>
          <a:off x="0" y="2246"/>
          <a:ext cx="5961345" cy="11387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976BB0-7C2F-43A7-B8BA-C1D110FA87D3}">
      <dsp:nvSpPr>
        <dsp:cNvPr id="0" name=""/>
        <dsp:cNvSpPr/>
      </dsp:nvSpPr>
      <dsp:spPr>
        <a:xfrm>
          <a:off x="344474" y="258467"/>
          <a:ext cx="626317" cy="6263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1B6786-980C-422E-A719-BF9F8B57D7C7}">
      <dsp:nvSpPr>
        <dsp:cNvPr id="0" name=""/>
        <dsp:cNvSpPr/>
      </dsp:nvSpPr>
      <dsp:spPr>
        <a:xfrm>
          <a:off x="1315266" y="2246"/>
          <a:ext cx="4646078" cy="11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519" tIns="120519" rIns="120519" bIns="120519" numCol="1" spcCol="1270" anchor="ctr" anchorCtr="0">
          <a:noAutofit/>
        </a:bodyPr>
        <a:lstStyle/>
        <a:p>
          <a:pPr marL="0" lvl="0" indent="0" algn="l" defTabSz="755650">
            <a:lnSpc>
              <a:spcPct val="90000"/>
            </a:lnSpc>
            <a:spcBef>
              <a:spcPct val="0"/>
            </a:spcBef>
            <a:spcAft>
              <a:spcPct val="35000"/>
            </a:spcAft>
            <a:buNone/>
          </a:pPr>
          <a:r>
            <a:rPr lang="en-US" sz="1700" b="0" i="0" kern="1200"/>
            <a:t>Lane detection is a developing technology that is implemented in vehicles to enable autonomous navigation.</a:t>
          </a:r>
          <a:endParaRPr lang="en-US" sz="1700" kern="1200"/>
        </a:p>
      </dsp:txBody>
      <dsp:txXfrm>
        <a:off x="1315266" y="2246"/>
        <a:ext cx="4646078" cy="1138759"/>
      </dsp:txXfrm>
    </dsp:sp>
    <dsp:sp modelId="{3C48B0C7-DA6D-4E0F-8901-C92B5AE0C819}">
      <dsp:nvSpPr>
        <dsp:cNvPr id="0" name=""/>
        <dsp:cNvSpPr/>
      </dsp:nvSpPr>
      <dsp:spPr>
        <a:xfrm>
          <a:off x="0" y="1425695"/>
          <a:ext cx="5961345" cy="11387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A2705D-6A23-46E5-B108-92BA6DE2F49E}">
      <dsp:nvSpPr>
        <dsp:cNvPr id="0" name=""/>
        <dsp:cNvSpPr/>
      </dsp:nvSpPr>
      <dsp:spPr>
        <a:xfrm>
          <a:off x="344474" y="1681916"/>
          <a:ext cx="626317" cy="6263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4053ED-D9AC-4115-A3C4-2C033C6899AE}">
      <dsp:nvSpPr>
        <dsp:cNvPr id="0" name=""/>
        <dsp:cNvSpPr/>
      </dsp:nvSpPr>
      <dsp:spPr>
        <a:xfrm>
          <a:off x="1315266" y="1425695"/>
          <a:ext cx="4646078" cy="11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519" tIns="120519" rIns="120519" bIns="120519" numCol="1" spcCol="1270" anchor="ctr" anchorCtr="0">
          <a:noAutofit/>
        </a:bodyPr>
        <a:lstStyle/>
        <a:p>
          <a:pPr marL="0" lvl="0" indent="0" algn="l" defTabSz="755650">
            <a:lnSpc>
              <a:spcPct val="90000"/>
            </a:lnSpc>
            <a:spcBef>
              <a:spcPct val="0"/>
            </a:spcBef>
            <a:spcAft>
              <a:spcPct val="35000"/>
            </a:spcAft>
            <a:buNone/>
          </a:pPr>
          <a:r>
            <a:rPr lang="en-US" sz="1700" b="0" i="0" kern="1200"/>
            <a:t>The existing lane detection system are designed for roads with proper structure relying on markings</a:t>
          </a:r>
          <a:endParaRPr lang="en-US" sz="1700" kern="1200"/>
        </a:p>
      </dsp:txBody>
      <dsp:txXfrm>
        <a:off x="1315266" y="1425695"/>
        <a:ext cx="4646078" cy="1138759"/>
      </dsp:txXfrm>
    </dsp:sp>
    <dsp:sp modelId="{E4E806A9-E66A-4997-AC15-C59F7409D494}">
      <dsp:nvSpPr>
        <dsp:cNvPr id="0" name=""/>
        <dsp:cNvSpPr/>
      </dsp:nvSpPr>
      <dsp:spPr>
        <a:xfrm>
          <a:off x="0" y="2849144"/>
          <a:ext cx="5961345" cy="11387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3D0BA5-A6C2-4E47-960C-36689900FF4A}">
      <dsp:nvSpPr>
        <dsp:cNvPr id="0" name=""/>
        <dsp:cNvSpPr/>
      </dsp:nvSpPr>
      <dsp:spPr>
        <a:xfrm>
          <a:off x="344474" y="3105365"/>
          <a:ext cx="626317" cy="6263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8B7FB2-A41E-4D4B-AC2A-851B6CE031DF}">
      <dsp:nvSpPr>
        <dsp:cNvPr id="0" name=""/>
        <dsp:cNvSpPr/>
      </dsp:nvSpPr>
      <dsp:spPr>
        <a:xfrm>
          <a:off x="1315266" y="2849144"/>
          <a:ext cx="4646078" cy="11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519" tIns="120519" rIns="120519" bIns="120519" numCol="1" spcCol="1270" anchor="ctr" anchorCtr="0">
          <a:noAutofit/>
        </a:bodyPr>
        <a:lstStyle/>
        <a:p>
          <a:pPr marL="0" lvl="0" indent="0" algn="l" defTabSz="755650">
            <a:lnSpc>
              <a:spcPct val="90000"/>
            </a:lnSpc>
            <a:spcBef>
              <a:spcPct val="0"/>
            </a:spcBef>
            <a:spcAft>
              <a:spcPct val="35000"/>
            </a:spcAft>
            <a:buNone/>
          </a:pPr>
          <a:r>
            <a:rPr lang="en-US" sz="1700" b="0" i="0" kern="1200"/>
            <a:t>Our main aim is to obtain a real time curve value to assist the driver/autonomous vehicle for taking required turns and not go off the road.</a:t>
          </a:r>
          <a:endParaRPr lang="en-US" sz="1700" kern="1200"/>
        </a:p>
      </dsp:txBody>
      <dsp:txXfrm>
        <a:off x="1315266" y="2849144"/>
        <a:ext cx="4646078" cy="1138759"/>
      </dsp:txXfrm>
    </dsp:sp>
    <dsp:sp modelId="{46B7EB8D-FC0D-46B1-AB0E-AD61360CD54F}">
      <dsp:nvSpPr>
        <dsp:cNvPr id="0" name=""/>
        <dsp:cNvSpPr/>
      </dsp:nvSpPr>
      <dsp:spPr>
        <a:xfrm>
          <a:off x="0" y="4272593"/>
          <a:ext cx="5961345" cy="11387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A5C237-750B-409F-A40E-2EC7182E89E2}">
      <dsp:nvSpPr>
        <dsp:cNvPr id="0" name=""/>
        <dsp:cNvSpPr/>
      </dsp:nvSpPr>
      <dsp:spPr>
        <a:xfrm>
          <a:off x="344474" y="4528814"/>
          <a:ext cx="626317" cy="6263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2BC1D3-8832-48FB-9B6B-C51F07476600}">
      <dsp:nvSpPr>
        <dsp:cNvPr id="0" name=""/>
        <dsp:cNvSpPr/>
      </dsp:nvSpPr>
      <dsp:spPr>
        <a:xfrm>
          <a:off x="1315266" y="4272593"/>
          <a:ext cx="4646078" cy="11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519" tIns="120519" rIns="120519" bIns="120519" numCol="1" spcCol="1270" anchor="ctr" anchorCtr="0">
          <a:noAutofit/>
        </a:bodyPr>
        <a:lstStyle/>
        <a:p>
          <a:pPr marL="0" lvl="0" indent="0" algn="l" defTabSz="755650">
            <a:lnSpc>
              <a:spcPct val="90000"/>
            </a:lnSpc>
            <a:spcBef>
              <a:spcPct val="0"/>
            </a:spcBef>
            <a:spcAft>
              <a:spcPct val="35000"/>
            </a:spcAft>
            <a:buNone/>
          </a:pPr>
          <a:r>
            <a:rPr lang="en-US" sz="1700" b="0" i="0" kern="1200" dirty="0"/>
            <a:t>In this study one such approach for detecting lanes on a marked road is reviewed followed by an improved approach</a:t>
          </a:r>
        </a:p>
      </dsp:txBody>
      <dsp:txXfrm>
        <a:off x="1315266" y="4272593"/>
        <a:ext cx="4646078" cy="11387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7EDE5-DC18-445A-AAE6-CBEFA027AFF6}">
      <dsp:nvSpPr>
        <dsp:cNvPr id="0" name=""/>
        <dsp:cNvSpPr/>
      </dsp:nvSpPr>
      <dsp:spPr>
        <a:xfrm>
          <a:off x="0" y="184762"/>
          <a:ext cx="5887479" cy="17842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1" kern="1200" dirty="0"/>
            <a:t>Adding Edge Detection in Pre-processing </a:t>
          </a:r>
          <a:r>
            <a:rPr lang="en-IN" sz="2500" kern="1200" dirty="0"/>
            <a:t>: This section mainly performs  the overall edge detection on the frame image using the improved canny  edge  detection</a:t>
          </a:r>
          <a:endParaRPr lang="en-US" sz="2500" kern="1200" dirty="0"/>
        </a:p>
      </dsp:txBody>
      <dsp:txXfrm>
        <a:off x="87100" y="271862"/>
        <a:ext cx="5713279" cy="1610050"/>
      </dsp:txXfrm>
    </dsp:sp>
    <dsp:sp modelId="{D3C4FC04-3D25-46EC-B24F-C4EE18E0A71E}">
      <dsp:nvSpPr>
        <dsp:cNvPr id="0" name=""/>
        <dsp:cNvSpPr/>
      </dsp:nvSpPr>
      <dsp:spPr>
        <a:xfrm>
          <a:off x="0" y="2041012"/>
          <a:ext cx="5887479" cy="17842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1" kern="1200" dirty="0"/>
            <a:t>ROI Selection</a:t>
          </a:r>
          <a:r>
            <a:rPr lang="en-IN" sz="2500" kern="1200" dirty="0"/>
            <a:t>: Selecting a Region Of Interest area on the input in order   to remove unnecessary regions</a:t>
          </a:r>
          <a:endParaRPr lang="en-US" sz="2500" kern="1200" dirty="0"/>
        </a:p>
      </dsp:txBody>
      <dsp:txXfrm>
        <a:off x="87100" y="2128112"/>
        <a:ext cx="5713279" cy="16100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D3F6-906C-FC51-5E07-DA39CD4677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CF9742-7987-B5A9-93A9-00407555EE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3D5B6A-B2FD-1BFC-0338-3864D4047731}"/>
              </a:ext>
            </a:extLst>
          </p:cNvPr>
          <p:cNvSpPr>
            <a:spLocks noGrp="1"/>
          </p:cNvSpPr>
          <p:nvPr>
            <p:ph type="dt" sz="half" idx="10"/>
          </p:nvPr>
        </p:nvSpPr>
        <p:spPr/>
        <p:txBody>
          <a:bodyPr/>
          <a:lstStyle/>
          <a:p>
            <a:fld id="{9699E71E-4DC0-4316-9886-D76B8EB7EFDE}" type="datetimeFigureOut">
              <a:rPr lang="en-IN" smtClean="0"/>
              <a:t>04-07-2022</a:t>
            </a:fld>
            <a:endParaRPr lang="en-IN"/>
          </a:p>
        </p:txBody>
      </p:sp>
      <p:sp>
        <p:nvSpPr>
          <p:cNvPr id="5" name="Footer Placeholder 4">
            <a:extLst>
              <a:ext uri="{FF2B5EF4-FFF2-40B4-BE49-F238E27FC236}">
                <a16:creationId xmlns:a16="http://schemas.microsoft.com/office/drawing/2014/main" id="{4A3E8E0B-1DFF-C904-E4E1-B0B65E506E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3DF65D-DF55-1450-CEF9-2A7CFC63DBED}"/>
              </a:ext>
            </a:extLst>
          </p:cNvPr>
          <p:cNvSpPr>
            <a:spLocks noGrp="1"/>
          </p:cNvSpPr>
          <p:nvPr>
            <p:ph type="sldNum" sz="quarter" idx="12"/>
          </p:nvPr>
        </p:nvSpPr>
        <p:spPr/>
        <p:txBody>
          <a:bodyPr/>
          <a:lstStyle/>
          <a:p>
            <a:fld id="{0014AC7A-E4D3-4E51-96A6-7800F1C48220}" type="slidenum">
              <a:rPr lang="en-IN" smtClean="0"/>
              <a:t>‹#›</a:t>
            </a:fld>
            <a:endParaRPr lang="en-IN"/>
          </a:p>
        </p:txBody>
      </p:sp>
    </p:spTree>
    <p:extLst>
      <p:ext uri="{BB962C8B-B14F-4D97-AF65-F5344CB8AC3E}">
        <p14:creationId xmlns:p14="http://schemas.microsoft.com/office/powerpoint/2010/main" val="547889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58AA-0C20-5846-3067-D297EF04FA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D854F1-22F2-127C-0E9C-5527C0626D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919182-CA87-C0F3-E107-77A117FCDC83}"/>
              </a:ext>
            </a:extLst>
          </p:cNvPr>
          <p:cNvSpPr>
            <a:spLocks noGrp="1"/>
          </p:cNvSpPr>
          <p:nvPr>
            <p:ph type="dt" sz="half" idx="10"/>
          </p:nvPr>
        </p:nvSpPr>
        <p:spPr/>
        <p:txBody>
          <a:bodyPr/>
          <a:lstStyle/>
          <a:p>
            <a:fld id="{9699E71E-4DC0-4316-9886-D76B8EB7EFDE}" type="datetimeFigureOut">
              <a:rPr lang="en-IN" smtClean="0"/>
              <a:t>04-07-2022</a:t>
            </a:fld>
            <a:endParaRPr lang="en-IN"/>
          </a:p>
        </p:txBody>
      </p:sp>
      <p:sp>
        <p:nvSpPr>
          <p:cNvPr id="5" name="Footer Placeholder 4">
            <a:extLst>
              <a:ext uri="{FF2B5EF4-FFF2-40B4-BE49-F238E27FC236}">
                <a16:creationId xmlns:a16="http://schemas.microsoft.com/office/drawing/2014/main" id="{980FC3D9-FB62-2871-1098-83719D67E2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E2435D-231F-3F40-5131-CA90DFA425EC}"/>
              </a:ext>
            </a:extLst>
          </p:cNvPr>
          <p:cNvSpPr>
            <a:spLocks noGrp="1"/>
          </p:cNvSpPr>
          <p:nvPr>
            <p:ph type="sldNum" sz="quarter" idx="12"/>
          </p:nvPr>
        </p:nvSpPr>
        <p:spPr/>
        <p:txBody>
          <a:bodyPr/>
          <a:lstStyle/>
          <a:p>
            <a:fld id="{0014AC7A-E4D3-4E51-96A6-7800F1C48220}" type="slidenum">
              <a:rPr lang="en-IN" smtClean="0"/>
              <a:t>‹#›</a:t>
            </a:fld>
            <a:endParaRPr lang="en-IN"/>
          </a:p>
        </p:txBody>
      </p:sp>
    </p:spTree>
    <p:extLst>
      <p:ext uri="{BB962C8B-B14F-4D97-AF65-F5344CB8AC3E}">
        <p14:creationId xmlns:p14="http://schemas.microsoft.com/office/powerpoint/2010/main" val="3217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CDFF98-70B0-9BAA-A56D-80856FB626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9F4594-41C6-80DC-4A1D-AD34764A6C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E6CBED-0B19-E963-5C1A-F974F9B08C7F}"/>
              </a:ext>
            </a:extLst>
          </p:cNvPr>
          <p:cNvSpPr>
            <a:spLocks noGrp="1"/>
          </p:cNvSpPr>
          <p:nvPr>
            <p:ph type="dt" sz="half" idx="10"/>
          </p:nvPr>
        </p:nvSpPr>
        <p:spPr/>
        <p:txBody>
          <a:bodyPr/>
          <a:lstStyle/>
          <a:p>
            <a:fld id="{9699E71E-4DC0-4316-9886-D76B8EB7EFDE}" type="datetimeFigureOut">
              <a:rPr lang="en-IN" smtClean="0"/>
              <a:t>04-07-2022</a:t>
            </a:fld>
            <a:endParaRPr lang="en-IN"/>
          </a:p>
        </p:txBody>
      </p:sp>
      <p:sp>
        <p:nvSpPr>
          <p:cNvPr id="5" name="Footer Placeholder 4">
            <a:extLst>
              <a:ext uri="{FF2B5EF4-FFF2-40B4-BE49-F238E27FC236}">
                <a16:creationId xmlns:a16="http://schemas.microsoft.com/office/drawing/2014/main" id="{2401CB73-122D-C838-EBEB-62B246DB99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3CC914-047D-5E91-BB24-A7967019B271}"/>
              </a:ext>
            </a:extLst>
          </p:cNvPr>
          <p:cNvSpPr>
            <a:spLocks noGrp="1"/>
          </p:cNvSpPr>
          <p:nvPr>
            <p:ph type="sldNum" sz="quarter" idx="12"/>
          </p:nvPr>
        </p:nvSpPr>
        <p:spPr/>
        <p:txBody>
          <a:bodyPr/>
          <a:lstStyle/>
          <a:p>
            <a:fld id="{0014AC7A-E4D3-4E51-96A6-7800F1C48220}" type="slidenum">
              <a:rPr lang="en-IN" smtClean="0"/>
              <a:t>‹#›</a:t>
            </a:fld>
            <a:endParaRPr lang="en-IN"/>
          </a:p>
        </p:txBody>
      </p:sp>
    </p:spTree>
    <p:extLst>
      <p:ext uri="{BB962C8B-B14F-4D97-AF65-F5344CB8AC3E}">
        <p14:creationId xmlns:p14="http://schemas.microsoft.com/office/powerpoint/2010/main" val="161273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95F6-4C5E-71EA-2811-F1EB974C84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5B5394-07DA-15A7-6ACC-37E12CCEAE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3E21D4-A771-C590-0EDC-78B7C82E2B93}"/>
              </a:ext>
            </a:extLst>
          </p:cNvPr>
          <p:cNvSpPr>
            <a:spLocks noGrp="1"/>
          </p:cNvSpPr>
          <p:nvPr>
            <p:ph type="dt" sz="half" idx="10"/>
          </p:nvPr>
        </p:nvSpPr>
        <p:spPr/>
        <p:txBody>
          <a:bodyPr/>
          <a:lstStyle/>
          <a:p>
            <a:fld id="{9699E71E-4DC0-4316-9886-D76B8EB7EFDE}" type="datetimeFigureOut">
              <a:rPr lang="en-IN" smtClean="0"/>
              <a:t>04-07-2022</a:t>
            </a:fld>
            <a:endParaRPr lang="en-IN"/>
          </a:p>
        </p:txBody>
      </p:sp>
      <p:sp>
        <p:nvSpPr>
          <p:cNvPr id="5" name="Footer Placeholder 4">
            <a:extLst>
              <a:ext uri="{FF2B5EF4-FFF2-40B4-BE49-F238E27FC236}">
                <a16:creationId xmlns:a16="http://schemas.microsoft.com/office/drawing/2014/main" id="{F2729981-B684-F41E-8306-2070C5AABE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59422C-A579-76BE-0210-8F2C1095A3E5}"/>
              </a:ext>
            </a:extLst>
          </p:cNvPr>
          <p:cNvSpPr>
            <a:spLocks noGrp="1"/>
          </p:cNvSpPr>
          <p:nvPr>
            <p:ph type="sldNum" sz="quarter" idx="12"/>
          </p:nvPr>
        </p:nvSpPr>
        <p:spPr/>
        <p:txBody>
          <a:bodyPr/>
          <a:lstStyle/>
          <a:p>
            <a:fld id="{0014AC7A-E4D3-4E51-96A6-7800F1C48220}" type="slidenum">
              <a:rPr lang="en-IN" smtClean="0"/>
              <a:t>‹#›</a:t>
            </a:fld>
            <a:endParaRPr lang="en-IN"/>
          </a:p>
        </p:txBody>
      </p:sp>
    </p:spTree>
    <p:extLst>
      <p:ext uri="{BB962C8B-B14F-4D97-AF65-F5344CB8AC3E}">
        <p14:creationId xmlns:p14="http://schemas.microsoft.com/office/powerpoint/2010/main" val="64022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70D1-89CF-387A-72A0-C777EB8E83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DC5D74-5C40-43B4-7DD7-EAB64B4E29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DB6E15-2E9C-7A56-A34C-9DFBEF0A9657}"/>
              </a:ext>
            </a:extLst>
          </p:cNvPr>
          <p:cNvSpPr>
            <a:spLocks noGrp="1"/>
          </p:cNvSpPr>
          <p:nvPr>
            <p:ph type="dt" sz="half" idx="10"/>
          </p:nvPr>
        </p:nvSpPr>
        <p:spPr/>
        <p:txBody>
          <a:bodyPr/>
          <a:lstStyle/>
          <a:p>
            <a:fld id="{9699E71E-4DC0-4316-9886-D76B8EB7EFDE}" type="datetimeFigureOut">
              <a:rPr lang="en-IN" smtClean="0"/>
              <a:t>04-07-2022</a:t>
            </a:fld>
            <a:endParaRPr lang="en-IN"/>
          </a:p>
        </p:txBody>
      </p:sp>
      <p:sp>
        <p:nvSpPr>
          <p:cNvPr id="5" name="Footer Placeholder 4">
            <a:extLst>
              <a:ext uri="{FF2B5EF4-FFF2-40B4-BE49-F238E27FC236}">
                <a16:creationId xmlns:a16="http://schemas.microsoft.com/office/drawing/2014/main" id="{74CC32EF-C9B6-7BCE-33B9-3FC1068FE1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8BD05F-0A54-30AA-4208-2A6B2C0D1168}"/>
              </a:ext>
            </a:extLst>
          </p:cNvPr>
          <p:cNvSpPr>
            <a:spLocks noGrp="1"/>
          </p:cNvSpPr>
          <p:nvPr>
            <p:ph type="sldNum" sz="quarter" idx="12"/>
          </p:nvPr>
        </p:nvSpPr>
        <p:spPr/>
        <p:txBody>
          <a:bodyPr/>
          <a:lstStyle/>
          <a:p>
            <a:fld id="{0014AC7A-E4D3-4E51-96A6-7800F1C48220}" type="slidenum">
              <a:rPr lang="en-IN" smtClean="0"/>
              <a:t>‹#›</a:t>
            </a:fld>
            <a:endParaRPr lang="en-IN"/>
          </a:p>
        </p:txBody>
      </p:sp>
    </p:spTree>
    <p:extLst>
      <p:ext uri="{BB962C8B-B14F-4D97-AF65-F5344CB8AC3E}">
        <p14:creationId xmlns:p14="http://schemas.microsoft.com/office/powerpoint/2010/main" val="360824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75A3-86B4-5041-9C7A-56A8E7D7F7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AE37B4-EB95-22AC-B9AB-DD959C66B8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12B0CB-988A-8D32-EA8F-BE12B08BA3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2709E4-9944-B356-1E4C-DCE26231C801}"/>
              </a:ext>
            </a:extLst>
          </p:cNvPr>
          <p:cNvSpPr>
            <a:spLocks noGrp="1"/>
          </p:cNvSpPr>
          <p:nvPr>
            <p:ph type="dt" sz="half" idx="10"/>
          </p:nvPr>
        </p:nvSpPr>
        <p:spPr/>
        <p:txBody>
          <a:bodyPr/>
          <a:lstStyle/>
          <a:p>
            <a:fld id="{9699E71E-4DC0-4316-9886-D76B8EB7EFDE}" type="datetimeFigureOut">
              <a:rPr lang="en-IN" smtClean="0"/>
              <a:t>04-07-2022</a:t>
            </a:fld>
            <a:endParaRPr lang="en-IN"/>
          </a:p>
        </p:txBody>
      </p:sp>
      <p:sp>
        <p:nvSpPr>
          <p:cNvPr id="6" name="Footer Placeholder 5">
            <a:extLst>
              <a:ext uri="{FF2B5EF4-FFF2-40B4-BE49-F238E27FC236}">
                <a16:creationId xmlns:a16="http://schemas.microsoft.com/office/drawing/2014/main" id="{CA2AB18E-03A6-35E8-2A61-F665986A20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7B32F5-D55C-C973-4AF6-208CF8AF22E8}"/>
              </a:ext>
            </a:extLst>
          </p:cNvPr>
          <p:cNvSpPr>
            <a:spLocks noGrp="1"/>
          </p:cNvSpPr>
          <p:nvPr>
            <p:ph type="sldNum" sz="quarter" idx="12"/>
          </p:nvPr>
        </p:nvSpPr>
        <p:spPr/>
        <p:txBody>
          <a:bodyPr/>
          <a:lstStyle/>
          <a:p>
            <a:fld id="{0014AC7A-E4D3-4E51-96A6-7800F1C48220}" type="slidenum">
              <a:rPr lang="en-IN" smtClean="0"/>
              <a:t>‹#›</a:t>
            </a:fld>
            <a:endParaRPr lang="en-IN"/>
          </a:p>
        </p:txBody>
      </p:sp>
    </p:spTree>
    <p:extLst>
      <p:ext uri="{BB962C8B-B14F-4D97-AF65-F5344CB8AC3E}">
        <p14:creationId xmlns:p14="http://schemas.microsoft.com/office/powerpoint/2010/main" val="2995141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992BB-ECEE-5B01-BD22-853751FE21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9A5BFF-A864-9250-0D1A-ECA9A5C01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44B815-4FE8-59A6-3357-EDEE66EEAE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1E7EE8-54EF-C2B9-0E4B-849256EEC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0378C8-BB29-FD37-BC69-A175DEAC5C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3D3225-1CB8-0424-B2BD-CE5B9290E329}"/>
              </a:ext>
            </a:extLst>
          </p:cNvPr>
          <p:cNvSpPr>
            <a:spLocks noGrp="1"/>
          </p:cNvSpPr>
          <p:nvPr>
            <p:ph type="dt" sz="half" idx="10"/>
          </p:nvPr>
        </p:nvSpPr>
        <p:spPr/>
        <p:txBody>
          <a:bodyPr/>
          <a:lstStyle/>
          <a:p>
            <a:fld id="{9699E71E-4DC0-4316-9886-D76B8EB7EFDE}" type="datetimeFigureOut">
              <a:rPr lang="en-IN" smtClean="0"/>
              <a:t>04-07-2022</a:t>
            </a:fld>
            <a:endParaRPr lang="en-IN"/>
          </a:p>
        </p:txBody>
      </p:sp>
      <p:sp>
        <p:nvSpPr>
          <p:cNvPr id="8" name="Footer Placeholder 7">
            <a:extLst>
              <a:ext uri="{FF2B5EF4-FFF2-40B4-BE49-F238E27FC236}">
                <a16:creationId xmlns:a16="http://schemas.microsoft.com/office/drawing/2014/main" id="{3B88E878-794D-1D69-9BF8-4FF6345E78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D1DB24-3D72-9BFD-E756-028830B2A5C3}"/>
              </a:ext>
            </a:extLst>
          </p:cNvPr>
          <p:cNvSpPr>
            <a:spLocks noGrp="1"/>
          </p:cNvSpPr>
          <p:nvPr>
            <p:ph type="sldNum" sz="quarter" idx="12"/>
          </p:nvPr>
        </p:nvSpPr>
        <p:spPr/>
        <p:txBody>
          <a:bodyPr/>
          <a:lstStyle/>
          <a:p>
            <a:fld id="{0014AC7A-E4D3-4E51-96A6-7800F1C48220}" type="slidenum">
              <a:rPr lang="en-IN" smtClean="0"/>
              <a:t>‹#›</a:t>
            </a:fld>
            <a:endParaRPr lang="en-IN"/>
          </a:p>
        </p:txBody>
      </p:sp>
    </p:spTree>
    <p:extLst>
      <p:ext uri="{BB962C8B-B14F-4D97-AF65-F5344CB8AC3E}">
        <p14:creationId xmlns:p14="http://schemas.microsoft.com/office/powerpoint/2010/main" val="418204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4042-BCA1-7075-D439-2A744B8CB4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2AA765-447D-43BF-EFCF-5970F627A4DC}"/>
              </a:ext>
            </a:extLst>
          </p:cNvPr>
          <p:cNvSpPr>
            <a:spLocks noGrp="1"/>
          </p:cNvSpPr>
          <p:nvPr>
            <p:ph type="dt" sz="half" idx="10"/>
          </p:nvPr>
        </p:nvSpPr>
        <p:spPr/>
        <p:txBody>
          <a:bodyPr/>
          <a:lstStyle/>
          <a:p>
            <a:fld id="{9699E71E-4DC0-4316-9886-D76B8EB7EFDE}" type="datetimeFigureOut">
              <a:rPr lang="en-IN" smtClean="0"/>
              <a:t>04-07-2022</a:t>
            </a:fld>
            <a:endParaRPr lang="en-IN"/>
          </a:p>
        </p:txBody>
      </p:sp>
      <p:sp>
        <p:nvSpPr>
          <p:cNvPr id="4" name="Footer Placeholder 3">
            <a:extLst>
              <a:ext uri="{FF2B5EF4-FFF2-40B4-BE49-F238E27FC236}">
                <a16:creationId xmlns:a16="http://schemas.microsoft.com/office/drawing/2014/main" id="{6162414F-5E63-841B-02AE-C40A6CB0F6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EE0DE5-58B5-5725-1EE2-10762D67F6B5}"/>
              </a:ext>
            </a:extLst>
          </p:cNvPr>
          <p:cNvSpPr>
            <a:spLocks noGrp="1"/>
          </p:cNvSpPr>
          <p:nvPr>
            <p:ph type="sldNum" sz="quarter" idx="12"/>
          </p:nvPr>
        </p:nvSpPr>
        <p:spPr/>
        <p:txBody>
          <a:bodyPr/>
          <a:lstStyle/>
          <a:p>
            <a:fld id="{0014AC7A-E4D3-4E51-96A6-7800F1C48220}" type="slidenum">
              <a:rPr lang="en-IN" smtClean="0"/>
              <a:t>‹#›</a:t>
            </a:fld>
            <a:endParaRPr lang="en-IN"/>
          </a:p>
        </p:txBody>
      </p:sp>
    </p:spTree>
    <p:extLst>
      <p:ext uri="{BB962C8B-B14F-4D97-AF65-F5344CB8AC3E}">
        <p14:creationId xmlns:p14="http://schemas.microsoft.com/office/powerpoint/2010/main" val="137973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79E25F-66AD-9A9D-19A4-6F6415971F24}"/>
              </a:ext>
            </a:extLst>
          </p:cNvPr>
          <p:cNvSpPr>
            <a:spLocks noGrp="1"/>
          </p:cNvSpPr>
          <p:nvPr>
            <p:ph type="dt" sz="half" idx="10"/>
          </p:nvPr>
        </p:nvSpPr>
        <p:spPr/>
        <p:txBody>
          <a:bodyPr/>
          <a:lstStyle/>
          <a:p>
            <a:fld id="{9699E71E-4DC0-4316-9886-D76B8EB7EFDE}" type="datetimeFigureOut">
              <a:rPr lang="en-IN" smtClean="0"/>
              <a:t>04-07-2022</a:t>
            </a:fld>
            <a:endParaRPr lang="en-IN"/>
          </a:p>
        </p:txBody>
      </p:sp>
      <p:sp>
        <p:nvSpPr>
          <p:cNvPr id="3" name="Footer Placeholder 2">
            <a:extLst>
              <a:ext uri="{FF2B5EF4-FFF2-40B4-BE49-F238E27FC236}">
                <a16:creationId xmlns:a16="http://schemas.microsoft.com/office/drawing/2014/main" id="{2F883341-8A1B-3C7B-BB0C-E1D430FFC1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0948E6-117D-D49E-B671-2A4C32A4276C}"/>
              </a:ext>
            </a:extLst>
          </p:cNvPr>
          <p:cNvSpPr>
            <a:spLocks noGrp="1"/>
          </p:cNvSpPr>
          <p:nvPr>
            <p:ph type="sldNum" sz="quarter" idx="12"/>
          </p:nvPr>
        </p:nvSpPr>
        <p:spPr/>
        <p:txBody>
          <a:bodyPr/>
          <a:lstStyle/>
          <a:p>
            <a:fld id="{0014AC7A-E4D3-4E51-96A6-7800F1C48220}" type="slidenum">
              <a:rPr lang="en-IN" smtClean="0"/>
              <a:t>‹#›</a:t>
            </a:fld>
            <a:endParaRPr lang="en-IN"/>
          </a:p>
        </p:txBody>
      </p:sp>
    </p:spTree>
    <p:extLst>
      <p:ext uri="{BB962C8B-B14F-4D97-AF65-F5344CB8AC3E}">
        <p14:creationId xmlns:p14="http://schemas.microsoft.com/office/powerpoint/2010/main" val="1141446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2243-4C75-78C0-4334-67CEF138A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7A01BA-9D65-EF1F-F420-CEAD3D18F4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BA2426-52C0-2AC4-AC15-53153A4CD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338409-F671-A7BB-500C-E1703B15276A}"/>
              </a:ext>
            </a:extLst>
          </p:cNvPr>
          <p:cNvSpPr>
            <a:spLocks noGrp="1"/>
          </p:cNvSpPr>
          <p:nvPr>
            <p:ph type="dt" sz="half" idx="10"/>
          </p:nvPr>
        </p:nvSpPr>
        <p:spPr/>
        <p:txBody>
          <a:bodyPr/>
          <a:lstStyle/>
          <a:p>
            <a:fld id="{9699E71E-4DC0-4316-9886-D76B8EB7EFDE}" type="datetimeFigureOut">
              <a:rPr lang="en-IN" smtClean="0"/>
              <a:t>04-07-2022</a:t>
            </a:fld>
            <a:endParaRPr lang="en-IN"/>
          </a:p>
        </p:txBody>
      </p:sp>
      <p:sp>
        <p:nvSpPr>
          <p:cNvPr id="6" name="Footer Placeholder 5">
            <a:extLst>
              <a:ext uri="{FF2B5EF4-FFF2-40B4-BE49-F238E27FC236}">
                <a16:creationId xmlns:a16="http://schemas.microsoft.com/office/drawing/2014/main" id="{0768EA1E-3340-0B40-04F3-251A424C5B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B27222-C40A-725C-7602-01F773F6D781}"/>
              </a:ext>
            </a:extLst>
          </p:cNvPr>
          <p:cNvSpPr>
            <a:spLocks noGrp="1"/>
          </p:cNvSpPr>
          <p:nvPr>
            <p:ph type="sldNum" sz="quarter" idx="12"/>
          </p:nvPr>
        </p:nvSpPr>
        <p:spPr/>
        <p:txBody>
          <a:bodyPr/>
          <a:lstStyle/>
          <a:p>
            <a:fld id="{0014AC7A-E4D3-4E51-96A6-7800F1C48220}" type="slidenum">
              <a:rPr lang="en-IN" smtClean="0"/>
              <a:t>‹#›</a:t>
            </a:fld>
            <a:endParaRPr lang="en-IN"/>
          </a:p>
        </p:txBody>
      </p:sp>
    </p:spTree>
    <p:extLst>
      <p:ext uri="{BB962C8B-B14F-4D97-AF65-F5344CB8AC3E}">
        <p14:creationId xmlns:p14="http://schemas.microsoft.com/office/powerpoint/2010/main" val="407953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B4F1-E35C-7E32-D91D-60189ADDE8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198468-C41E-5136-DBF5-93F1D3E61B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BC0B84-14B6-51D4-D2C8-892F78A274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EBE9D8-D209-ABB5-1F1A-94F3EFEF0935}"/>
              </a:ext>
            </a:extLst>
          </p:cNvPr>
          <p:cNvSpPr>
            <a:spLocks noGrp="1"/>
          </p:cNvSpPr>
          <p:nvPr>
            <p:ph type="dt" sz="half" idx="10"/>
          </p:nvPr>
        </p:nvSpPr>
        <p:spPr/>
        <p:txBody>
          <a:bodyPr/>
          <a:lstStyle/>
          <a:p>
            <a:fld id="{9699E71E-4DC0-4316-9886-D76B8EB7EFDE}" type="datetimeFigureOut">
              <a:rPr lang="en-IN" smtClean="0"/>
              <a:t>04-07-2022</a:t>
            </a:fld>
            <a:endParaRPr lang="en-IN"/>
          </a:p>
        </p:txBody>
      </p:sp>
      <p:sp>
        <p:nvSpPr>
          <p:cNvPr id="6" name="Footer Placeholder 5">
            <a:extLst>
              <a:ext uri="{FF2B5EF4-FFF2-40B4-BE49-F238E27FC236}">
                <a16:creationId xmlns:a16="http://schemas.microsoft.com/office/drawing/2014/main" id="{60D4AD34-9F46-BA3A-4CC1-905D4E9F6F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79F63E-D3D5-D205-B7C7-E21716CE1270}"/>
              </a:ext>
            </a:extLst>
          </p:cNvPr>
          <p:cNvSpPr>
            <a:spLocks noGrp="1"/>
          </p:cNvSpPr>
          <p:nvPr>
            <p:ph type="sldNum" sz="quarter" idx="12"/>
          </p:nvPr>
        </p:nvSpPr>
        <p:spPr/>
        <p:txBody>
          <a:bodyPr/>
          <a:lstStyle/>
          <a:p>
            <a:fld id="{0014AC7A-E4D3-4E51-96A6-7800F1C48220}" type="slidenum">
              <a:rPr lang="en-IN" smtClean="0"/>
              <a:t>‹#›</a:t>
            </a:fld>
            <a:endParaRPr lang="en-IN"/>
          </a:p>
        </p:txBody>
      </p:sp>
    </p:spTree>
    <p:extLst>
      <p:ext uri="{BB962C8B-B14F-4D97-AF65-F5344CB8AC3E}">
        <p14:creationId xmlns:p14="http://schemas.microsoft.com/office/powerpoint/2010/main" val="3188036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A3720-FFA9-FF4B-CD85-163195700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A037A2-CA87-D87C-4054-4DAB0A466D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4EE5F5-DF41-DF42-572D-78B001E53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9E71E-4DC0-4316-9886-D76B8EB7EFDE}" type="datetimeFigureOut">
              <a:rPr lang="en-IN" smtClean="0"/>
              <a:t>04-07-2022</a:t>
            </a:fld>
            <a:endParaRPr lang="en-IN"/>
          </a:p>
        </p:txBody>
      </p:sp>
      <p:sp>
        <p:nvSpPr>
          <p:cNvPr id="5" name="Footer Placeholder 4">
            <a:extLst>
              <a:ext uri="{FF2B5EF4-FFF2-40B4-BE49-F238E27FC236}">
                <a16:creationId xmlns:a16="http://schemas.microsoft.com/office/drawing/2014/main" id="{A0A35AEB-4667-3D6B-2570-3B8BF3188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711EBB-6028-BF8A-D589-5DB1FD2339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4AC7A-E4D3-4E51-96A6-7800F1C48220}" type="slidenum">
              <a:rPr lang="en-IN" smtClean="0"/>
              <a:t>‹#›</a:t>
            </a:fld>
            <a:endParaRPr lang="en-IN"/>
          </a:p>
        </p:txBody>
      </p:sp>
    </p:spTree>
    <p:extLst>
      <p:ext uri="{BB962C8B-B14F-4D97-AF65-F5344CB8AC3E}">
        <p14:creationId xmlns:p14="http://schemas.microsoft.com/office/powerpoint/2010/main" val="880012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A151-120F-C8C5-8C11-D8184598D057}"/>
              </a:ext>
            </a:extLst>
          </p:cNvPr>
          <p:cNvSpPr>
            <a:spLocks noGrp="1"/>
          </p:cNvSpPr>
          <p:nvPr>
            <p:ph type="ctrTitle"/>
          </p:nvPr>
        </p:nvSpPr>
        <p:spPr>
          <a:xfrm>
            <a:off x="7464614" y="1783959"/>
            <a:ext cx="4087306" cy="2889114"/>
          </a:xfrm>
        </p:spPr>
        <p:txBody>
          <a:bodyPr anchor="b">
            <a:normAutofit/>
          </a:bodyPr>
          <a:lstStyle/>
          <a:p>
            <a:pPr algn="l"/>
            <a:r>
              <a:rPr lang="en-IN" sz="5400" b="1" dirty="0"/>
              <a:t>Road Lane Detection</a:t>
            </a:r>
          </a:p>
        </p:txBody>
      </p:sp>
      <p:sp>
        <p:nvSpPr>
          <p:cNvPr id="3" name="Subtitle 2">
            <a:extLst>
              <a:ext uri="{FF2B5EF4-FFF2-40B4-BE49-F238E27FC236}">
                <a16:creationId xmlns:a16="http://schemas.microsoft.com/office/drawing/2014/main" id="{5BEFDDFE-E8C1-DDAC-FB53-4FEBBF6AF7B1}"/>
              </a:ext>
            </a:extLst>
          </p:cNvPr>
          <p:cNvSpPr>
            <a:spLocks noGrp="1"/>
          </p:cNvSpPr>
          <p:nvPr>
            <p:ph type="subTitle" idx="1"/>
          </p:nvPr>
        </p:nvSpPr>
        <p:spPr>
          <a:xfrm>
            <a:off x="7464612" y="4750893"/>
            <a:ext cx="4087305" cy="1147863"/>
          </a:xfrm>
        </p:spPr>
        <p:txBody>
          <a:bodyPr anchor="t">
            <a:normAutofit/>
          </a:bodyPr>
          <a:lstStyle/>
          <a:p>
            <a:pPr algn="l"/>
            <a:r>
              <a:rPr lang="en-IN" sz="1100" b="1" dirty="0"/>
              <a:t>Group Members :</a:t>
            </a:r>
            <a:r>
              <a:rPr lang="en-IN" sz="1100" dirty="0"/>
              <a:t> </a:t>
            </a:r>
          </a:p>
          <a:p>
            <a:pPr algn="l"/>
            <a:r>
              <a:rPr lang="en-IN" sz="1100" i="1" dirty="0"/>
              <a:t>Amal </a:t>
            </a:r>
            <a:r>
              <a:rPr lang="en-IN" sz="1100" i="1" dirty="0" err="1"/>
              <a:t>Reghunath</a:t>
            </a:r>
            <a:endParaRPr lang="en-IN" sz="1100" i="1" dirty="0"/>
          </a:p>
          <a:p>
            <a:pPr algn="l"/>
            <a:r>
              <a:rPr lang="en-IN" sz="1100" i="1" dirty="0"/>
              <a:t>Anirudh Nair</a:t>
            </a:r>
          </a:p>
          <a:p>
            <a:pPr algn="l"/>
            <a:r>
              <a:rPr lang="en-IN" sz="1100" i="1" dirty="0"/>
              <a:t>Arjun P Dinesh</a:t>
            </a:r>
          </a:p>
        </p:txBody>
      </p:sp>
      <p:sp>
        <p:nvSpPr>
          <p:cNvPr id="27" name="Freeform: Shape 24">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Picture 4" descr="Black and white finish line">
            <a:extLst>
              <a:ext uri="{FF2B5EF4-FFF2-40B4-BE49-F238E27FC236}">
                <a16:creationId xmlns:a16="http://schemas.microsoft.com/office/drawing/2014/main" id="{2522B2DE-3D01-C6A0-A8D9-3D93E9B3E507}"/>
              </a:ext>
            </a:extLst>
          </p:cNvPr>
          <p:cNvPicPr>
            <a:picLocks noChangeAspect="1"/>
          </p:cNvPicPr>
          <p:nvPr/>
        </p:nvPicPr>
        <p:blipFill rotWithShape="1">
          <a:blip r:embed="rId2"/>
          <a:srcRect l="16460" r="15387"/>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0208003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90510F-6055-6A38-9AE5-3E8571BF57D0}"/>
              </a:ext>
            </a:extLst>
          </p:cNvPr>
          <p:cNvSpPr>
            <a:spLocks noGrp="1"/>
          </p:cNvSpPr>
          <p:nvPr>
            <p:ph idx="1"/>
          </p:nvPr>
        </p:nvSpPr>
        <p:spPr>
          <a:xfrm>
            <a:off x="1285240" y="2969469"/>
            <a:ext cx="9657080" cy="2800395"/>
          </a:xfrm>
        </p:spPr>
        <p:txBody>
          <a:bodyPr anchor="t">
            <a:normAutofit/>
          </a:bodyPr>
          <a:lstStyle/>
          <a:p>
            <a:r>
              <a:rPr lang="en-IN" b="1" dirty="0"/>
              <a:t>Lane Tracking Using Extended Kalman Filter </a:t>
            </a:r>
            <a:r>
              <a:rPr lang="en-IN" dirty="0"/>
              <a:t>:  Tracking of lane</a:t>
            </a:r>
          </a:p>
          <a:p>
            <a:pPr marL="0" indent="0">
              <a:buNone/>
            </a:pPr>
            <a:r>
              <a:rPr lang="en-IN" dirty="0"/>
              <a:t>     Extended Kalman Filter is used to track these parameters one by one</a:t>
            </a:r>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212736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4" name="Rectangle 13">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961A332A-1133-B8F6-C310-D81DFB077B47}"/>
              </a:ext>
            </a:extLst>
          </p:cNvPr>
          <p:cNvSpPr>
            <a:spLocks noGrp="1"/>
          </p:cNvSpPr>
          <p:nvPr>
            <p:ph type="title"/>
          </p:nvPr>
        </p:nvSpPr>
        <p:spPr>
          <a:xfrm>
            <a:off x="1998875" y="1302871"/>
            <a:ext cx="8188026" cy="2044650"/>
          </a:xfrm>
        </p:spPr>
        <p:txBody>
          <a:bodyPr anchor="b">
            <a:normAutofit/>
          </a:bodyPr>
          <a:lstStyle/>
          <a:p>
            <a:pPr algn="ctr"/>
            <a:r>
              <a:rPr lang="en-IN" sz="5400" b="1" dirty="0"/>
              <a:t>Conclusion</a:t>
            </a:r>
          </a:p>
        </p:txBody>
      </p:sp>
      <p:sp>
        <p:nvSpPr>
          <p:cNvPr id="3" name="Content Placeholder 2">
            <a:extLst>
              <a:ext uri="{FF2B5EF4-FFF2-40B4-BE49-F238E27FC236}">
                <a16:creationId xmlns:a16="http://schemas.microsoft.com/office/drawing/2014/main" id="{B1803B52-3130-74B7-5EF8-82448CDF4502}"/>
              </a:ext>
            </a:extLst>
          </p:cNvPr>
          <p:cNvSpPr>
            <a:spLocks noGrp="1"/>
          </p:cNvSpPr>
          <p:nvPr>
            <p:ph idx="1"/>
          </p:nvPr>
        </p:nvSpPr>
        <p:spPr>
          <a:xfrm>
            <a:off x="1993641" y="3519236"/>
            <a:ext cx="8192843" cy="2057046"/>
          </a:xfrm>
        </p:spPr>
        <p:txBody>
          <a:bodyPr anchor="t">
            <a:normAutofit/>
          </a:bodyPr>
          <a:lstStyle/>
          <a:p>
            <a:pPr marL="0" indent="0" algn="ctr">
              <a:buNone/>
            </a:pPr>
            <a:r>
              <a:rPr lang="en-US" sz="1500" dirty="0">
                <a:latin typeface="Times New Roman" panose="02020603050405020304" pitchFamily="18" charset="0"/>
              </a:rPr>
              <a:t>W</a:t>
            </a:r>
            <a:r>
              <a:rPr lang="en-US" sz="1500" dirty="0">
                <a:effectLst/>
                <a:latin typeface="Times New Roman" panose="02020603050405020304" pitchFamily="18" charset="0"/>
              </a:rPr>
              <a:t>e proposed a new lane detection preprocessing and ROI selection methods to design a lane detection system. Edge extraction has also been added during the preprocessing stage to improve lane detection accuracy. We also placed the ROI selection after the proposed preprocessing. Compared with selecting the ROI in the original image, it reduced the non-lane parameters and improved the accuracy of lane detection. Currently, we only use the Hough transform to detect straight lane and EKF to track </a:t>
            </a:r>
            <a:r>
              <a:rPr lang="en-US" sz="1500" dirty="0" err="1">
                <a:effectLst/>
                <a:latin typeface="Times New Roman" panose="02020603050405020304" pitchFamily="18" charset="0"/>
              </a:rPr>
              <a:t>lan</a:t>
            </a:r>
            <a:endParaRPr lang="en-IN" sz="1500" dirty="0"/>
          </a:p>
        </p:txBody>
      </p:sp>
    </p:spTree>
    <p:extLst>
      <p:ext uri="{BB962C8B-B14F-4D97-AF65-F5344CB8AC3E}">
        <p14:creationId xmlns:p14="http://schemas.microsoft.com/office/powerpoint/2010/main" val="70382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DCD3-1988-A011-A77F-0972EE22B379}"/>
              </a:ext>
            </a:extLst>
          </p:cNvPr>
          <p:cNvSpPr>
            <a:spLocks noGrp="1"/>
          </p:cNvSpPr>
          <p:nvPr>
            <p:ph type="title"/>
          </p:nvPr>
        </p:nvSpPr>
        <p:spPr>
          <a:xfrm>
            <a:off x="1653363" y="365760"/>
            <a:ext cx="9367203" cy="1188720"/>
          </a:xfrm>
        </p:spPr>
        <p:txBody>
          <a:bodyPr>
            <a:normAutofit/>
          </a:bodyPr>
          <a:lstStyle/>
          <a:p>
            <a:r>
              <a:rPr lang="en-IN" b="1" dirty="0"/>
              <a:t>Introduction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39CB82E-142F-FE1C-ACDF-A4DBD98AAA0B}"/>
              </a:ext>
            </a:extLst>
          </p:cNvPr>
          <p:cNvSpPr>
            <a:spLocks noGrp="1"/>
          </p:cNvSpPr>
          <p:nvPr>
            <p:ph idx="1"/>
          </p:nvPr>
        </p:nvSpPr>
        <p:spPr>
          <a:xfrm>
            <a:off x="1653363" y="2176272"/>
            <a:ext cx="9367204" cy="4041648"/>
          </a:xfrm>
        </p:spPr>
        <p:txBody>
          <a:bodyPr anchor="t">
            <a:normAutofit/>
          </a:bodyPr>
          <a:lstStyle/>
          <a:p>
            <a:r>
              <a:rPr lang="en-US" sz="2400" dirty="0">
                <a:effectLst/>
                <a:latin typeface="-apple-system"/>
              </a:rPr>
              <a:t>Automated driving systems may help to reduce the huge number of human fatalities and injuries resulting from car accidents . </a:t>
            </a:r>
          </a:p>
          <a:p>
            <a:r>
              <a:rPr lang="en-US" sz="2400" dirty="0">
                <a:effectLst/>
                <a:latin typeface="-apple-system"/>
              </a:rPr>
              <a:t>The road  lane detection algorithm is one of the key technologies in such a system. </a:t>
            </a:r>
          </a:p>
          <a:p>
            <a:r>
              <a:rPr lang="en-US" sz="2400" dirty="0">
                <a:effectLst/>
                <a:latin typeface="-apple-system"/>
              </a:rPr>
              <a:t>This paper presents a robust and effective approach to extracting the location of road marking. It is based on taking a top view of the image in a region of interest (ROI), and is termed inverse perspective mapping (IPM).</a:t>
            </a:r>
          </a:p>
        </p:txBody>
      </p:sp>
    </p:spTree>
    <p:extLst>
      <p:ext uri="{BB962C8B-B14F-4D97-AF65-F5344CB8AC3E}">
        <p14:creationId xmlns:p14="http://schemas.microsoft.com/office/powerpoint/2010/main" val="358054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A810EB-347B-60BA-6C35-A3C685A1E483}"/>
              </a:ext>
            </a:extLst>
          </p:cNvPr>
          <p:cNvSpPr>
            <a:spLocks noGrp="1"/>
          </p:cNvSpPr>
          <p:nvPr>
            <p:ph type="title"/>
          </p:nvPr>
        </p:nvSpPr>
        <p:spPr>
          <a:xfrm>
            <a:off x="838201" y="624568"/>
            <a:ext cx="3351755" cy="5412920"/>
          </a:xfrm>
        </p:spPr>
        <p:txBody>
          <a:bodyPr>
            <a:normAutofit/>
          </a:bodyPr>
          <a:lstStyle/>
          <a:p>
            <a:r>
              <a:rPr lang="en-IN" sz="4000">
                <a:solidFill>
                  <a:schemeClr val="bg1"/>
                </a:solidFill>
              </a:rPr>
              <a:t>Abstract</a:t>
            </a:r>
          </a:p>
        </p:txBody>
      </p:sp>
      <p:graphicFrame>
        <p:nvGraphicFramePr>
          <p:cNvPr id="5" name="Content Placeholder 2">
            <a:extLst>
              <a:ext uri="{FF2B5EF4-FFF2-40B4-BE49-F238E27FC236}">
                <a16:creationId xmlns:a16="http://schemas.microsoft.com/office/drawing/2014/main" id="{0EBD6EF0-0D31-761D-11CD-F0E43EF77B0D}"/>
              </a:ext>
            </a:extLst>
          </p:cNvPr>
          <p:cNvGraphicFramePr>
            <a:graphicFrameLocks noGrp="1"/>
          </p:cNvGraphicFramePr>
          <p:nvPr>
            <p:ph idx="1"/>
            <p:extLst>
              <p:ext uri="{D42A27DB-BD31-4B8C-83A1-F6EECF244321}">
                <p14:modId xmlns:p14="http://schemas.microsoft.com/office/powerpoint/2010/main" val="20358801"/>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042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1D9D2-90C7-0430-AE61-B3480245E07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Methodology Diagram</a:t>
            </a:r>
          </a:p>
        </p:txBody>
      </p:sp>
      <p:pic>
        <p:nvPicPr>
          <p:cNvPr id="11" name="Content Placeholder 10">
            <a:extLst>
              <a:ext uri="{FF2B5EF4-FFF2-40B4-BE49-F238E27FC236}">
                <a16:creationId xmlns:a16="http://schemas.microsoft.com/office/drawing/2014/main" id="{CDAF159C-1BDB-E038-4857-821AE80ED652}"/>
              </a:ext>
            </a:extLst>
          </p:cNvPr>
          <p:cNvPicPr>
            <a:picLocks noGrp="1" noChangeAspect="1"/>
          </p:cNvPicPr>
          <p:nvPr>
            <p:ph idx="1"/>
          </p:nvPr>
        </p:nvPicPr>
        <p:blipFill rotWithShape="1">
          <a:blip r:embed="rId2"/>
          <a:srcRect l="19028" t="23059" r="22984" b="21218"/>
          <a:stretch/>
        </p:blipFill>
        <p:spPr>
          <a:xfrm>
            <a:off x="4777316" y="1595254"/>
            <a:ext cx="6780700" cy="3665163"/>
          </a:xfrm>
          <a:prstGeom prst="rect">
            <a:avLst/>
          </a:prstGeom>
        </p:spPr>
      </p:pic>
    </p:spTree>
    <p:extLst>
      <p:ext uri="{BB962C8B-B14F-4D97-AF65-F5344CB8AC3E}">
        <p14:creationId xmlns:p14="http://schemas.microsoft.com/office/powerpoint/2010/main" val="273301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1B88E-D632-CAE7-E8F9-AF080897E690}"/>
              </a:ext>
            </a:extLst>
          </p:cNvPr>
          <p:cNvSpPr>
            <a:spLocks noGrp="1"/>
          </p:cNvSpPr>
          <p:nvPr>
            <p:ph type="title"/>
          </p:nvPr>
        </p:nvSpPr>
        <p:spPr>
          <a:xfrm>
            <a:off x="838200" y="365126"/>
            <a:ext cx="9808597" cy="1146176"/>
          </a:xfrm>
        </p:spPr>
        <p:txBody>
          <a:bodyPr>
            <a:normAutofit/>
          </a:bodyPr>
          <a:lstStyle/>
          <a:p>
            <a:r>
              <a:rPr lang="en-IN" b="1" dirty="0">
                <a:solidFill>
                  <a:schemeClr val="bg1"/>
                </a:solidFill>
              </a:rPr>
              <a:t>Methodology</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484D565-FD78-EE35-3C9C-4DE690AEB40A}"/>
              </a:ext>
            </a:extLst>
          </p:cNvPr>
          <p:cNvSpPr>
            <a:spLocks noGrp="1"/>
          </p:cNvSpPr>
          <p:nvPr>
            <p:ph idx="1"/>
          </p:nvPr>
        </p:nvSpPr>
        <p:spPr>
          <a:xfrm>
            <a:off x="838201" y="2055811"/>
            <a:ext cx="7315200" cy="4121152"/>
          </a:xfrm>
        </p:spPr>
        <p:txBody>
          <a:bodyPr>
            <a:normAutofit/>
          </a:bodyPr>
          <a:lstStyle/>
          <a:p>
            <a:r>
              <a:rPr lang="en-US" sz="2400" dirty="0">
                <a:effectLst/>
                <a:latin typeface="Times New Roman" panose="02020603050405020304" pitchFamily="18" charset="0"/>
              </a:rPr>
              <a:t>Preprocessing :  Improve the quality of Image</a:t>
            </a:r>
          </a:p>
          <a:p>
            <a:pPr marL="457200" lvl="1" indent="0">
              <a:buNone/>
            </a:pPr>
            <a:r>
              <a:rPr lang="en-US" dirty="0">
                <a:effectLst/>
                <a:latin typeface="Times New Roman" panose="02020603050405020304" pitchFamily="18" charset="0"/>
              </a:rPr>
              <a:t>Techniques used: Smoothing and filtering graphics</a:t>
            </a:r>
          </a:p>
          <a:p>
            <a:pPr marL="2743200" lvl="6" indent="0">
              <a:buNone/>
            </a:pPr>
            <a:r>
              <a:rPr lang="en-US" sz="2400" dirty="0">
                <a:latin typeface="Times New Roman" panose="02020603050405020304" pitchFamily="18" charset="0"/>
              </a:rPr>
              <a:t>Low-pass or High-pass Filtering </a:t>
            </a:r>
          </a:p>
          <a:p>
            <a:pPr lvl="6"/>
            <a:endParaRPr lang="en-US" sz="2400" dirty="0">
              <a:latin typeface="Times New Roman" panose="02020603050405020304" pitchFamily="18" charset="0"/>
            </a:endParaRPr>
          </a:p>
          <a:p>
            <a:r>
              <a:rPr lang="en-US" sz="2400" dirty="0" err="1">
                <a:latin typeface="Times New Roman" panose="02020603050405020304" pitchFamily="18" charset="0"/>
              </a:rPr>
              <a:t>Colour</a:t>
            </a:r>
            <a:r>
              <a:rPr lang="en-US" sz="2400" dirty="0">
                <a:latin typeface="Times New Roman" panose="02020603050405020304" pitchFamily="18" charset="0"/>
              </a:rPr>
              <a:t> Transform: Converts the RGB </a:t>
            </a:r>
            <a:r>
              <a:rPr lang="en-US" sz="2400" dirty="0" err="1">
                <a:latin typeface="Times New Roman" panose="02020603050405020304" pitchFamily="18" charset="0"/>
              </a:rPr>
              <a:t>colour</a:t>
            </a:r>
            <a:r>
              <a:rPr lang="en-US" sz="2400" dirty="0">
                <a:latin typeface="Times New Roman" panose="02020603050405020304" pitchFamily="18" charset="0"/>
              </a:rPr>
              <a:t> frames to HSV </a:t>
            </a:r>
            <a:r>
              <a:rPr lang="en-US" sz="2400" dirty="0" err="1">
                <a:latin typeface="Times New Roman" panose="02020603050405020304" pitchFamily="18" charset="0"/>
              </a:rPr>
              <a:t>colour</a:t>
            </a:r>
            <a:r>
              <a:rPr lang="en-US" sz="2400" dirty="0">
                <a:latin typeface="Times New Roman" panose="02020603050405020304" pitchFamily="18" charset="0"/>
              </a:rPr>
              <a:t> frames    </a:t>
            </a:r>
          </a:p>
          <a:p>
            <a:pPr marL="514350" indent="-514350">
              <a:buFont typeface="+mj-lt"/>
              <a:buAutoNum type="arabicPeriod"/>
            </a:pPr>
            <a:endParaRPr lang="en-US" sz="2400" dirty="0">
              <a:latin typeface="Times New Roman" panose="02020603050405020304" pitchFamily="18" charset="0"/>
            </a:endParaRPr>
          </a:p>
          <a:p>
            <a:pPr marL="514350" indent="-514350">
              <a:buFont typeface="+mj-lt"/>
              <a:buAutoNum type="arabicPeriod"/>
            </a:pPr>
            <a:endParaRPr lang="en-US" sz="2400" dirty="0">
              <a:latin typeface="Times New Roman" panose="02020603050405020304" pitchFamily="18" charset="0"/>
            </a:endParaRPr>
          </a:p>
          <a:p>
            <a:pPr marL="0" indent="0">
              <a:buNone/>
            </a:pPr>
            <a:r>
              <a:rPr lang="en-US" sz="2400" dirty="0">
                <a:latin typeface="Times New Roman" panose="02020603050405020304" pitchFamily="18" charset="0"/>
              </a:rPr>
              <a:t>             </a:t>
            </a:r>
            <a:endParaRPr lang="en-US" sz="2400" dirty="0">
              <a:effectLst/>
              <a:latin typeface="Times New Roman" panose="02020603050405020304" pitchFamily="18" charset="0"/>
            </a:endParaRP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345279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ack gradient layers design">
            <a:extLst>
              <a:ext uri="{FF2B5EF4-FFF2-40B4-BE49-F238E27FC236}">
                <a16:creationId xmlns:a16="http://schemas.microsoft.com/office/drawing/2014/main" id="{3067ABBC-DF10-F9D3-BC0A-7D88B048B5B3}"/>
              </a:ext>
            </a:extLst>
          </p:cNvPr>
          <p:cNvPicPr>
            <a:picLocks noChangeAspect="1"/>
          </p:cNvPicPr>
          <p:nvPr/>
        </p:nvPicPr>
        <p:blipFill rotWithShape="1">
          <a:blip r:embed="rId2"/>
          <a:srcRect l="17611" r="18951" b="-2"/>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1" name="Freeform: Shape 10">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6FBD415-63B1-D6E0-77EE-326CD6D2B04D}"/>
              </a:ext>
            </a:extLst>
          </p:cNvPr>
          <p:cNvSpPr>
            <a:spLocks noGrp="1"/>
          </p:cNvSpPr>
          <p:nvPr>
            <p:ph idx="1"/>
          </p:nvPr>
        </p:nvSpPr>
        <p:spPr>
          <a:xfrm>
            <a:off x="841248" y="2209800"/>
            <a:ext cx="5887479" cy="4010025"/>
          </a:xfrm>
        </p:spPr>
        <p:txBody>
          <a:bodyPr anchor="t">
            <a:normAutofit/>
          </a:bodyPr>
          <a:lstStyle/>
          <a:p>
            <a:r>
              <a:rPr lang="en-IN" sz="2000" b="1" dirty="0">
                <a:solidFill>
                  <a:srgbClr val="FFFFFF"/>
                </a:solidFill>
              </a:rPr>
              <a:t>Basic </a:t>
            </a:r>
            <a:r>
              <a:rPr lang="en-IN" sz="2000" b="1" dirty="0" err="1">
                <a:solidFill>
                  <a:srgbClr val="FFFFFF"/>
                </a:solidFill>
              </a:rPr>
              <a:t>Preprocessing</a:t>
            </a:r>
            <a:r>
              <a:rPr lang="en-IN" sz="2000" b="1" dirty="0">
                <a:solidFill>
                  <a:srgbClr val="FFFFFF"/>
                </a:solidFill>
              </a:rPr>
              <a:t> </a:t>
            </a:r>
            <a:r>
              <a:rPr lang="en-IN" sz="2000" dirty="0">
                <a:solidFill>
                  <a:srgbClr val="FFFFFF"/>
                </a:solidFill>
              </a:rPr>
              <a:t>:  </a:t>
            </a:r>
            <a:r>
              <a:rPr lang="en-US" sz="2000" dirty="0">
                <a:solidFill>
                  <a:srgbClr val="FFFFFF"/>
                </a:solidFill>
                <a:effectLst/>
                <a:latin typeface="Times New Roman" panose="02020603050405020304" pitchFamily="18" charset="0"/>
              </a:rPr>
              <a:t>The images are individually gray scaled, blurred, X-gradient calculated , Y-gradient calculated, global gradient calculated, thresh off-frame, and morphological closure</a:t>
            </a:r>
          </a:p>
          <a:p>
            <a:endParaRPr lang="en-US" sz="2000" dirty="0">
              <a:solidFill>
                <a:srgbClr val="FFFFFF"/>
              </a:solidFill>
              <a:latin typeface="Times New Roman" panose="02020603050405020304" pitchFamily="18" charset="0"/>
            </a:endParaRPr>
          </a:p>
          <a:p>
            <a:r>
              <a:rPr lang="en-US" sz="2000" b="1" dirty="0">
                <a:solidFill>
                  <a:srgbClr val="FFFFFF"/>
                </a:solidFill>
                <a:latin typeface="Times New Roman" panose="02020603050405020304" pitchFamily="18" charset="0"/>
              </a:rPr>
              <a:t>Adding </a:t>
            </a:r>
            <a:r>
              <a:rPr lang="en-US" sz="2000" b="1" dirty="0" err="1">
                <a:solidFill>
                  <a:srgbClr val="FFFFFF"/>
                </a:solidFill>
                <a:latin typeface="Times New Roman" panose="02020603050405020304" pitchFamily="18" charset="0"/>
              </a:rPr>
              <a:t>Colour</a:t>
            </a:r>
            <a:r>
              <a:rPr lang="en-US" sz="2000" b="1" dirty="0">
                <a:solidFill>
                  <a:srgbClr val="FFFFFF"/>
                </a:solidFill>
                <a:latin typeface="Times New Roman" panose="02020603050405020304" pitchFamily="18" charset="0"/>
              </a:rPr>
              <a:t> Extraction in Preprocessing </a:t>
            </a:r>
            <a:r>
              <a:rPr lang="en-US" sz="2000" dirty="0">
                <a:solidFill>
                  <a:srgbClr val="FFFFFF"/>
                </a:solidFill>
                <a:latin typeface="Times New Roman" panose="02020603050405020304" pitchFamily="18" charset="0"/>
              </a:rPr>
              <a:t>: Adding a feature extraction module</a:t>
            </a:r>
          </a:p>
          <a:p>
            <a:endParaRPr lang="en-US" sz="2000" dirty="0">
              <a:solidFill>
                <a:srgbClr val="FFFFFF"/>
              </a:solidFill>
              <a:latin typeface="Times New Roman" panose="02020603050405020304" pitchFamily="18" charset="0"/>
            </a:endParaRPr>
          </a:p>
          <a:p>
            <a:endParaRPr lang="en-US" sz="2000" dirty="0">
              <a:solidFill>
                <a:srgbClr val="FFFFFF"/>
              </a:solidFill>
              <a:latin typeface="Times New Roman" panose="02020603050405020304" pitchFamily="18" charset="0"/>
            </a:endParaRPr>
          </a:p>
          <a:p>
            <a:endParaRPr lang="en-US" sz="2000" dirty="0">
              <a:solidFill>
                <a:srgbClr val="FFFFFF"/>
              </a:solidFill>
              <a:latin typeface="Times New Roman" panose="02020603050405020304" pitchFamily="18" charset="0"/>
            </a:endParaRPr>
          </a:p>
          <a:p>
            <a:endParaRPr lang="en-IN" sz="2000" dirty="0">
              <a:solidFill>
                <a:srgbClr val="FFFFFF"/>
              </a:solidFill>
            </a:endParaRPr>
          </a:p>
          <a:p>
            <a:endParaRPr lang="en-IN" sz="2000" dirty="0">
              <a:solidFill>
                <a:srgbClr val="FFFFFF"/>
              </a:solidFill>
            </a:endParaRPr>
          </a:p>
        </p:txBody>
      </p:sp>
    </p:spTree>
    <p:extLst>
      <p:ext uri="{BB962C8B-B14F-4D97-AF65-F5344CB8AC3E}">
        <p14:creationId xmlns:p14="http://schemas.microsoft.com/office/powerpoint/2010/main" val="23838567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5">
            <a:extLst>
              <a:ext uri="{FF2B5EF4-FFF2-40B4-BE49-F238E27FC236}">
                <a16:creationId xmlns:a16="http://schemas.microsoft.com/office/drawing/2014/main" id="{6F78B7AE-02B9-9746-1813-52F0C781BAF7}"/>
              </a:ext>
            </a:extLst>
          </p:cNvPr>
          <p:cNvPicPr>
            <a:picLocks noChangeAspect="1"/>
          </p:cNvPicPr>
          <p:nvPr/>
        </p:nvPicPr>
        <p:blipFill rotWithShape="1">
          <a:blip r:embed="rId2"/>
          <a:srcRect l="17908" r="8877" b="2"/>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23" name="Freeform: Shape 11">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4" name="Content Placeholder 2">
            <a:extLst>
              <a:ext uri="{FF2B5EF4-FFF2-40B4-BE49-F238E27FC236}">
                <a16:creationId xmlns:a16="http://schemas.microsoft.com/office/drawing/2014/main" id="{C990FA68-547E-7AE9-73F6-05322B00C875}"/>
              </a:ext>
            </a:extLst>
          </p:cNvPr>
          <p:cNvGraphicFramePr>
            <a:graphicFrameLocks noGrp="1"/>
          </p:cNvGraphicFramePr>
          <p:nvPr>
            <p:ph idx="1"/>
            <p:extLst>
              <p:ext uri="{D42A27DB-BD31-4B8C-83A1-F6EECF244321}">
                <p14:modId xmlns:p14="http://schemas.microsoft.com/office/powerpoint/2010/main" val="1315437598"/>
              </p:ext>
            </p:extLst>
          </p:nvPr>
        </p:nvGraphicFramePr>
        <p:xfrm>
          <a:off x="841248" y="2209800"/>
          <a:ext cx="5887479" cy="4010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06357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7D0973-749C-62DC-D3A4-7E2D63D4DB68}"/>
              </a:ext>
            </a:extLst>
          </p:cNvPr>
          <p:cNvSpPr>
            <a:spLocks noGrp="1"/>
          </p:cNvSpPr>
          <p:nvPr>
            <p:ph idx="1"/>
          </p:nvPr>
        </p:nvSpPr>
        <p:spPr>
          <a:xfrm>
            <a:off x="1229360" y="2235201"/>
            <a:ext cx="8130695" cy="3534664"/>
          </a:xfrm>
        </p:spPr>
        <p:txBody>
          <a:bodyPr anchor="t">
            <a:normAutofit/>
          </a:bodyPr>
          <a:lstStyle/>
          <a:p>
            <a:r>
              <a:rPr lang="en-IN" sz="2400" b="1" dirty="0"/>
              <a:t>Edge Detection: </a:t>
            </a:r>
            <a:r>
              <a:rPr lang="en-US" sz="2400" dirty="0"/>
              <a:t>Edge detection is an image processing technique for finding the boundaries of objects within images.</a:t>
            </a:r>
            <a:r>
              <a:rPr lang="en-IN" sz="2400" dirty="0"/>
              <a:t> </a:t>
            </a:r>
          </a:p>
          <a:p>
            <a:pPr marL="0" indent="0">
              <a:buNone/>
            </a:pPr>
            <a:r>
              <a:rPr lang="en-IN" sz="2400" dirty="0"/>
              <a:t>  Techniques used: Canny Transform</a:t>
            </a:r>
          </a:p>
          <a:p>
            <a:pPr marL="0" indent="0">
              <a:buNone/>
            </a:pPr>
            <a:r>
              <a:rPr lang="en-IN" sz="2400" dirty="0"/>
              <a:t>                                  Sobel Transform</a:t>
            </a:r>
          </a:p>
          <a:p>
            <a:pPr marL="0" indent="0">
              <a:buNone/>
            </a:pPr>
            <a:r>
              <a:rPr lang="en-IN" sz="2400" dirty="0"/>
              <a:t>                                  Laplacian Transform</a:t>
            </a:r>
          </a:p>
          <a:p>
            <a:pPr marL="0" indent="0">
              <a:buNone/>
            </a:pPr>
            <a:endParaRPr lang="en-IN" sz="2000" dirty="0"/>
          </a:p>
          <a:p>
            <a:pPr marL="0" indent="0">
              <a:buNone/>
            </a:pPr>
            <a:r>
              <a:rPr lang="en-IN" sz="2000" dirty="0"/>
              <a:t>  </a:t>
            </a:r>
          </a:p>
          <a:p>
            <a:pPr marL="0" indent="0">
              <a:buNone/>
            </a:pPr>
            <a:endParaRPr lang="en-IN" sz="2000" dirty="0"/>
          </a:p>
        </p:txBody>
      </p:sp>
    </p:spTree>
    <p:extLst>
      <p:ext uri="{BB962C8B-B14F-4D97-AF65-F5344CB8AC3E}">
        <p14:creationId xmlns:p14="http://schemas.microsoft.com/office/powerpoint/2010/main" val="45500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474090D-CD95-4B41-BE3D-6596953D3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8F3E811-B104-4DFF-951A-008C860FF1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8FE3DF-4C07-3609-82BA-43636052B099}"/>
              </a:ext>
            </a:extLst>
          </p:cNvPr>
          <p:cNvSpPr>
            <a:spLocks noGrp="1"/>
          </p:cNvSpPr>
          <p:nvPr>
            <p:ph idx="1"/>
          </p:nvPr>
        </p:nvSpPr>
        <p:spPr>
          <a:xfrm>
            <a:off x="1289304" y="1266614"/>
            <a:ext cx="6056376" cy="4463626"/>
          </a:xfrm>
        </p:spPr>
        <p:txBody>
          <a:bodyPr anchor="ctr">
            <a:normAutofit/>
          </a:bodyPr>
          <a:lstStyle/>
          <a:p>
            <a:r>
              <a:rPr lang="en-US" sz="2000" dirty="0"/>
              <a:t>Lane Detection</a:t>
            </a:r>
          </a:p>
          <a:p>
            <a:pPr marL="914400" lvl="1" indent="-457200">
              <a:buFont typeface="+mj-lt"/>
              <a:buAutoNum type="arabicPeriod"/>
            </a:pPr>
            <a:r>
              <a:rPr lang="en-US" sz="2000" dirty="0"/>
              <a:t>Feature based Methods: To detect the </a:t>
            </a:r>
            <a:r>
              <a:rPr lang="en-US" sz="2000" dirty="0" err="1"/>
              <a:t>colour</a:t>
            </a:r>
            <a:r>
              <a:rPr lang="en-US" sz="2000" dirty="0"/>
              <a:t> and edge features of Lanes in order to improve the accuracy and efficiency of lane detection</a:t>
            </a:r>
          </a:p>
          <a:p>
            <a:pPr marL="457200" lvl="1" indent="0">
              <a:buNone/>
            </a:pPr>
            <a:r>
              <a:rPr lang="en-US" sz="2000" dirty="0"/>
              <a:t>       Two Methods: </a:t>
            </a:r>
          </a:p>
          <a:p>
            <a:pPr marL="457200" lvl="1" indent="0">
              <a:buNone/>
            </a:pPr>
            <a:r>
              <a:rPr lang="en-US" sz="2000" dirty="0"/>
              <a:t>  </a:t>
            </a:r>
            <a:r>
              <a:rPr lang="en-US" sz="2000" b="1" dirty="0"/>
              <a:t>Hough Transform</a:t>
            </a:r>
            <a:r>
              <a:rPr lang="en-US" sz="2000" dirty="0"/>
              <a:t>: used to extract lane line parameters in each frame of the     image sequence for lane detection</a:t>
            </a:r>
          </a:p>
          <a:p>
            <a:pPr marL="457200" lvl="1" indent="0">
              <a:buNone/>
            </a:pPr>
            <a:r>
              <a:rPr lang="en-US" sz="2000" dirty="0"/>
              <a:t>   </a:t>
            </a:r>
          </a:p>
          <a:p>
            <a:pPr marL="457200" lvl="1" indent="0">
              <a:buNone/>
            </a:pPr>
            <a:r>
              <a:rPr lang="en-US" sz="2000" dirty="0"/>
              <a:t>  </a:t>
            </a:r>
            <a:r>
              <a:rPr lang="en-US" sz="2000" b="1" dirty="0"/>
              <a:t> Self-Programming</a:t>
            </a:r>
            <a:r>
              <a:rPr lang="en-US" sz="2000" dirty="0"/>
              <a:t>: ROI area is traversed to perform line detection for a specific range of angles         </a:t>
            </a:r>
          </a:p>
          <a:p>
            <a:pPr marL="971550" lvl="1" indent="-514350">
              <a:buFont typeface="+mj-lt"/>
              <a:buAutoNum type="arabicPeriod"/>
            </a:pPr>
            <a:endParaRPr lang="en-IN" sz="1900" dirty="0"/>
          </a:p>
        </p:txBody>
      </p:sp>
    </p:spTree>
    <p:extLst>
      <p:ext uri="{BB962C8B-B14F-4D97-AF65-F5344CB8AC3E}">
        <p14:creationId xmlns:p14="http://schemas.microsoft.com/office/powerpoint/2010/main" val="379806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55F5CCD73B09041A3088FD8CB7A1813" ma:contentTypeVersion="13" ma:contentTypeDescription="Create a new document." ma:contentTypeScope="" ma:versionID="ae6ee7f511299e7c530069be8c33939e">
  <xsd:schema xmlns:xsd="http://www.w3.org/2001/XMLSchema" xmlns:xs="http://www.w3.org/2001/XMLSchema" xmlns:p="http://schemas.microsoft.com/office/2006/metadata/properties" xmlns:ns3="0f97cc0e-4b42-4460-8ca5-9ea1cb980154" xmlns:ns4="b9ed1146-6f21-4d7e-8145-2ee1e1ad653c" targetNamespace="http://schemas.microsoft.com/office/2006/metadata/properties" ma:root="true" ma:fieldsID="24cb86ddeab86c6885b34263edf3a82a" ns3:_="" ns4:_="">
    <xsd:import namespace="0f97cc0e-4b42-4460-8ca5-9ea1cb980154"/>
    <xsd:import namespace="b9ed1146-6f21-4d7e-8145-2ee1e1ad653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97cc0e-4b42-4460-8ca5-9ea1cb9801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9ed1146-6f21-4d7e-8145-2ee1e1ad653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F41D8C-7460-4747-AB05-596BFB528D1E}">
  <ds:schemaRefs>
    <ds:schemaRef ds:uri="http://schemas.microsoft.com/office/2006/documentManagement/types"/>
    <ds:schemaRef ds:uri="http://purl.org/dc/elements/1.1/"/>
    <ds:schemaRef ds:uri="http://schemas.microsoft.com/office/2006/metadata/properties"/>
    <ds:schemaRef ds:uri="http://www.w3.org/XML/1998/namespace"/>
    <ds:schemaRef ds:uri="http://purl.org/dc/terms/"/>
    <ds:schemaRef ds:uri="0f97cc0e-4b42-4460-8ca5-9ea1cb980154"/>
    <ds:schemaRef ds:uri="http://schemas.microsoft.com/office/infopath/2007/PartnerControls"/>
    <ds:schemaRef ds:uri="http://schemas.openxmlformats.org/package/2006/metadata/core-properties"/>
    <ds:schemaRef ds:uri="b9ed1146-6f21-4d7e-8145-2ee1e1ad653c"/>
    <ds:schemaRef ds:uri="http://purl.org/dc/dcmitype/"/>
  </ds:schemaRefs>
</ds:datastoreItem>
</file>

<file path=customXml/itemProps2.xml><?xml version="1.0" encoding="utf-8"?>
<ds:datastoreItem xmlns:ds="http://schemas.openxmlformats.org/officeDocument/2006/customXml" ds:itemID="{C505270D-D87A-4CBB-94F2-A4ECC43FCB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97cc0e-4b42-4460-8ca5-9ea1cb980154"/>
    <ds:schemaRef ds:uri="b9ed1146-6f21-4d7e-8145-2ee1e1ad65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B8014C-8C60-46A0-AE20-FF364B4A07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1206</TotalTime>
  <Words>499</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Calibri Light</vt:lpstr>
      <vt:lpstr>Times New Roman</vt:lpstr>
      <vt:lpstr>Office Theme</vt:lpstr>
      <vt:lpstr>Road Lane Detection</vt:lpstr>
      <vt:lpstr>Introduction</vt:lpstr>
      <vt:lpstr>Abstract</vt:lpstr>
      <vt:lpstr>Methodology Diagram</vt:lpstr>
      <vt:lpstr>Methodology</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Lane Detection</dc:title>
  <dc:creator>Arjun P Dinesh - AM.SC.U3CDS20014</dc:creator>
  <cp:lastModifiedBy>Amal Reghunath</cp:lastModifiedBy>
  <cp:revision>8</cp:revision>
  <dcterms:created xsi:type="dcterms:W3CDTF">2022-05-23T06:12:34Z</dcterms:created>
  <dcterms:modified xsi:type="dcterms:W3CDTF">2022-07-04T16:44:36Z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0x010100355F5CCD73B09041A3088FD8CB7A1813</vt:lpwstr>
  </property>
</Properties>
</file>