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/>
    <p:restoredTop sz="94694"/>
  </p:normalViewPr>
  <p:slideViewPr>
    <p:cSldViewPr snapToGrid="0">
      <p:cViewPr varScale="1">
        <p:scale>
          <a:sx n="121" d="100"/>
          <a:sy n="121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C5C88-895F-274E-BBD5-B1EDDB9BA426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02E75-5803-CC48-BD43-BCCDCFD0F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02E75-5803-CC48-BD43-BCCDCFD0F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ADE4-CB09-81FB-BE4E-C5BAC55F8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A4070-E20C-EDE9-5845-5BB45F96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DF61-033D-4E4A-995B-53893296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4317-6A46-DB68-61F1-4F798534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E42B-F1A1-CFBD-12E2-D491AD51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6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FE46-6A51-2610-6A85-7DFF26B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B1869-D1C0-7031-6AE1-12EFC501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B536-CFDB-7EB5-CB54-2E850C24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5E86-F475-B2A4-A493-A112E5D2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A7EB7-6D01-7144-D297-89F3CD78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B029C-E441-E7DA-C5FC-DB3555628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78DCC-30A3-05DA-6127-AB44A001B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BB4B-D04E-C59E-FC3B-40254FCD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4EB3-DEAB-D69A-4A7D-10AAD673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1B24F-A2BA-2D41-79AA-FD9B0A72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C544-51EE-7B96-A3CB-B53C46D4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598E-5353-FA74-432C-8235F13D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1EE8-0038-B817-70B3-336D1CD1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0439-D032-E414-DCE2-DA354464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12EE-C0F1-CC96-9E5E-867932F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6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ABFC-9C6D-624A-FCA6-55C33A81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1B8A9-3211-A7A3-18BC-E18595F1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77B2B-C2CD-8425-57A9-62548657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DF6E-689D-F895-8F54-CA754D1A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0CDF-B4E7-A190-7C22-9A3A92D5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AFA9-6522-020A-EAB2-AE18EC52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2288-0AA4-03F3-6598-40B484DE9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3ABB2-84F1-12F5-91E2-627FECFC3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D8E6-65AF-94F5-9C43-18411F67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99559-4E2F-A693-B224-CB54D5D2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0D471-9101-294C-6913-E11A12C9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D9E0-E515-3422-0193-5996E1F0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5ABFB-FB73-23BE-EFBC-C0F37147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B4131-6F50-49A5-B42C-98DD2FCC1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76661-8A52-364E-15FE-5028B058C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EB69A-EDAD-E27A-558F-B193FBEE6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48BAA-D4FF-905F-A2DD-1CBD65A8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BE01D-6661-6130-B3B5-93C26C44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07903-4979-E640-A254-737DE524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7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642F-04E7-B78C-7B3A-1A7E2906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1ADFC-4501-C7D5-E56B-FD1F8757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78484-49CC-CCC5-F623-A2E4D1BF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FC4CE-5810-A4DD-068A-15CE3AFD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8F973-2F46-0446-C205-C3BB865F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F4BC7-D58B-884A-3386-276C68EA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81B7E-CD5B-C61F-22E6-37A66AE9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0CE3-0DD3-85AA-90B7-A1A24ED3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120F-DD6E-DC62-EE8A-2B1F9039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9D791-F114-D84E-2C6A-3AA0537A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5510B-C655-AA14-7818-A55A613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4AE9C-02E9-6200-A534-9F0E7142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0E3EA-C869-F0B0-7DEC-BCB32C55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D36C-1B1A-EEA5-B638-4E990C47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030FF-422D-FF59-D6FC-EA19199E0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F6BBB-E714-477F-5249-DE5DB1458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806BB-1920-9B28-A118-6D092789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69D5-6652-D148-837F-2B034EECBF4E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B47FB-1F06-EA9C-7A1E-261335D1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D13CA-640E-75D6-02D1-6F968836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DF919-6A0E-B61E-C34F-B2006916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54BDF-F11A-2742-DE94-7248162BD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BEBB-E7D2-807F-02EB-1CBF3BEE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569D5-6652-D148-837F-2B034EECBF4E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B155-2E35-ABEA-56B9-FB4B64922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F4B50-7845-375D-AFAE-8241519C9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4564-2546-B148-840A-226E9665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131F878-7BFA-5FE9-FEC4-EA9D920E5928}"/>
              </a:ext>
            </a:extLst>
          </p:cNvPr>
          <p:cNvSpPr/>
          <p:nvPr/>
        </p:nvSpPr>
        <p:spPr>
          <a:xfrm>
            <a:off x="4654378" y="1900811"/>
            <a:ext cx="2883244" cy="2883244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E61996-22F7-9650-9125-533AA42F837D}"/>
              </a:ext>
            </a:extLst>
          </p:cNvPr>
          <p:cNvSpPr/>
          <p:nvPr/>
        </p:nvSpPr>
        <p:spPr>
          <a:xfrm>
            <a:off x="5410659" y="2657093"/>
            <a:ext cx="1370680" cy="1370680"/>
          </a:xfrm>
          <a:prstGeom prst="ellipse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Lotus Flower with solid fill">
            <a:extLst>
              <a:ext uri="{FF2B5EF4-FFF2-40B4-BE49-F238E27FC236}">
                <a16:creationId xmlns:a16="http://schemas.microsoft.com/office/drawing/2014/main" id="{8C357C72-932F-C4A4-0316-5228B09D0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7795" y="3004228"/>
            <a:ext cx="676410" cy="67641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71930B-7F5D-B6DD-3C75-1EA9EDB8F24C}"/>
              </a:ext>
            </a:extLst>
          </p:cNvPr>
          <p:cNvCxnSpPr>
            <a:cxnSpLocks/>
          </p:cNvCxnSpPr>
          <p:nvPr/>
        </p:nvCxnSpPr>
        <p:spPr>
          <a:xfrm>
            <a:off x="5410659" y="3385619"/>
            <a:ext cx="0" cy="120478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Ryan Clarkson</dc:creator>
  <cp:lastModifiedBy>Michael Ryan Clarkson</cp:lastModifiedBy>
  <cp:revision>11</cp:revision>
  <dcterms:created xsi:type="dcterms:W3CDTF">2024-01-04T00:06:29Z</dcterms:created>
  <dcterms:modified xsi:type="dcterms:W3CDTF">2024-01-04T23:55:15Z</dcterms:modified>
</cp:coreProperties>
</file>