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&amp; Food Waste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603</a:t>
            </a:r>
          </a:p>
          <a:p>
            <a:r>
              <a:rPr lang="en-US" dirty="0"/>
              <a:t>Technical Research Paper </a:t>
            </a:r>
            <a:r>
              <a:rPr lang="en-US" dirty="0" smtClean="0"/>
              <a:t>Assignment</a:t>
            </a:r>
          </a:p>
          <a:p>
            <a:r>
              <a:rPr lang="en-US" dirty="0" smtClean="0"/>
              <a:t>Alejandro Robalino</a:t>
            </a:r>
          </a:p>
        </p:txBody>
      </p:sp>
    </p:spTree>
    <p:extLst>
      <p:ext uri="{BB962C8B-B14F-4D97-AF65-F5344CB8AC3E}">
        <p14:creationId xmlns:p14="http://schemas.microsoft.com/office/powerpoint/2010/main" val="39459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Food waste Today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094"/>
            <a:ext cx="9905999" cy="31313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According to the USDA, the Unites States is wasting between 30-40% of its food supply annually. This translates to roughly 133 billion pounds of nourishment that goes unused annually.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US government has identified as an issue and is working to reduce the amount by 50% by 2030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05" y="3922862"/>
            <a:ext cx="3722425" cy="25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I want to answer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3579962"/>
            <a:ext cx="9905999" cy="2527314"/>
          </a:xfrm>
        </p:spPr>
        <p:txBody>
          <a:bodyPr/>
          <a:lstStyle/>
          <a:p>
            <a:r>
              <a:rPr lang="en-US" dirty="0" smtClean="0"/>
              <a:t>What areas of the United State’s food supply chain can Big Data help with ?</a:t>
            </a:r>
          </a:p>
          <a:p>
            <a:r>
              <a:rPr lang="en-US" dirty="0" smtClean="0"/>
              <a:t>What are the data &amp; implementation issues are retailers or vendors facing ?</a:t>
            </a:r>
          </a:p>
          <a:p>
            <a:r>
              <a:rPr lang="en-US" dirty="0" smtClean="0"/>
              <a:t>What are some examples of efficiencies that Big Data has found so far ?</a:t>
            </a:r>
          </a:p>
          <a:p>
            <a:r>
              <a:rPr lang="en-US" dirty="0" smtClean="0"/>
              <a:t>How can consumers better manage their food supply 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41413" y="1273832"/>
            <a:ext cx="9905999" cy="17971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My research will review the existing implementations of Big Data in the US at the three tiers of the supply chain. I will be reviewing the advancements by supply planning companies and their use of big data. Lastly, I want to analyze the possible implementation issues of this solution.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0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Deviations from the original Paper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9473" y="1321315"/>
            <a:ext cx="9905999" cy="2527314"/>
          </a:xfrm>
        </p:spPr>
        <p:txBody>
          <a:bodyPr/>
          <a:lstStyle/>
          <a:p>
            <a:r>
              <a:rPr lang="en-US" dirty="0" smtClean="0"/>
              <a:t>Removed “How can consumers better manage their food supply ?” </a:t>
            </a:r>
          </a:p>
          <a:p>
            <a:r>
              <a:rPr lang="en-US" dirty="0" smtClean="0"/>
              <a:t>Did not research on Big Data and asset protection issues</a:t>
            </a:r>
          </a:p>
          <a:p>
            <a:r>
              <a:rPr lang="en-US" dirty="0" smtClean="0"/>
              <a:t>Adjusted focus to Food Waste based on loss of quality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08125" cy="4942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areas of the United State’s food supply chain can Big Data help with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40392"/>
            <a:ext cx="2992049" cy="3319232"/>
          </a:xfrm>
        </p:spPr>
        <p:txBody>
          <a:bodyPr>
            <a:normAutofit/>
          </a:bodyPr>
          <a:lstStyle/>
          <a:p>
            <a:r>
              <a:rPr lang="en-US" dirty="0" smtClean="0"/>
              <a:t>Not in their current state</a:t>
            </a:r>
          </a:p>
          <a:p>
            <a:r>
              <a:rPr lang="en-US" dirty="0" smtClean="0"/>
              <a:t>Large concerns in data privacy</a:t>
            </a:r>
          </a:p>
          <a:p>
            <a:r>
              <a:rPr lang="en-US" dirty="0" smtClean="0"/>
              <a:t>No standardization	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41413" y="1548881"/>
            <a:ext cx="2853759" cy="72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63584" y="1539549"/>
            <a:ext cx="2853759" cy="72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Retailers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85755" y="1539548"/>
            <a:ext cx="2853759" cy="72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35938" y="2540392"/>
            <a:ext cx="3349817" cy="331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Yes, companies currently implementing solutions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10100" y="2540392"/>
            <a:ext cx="2992049" cy="331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to those who are actively engaged in their eating habits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1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data &amp; implementation issues are retailers or vendors facing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47849"/>
              </p:ext>
            </p:extLst>
          </p:nvPr>
        </p:nvGraphicFramePr>
        <p:xfrm>
          <a:off x="1354347" y="1546533"/>
          <a:ext cx="9144000" cy="376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2611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Suppliers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Retail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</a:tr>
              <a:tr h="1045367">
                <a:tc>
                  <a:txBody>
                    <a:bodyPr/>
                    <a:lstStyle/>
                    <a:p>
                      <a:r>
                        <a:rPr lang="en-US" dirty="0" smtClean="0"/>
                        <a:t>POS Sales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Sales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App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Records of Waste Management</a:t>
                      </a:r>
                      <a:endParaRPr lang="en-US" dirty="0"/>
                    </a:p>
                  </a:txBody>
                  <a:tcPr/>
                </a:tc>
              </a:tr>
              <a:tr h="562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Quality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Quality</a:t>
                      </a:r>
                      <a:endParaRPr lang="en-US" dirty="0"/>
                    </a:p>
                  </a:txBody>
                  <a:tcPr/>
                </a:tc>
              </a:tr>
              <a:tr h="56289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 Sales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Waste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28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2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examples of efficiencies that Big Data has found so far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85" y="3340034"/>
            <a:ext cx="5789246" cy="2556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393576"/>
            <a:ext cx="2172310" cy="1503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1413" y="1564919"/>
            <a:ext cx="9159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CRISP – A.I for planning and waste management</a:t>
            </a:r>
          </a:p>
          <a:p>
            <a:r>
              <a:rPr lang="en-US" dirty="0"/>
              <a:t>Grocery Chain – AI and machine learning</a:t>
            </a:r>
          </a:p>
          <a:p>
            <a:r>
              <a:rPr lang="en-US" dirty="0"/>
              <a:t>Smart Appliances – In home tech with lifecycle management capabilities </a:t>
            </a:r>
          </a:p>
          <a:p>
            <a:r>
              <a:rPr lang="en-US" dirty="0"/>
              <a:t>Education – Personal planning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3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4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185" y="1336430"/>
            <a:ext cx="8104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Suppliers are in need of data ownership before they can implement big data solutions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Retailers are executing big data solutions, however its limited to those who can afford it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Consumers will continue to drive a data gap until the technology is available to simplify the logging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9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1090</TotalTime>
  <Words>412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Big Data &amp; Food Waste</vt:lpstr>
      <vt:lpstr>Problem: Food waste Today </vt:lpstr>
      <vt:lpstr>Questions I want to answer</vt:lpstr>
      <vt:lpstr>Deviations from the original Paper</vt:lpstr>
      <vt:lpstr>What areas of the United State’s food supply chain can Big Data help with ?</vt:lpstr>
      <vt:lpstr>What are the data &amp; implementation issues are retailers or vendors facing ?</vt:lpstr>
      <vt:lpstr>What are some examples of efficiencies that Big Data has found so far ?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Food Waste</dc:title>
  <dc:creator>Robalino, Alejandro</dc:creator>
  <cp:lastModifiedBy>Robalino, Alejandro</cp:lastModifiedBy>
  <cp:revision>24</cp:revision>
  <dcterms:created xsi:type="dcterms:W3CDTF">2019-10-05T18:20:18Z</dcterms:created>
  <dcterms:modified xsi:type="dcterms:W3CDTF">2019-12-02T03:54:02Z</dcterms:modified>
</cp:coreProperties>
</file>