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7DF86-0578-47DE-809D-8989D31B5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TTNMAD_SOS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913958-6EC3-4CBE-99F9-B85452358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Tracker</a:t>
            </a:r>
            <a:r>
              <a:rPr lang="es-ES" dirty="0"/>
              <a:t> GPS/</a:t>
            </a:r>
            <a:r>
              <a:rPr lang="es-ES" dirty="0" err="1"/>
              <a:t>WiFi</a:t>
            </a:r>
            <a:r>
              <a:rPr lang="es-ES" dirty="0"/>
              <a:t> bajo demanda</a:t>
            </a:r>
          </a:p>
        </p:txBody>
      </p:sp>
    </p:spTree>
    <p:extLst>
      <p:ext uri="{BB962C8B-B14F-4D97-AF65-F5344CB8AC3E}">
        <p14:creationId xmlns:p14="http://schemas.microsoft.com/office/powerpoint/2010/main" val="276767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EA5558-6F13-4315-B59F-DAA05A6EB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F11EF67E-A76B-4908-8CBC-824BC0E8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4104DC-0846-4DC0-92E6-1EEBE1EE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C8E240AA-819B-40E3-92F6-95A21067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ECAE88C9-DE01-4326-8D88-50215123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7E7FD8B2-7738-4D90-8464-08368230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82BED3-AB21-4DAE-B25E-E5CBD0B3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316292" y="334573"/>
            <a:ext cx="10393145" cy="25209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31374ED2-14F7-4006-B56D-6252D4E3E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8841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89AB39-320C-4FF1-BF1E-9FACB65B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10575" y="3233195"/>
            <a:ext cx="10178799" cy="1346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800">
                <a:solidFill>
                  <a:schemeClr val="bg1"/>
                </a:solidFill>
              </a:rPr>
              <a:t>un proyecto cooperativo</a:t>
            </a:r>
          </a:p>
        </p:txBody>
      </p:sp>
      <p:pic>
        <p:nvPicPr>
          <p:cNvPr id="4" name="Marcador de contenido 3" descr="Gráfico de dispersión&#10;&#10;Descripción generada automáticamente">
            <a:extLst>
              <a:ext uri="{FF2B5EF4-FFF2-40B4-BE49-F238E27FC236}">
                <a16:creationId xmlns:a16="http://schemas.microsoft.com/office/drawing/2014/main" id="{29D9B611-E0CD-46FA-946F-10CB75D5D1F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 rot="21420000">
            <a:off x="4313596" y="1018825"/>
            <a:ext cx="6318509" cy="947776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2EF4ABB-4E47-4507-8FF3-6B71E3F33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20000">
            <a:off x="383998" y="796587"/>
            <a:ext cx="3817704" cy="1927940"/>
          </a:xfrm>
          <a:prstGeom prst="rect">
            <a:avLst/>
          </a:prstGeom>
        </p:spPr>
      </p:pic>
      <p:sp>
        <p:nvSpPr>
          <p:cNvPr id="26" name="5-Point Star 18">
            <a:extLst>
              <a:ext uri="{FF2B5EF4-FFF2-40B4-BE49-F238E27FC236}">
                <a16:creationId xmlns:a16="http://schemas.microsoft.com/office/drawing/2014/main" id="{EF3460EC-E807-43B0-9981-D8149754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23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412F17E-378A-48DF-A7D0-616F75D5C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Freeform 11">
            <a:extLst>
              <a:ext uri="{FF2B5EF4-FFF2-40B4-BE49-F238E27FC236}">
                <a16:creationId xmlns:a16="http://schemas.microsoft.com/office/drawing/2014/main" id="{908915DF-1091-4602-9B1A-C0677439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6CFA88D5-4955-401D-884D-20970DD4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164D267B-C17A-4774-88F8-99CC562E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C1C5AED6-50C3-434F-B16D-A7A833763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2" name="5-Point Star 24">
            <a:extLst>
              <a:ext uri="{FF2B5EF4-FFF2-40B4-BE49-F238E27FC236}">
                <a16:creationId xmlns:a16="http://schemas.microsoft.com/office/drawing/2014/main" id="{AFF213A5-1AFF-47E9-83C0-F71BD7388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1867CA-E60E-4F71-9A83-DCBF50B9D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Freeform 16">
            <a:extLst>
              <a:ext uri="{FF2B5EF4-FFF2-40B4-BE49-F238E27FC236}">
                <a16:creationId xmlns:a16="http://schemas.microsoft.com/office/drawing/2014/main" id="{66C64BDF-F8AD-4748-8D5F-74F4530D7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F79D7B67-3FD5-4EAB-A55C-C0ABF0CB2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7938" y="3165071"/>
            <a:ext cx="11337749" cy="3146030"/>
          </a:xfrm>
          <a:custGeom>
            <a:avLst/>
            <a:gdLst>
              <a:gd name="connsiteX0" fmla="*/ 11201371 w 11337749"/>
              <a:gd name="connsiteY0" fmla="*/ 0 h 3146030"/>
              <a:gd name="connsiteX1" fmla="*/ 11337749 w 11337749"/>
              <a:gd name="connsiteY1" fmla="*/ 2542023 h 3146030"/>
              <a:gd name="connsiteX2" fmla="*/ 8492 w 11337749"/>
              <a:gd name="connsiteY2" fmla="*/ 3146030 h 3146030"/>
              <a:gd name="connsiteX3" fmla="*/ 2 w 11337749"/>
              <a:gd name="connsiteY3" fmla="*/ 587735 h 3146030"/>
              <a:gd name="connsiteX4" fmla="*/ 0 w 11337749"/>
              <a:gd name="connsiteY4" fmla="*/ 587038 h 31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7749" h="3146030">
                <a:moveTo>
                  <a:pt x="11201371" y="0"/>
                </a:moveTo>
                <a:lnTo>
                  <a:pt x="11337749" y="2542023"/>
                </a:lnTo>
                <a:lnTo>
                  <a:pt x="8492" y="3146030"/>
                </a:lnTo>
                <a:cubicBezTo>
                  <a:pt x="10785" y="2572498"/>
                  <a:pt x="1900" y="1389730"/>
                  <a:pt x="2" y="587735"/>
                </a:cubicBezTo>
                <a:lnTo>
                  <a:pt x="0" y="587038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0">
            <a:extLst>
              <a:ext uri="{FF2B5EF4-FFF2-40B4-BE49-F238E27FC236}">
                <a16:creationId xmlns:a16="http://schemas.microsoft.com/office/drawing/2014/main" id="{33828123-C905-415B-832E-3BEA209D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11F254-10BA-4B03-B3BC-630609D8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32474" y="3680423"/>
            <a:ext cx="10178799" cy="1346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>
                <a:solidFill>
                  <a:schemeClr val="bg1"/>
                </a:solidFill>
              </a:rPr>
              <a:t>El dispositivo 1/2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7C8BB1-85B5-4F8D-8794-8AA0EA560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1365">
            <a:off x="1501741" y="374235"/>
            <a:ext cx="228600" cy="228600"/>
          </a:xfrm>
          <a:prstGeom prst="rect">
            <a:avLst/>
          </a:prstGeom>
          <a:solidFill>
            <a:srgbClr val="EA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55D90-57A9-4F9E-B409-5EC537A2A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1365">
            <a:off x="10696541" y="2504332"/>
            <a:ext cx="228600" cy="228600"/>
          </a:xfrm>
          <a:prstGeom prst="rect">
            <a:avLst/>
          </a:prstGeom>
          <a:solidFill>
            <a:srgbClr val="EA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22">
            <a:extLst>
              <a:ext uri="{FF2B5EF4-FFF2-40B4-BE49-F238E27FC236}">
                <a16:creationId xmlns:a16="http://schemas.microsoft.com/office/drawing/2014/main" id="{2CA9F18C-BF69-4D91-AF02-32BBC3A61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5183431" y="5370202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9030D2-C4E6-4E3D-8864-EA6641252F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7" r="9629" b="-2"/>
          <a:stretch/>
        </p:blipFill>
        <p:spPr>
          <a:xfrm rot="21420000">
            <a:off x="-98391" y="-136148"/>
            <a:ext cx="5487181" cy="3616286"/>
          </a:xfrm>
          <a:custGeom>
            <a:avLst/>
            <a:gdLst/>
            <a:ahLst/>
            <a:cxnLst/>
            <a:rect l="l" t="t" r="r" b="b"/>
            <a:pathLst>
              <a:path w="5487181" h="3616286">
                <a:moveTo>
                  <a:pt x="189521" y="0"/>
                </a:moveTo>
                <a:lnTo>
                  <a:pt x="5487181" y="277638"/>
                </a:lnTo>
                <a:lnTo>
                  <a:pt x="5487181" y="3616286"/>
                </a:lnTo>
                <a:lnTo>
                  <a:pt x="0" y="3616286"/>
                </a:lnTo>
                <a:close/>
              </a:path>
            </a:pathLst>
          </a:cu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E9CBA0-DD9B-42B7-AD84-C228DFF823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/>
          <a:srcRect r="6560" b="2"/>
          <a:stretch/>
        </p:blipFill>
        <p:spPr>
          <a:xfrm rot="21420000">
            <a:off x="5513734" y="-147441"/>
            <a:ext cx="5546949" cy="3339160"/>
          </a:xfrm>
          <a:custGeom>
            <a:avLst/>
            <a:gdLst/>
            <a:ahLst/>
            <a:cxnLst/>
            <a:rect l="l" t="t" r="r" b="b"/>
            <a:pathLst>
              <a:path w="5546949" h="3339160">
                <a:moveTo>
                  <a:pt x="0" y="0"/>
                </a:moveTo>
                <a:lnTo>
                  <a:pt x="5546949" y="290703"/>
                </a:lnTo>
                <a:lnTo>
                  <a:pt x="5546948" y="3339160"/>
                </a:lnTo>
                <a:lnTo>
                  <a:pt x="0" y="3339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154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1F254-10BA-4B03-B3BC-630609D8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s-ES" sz="3700"/>
              <a:t>El dispositivo 2/2</a:t>
            </a: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11A9101-84A0-4B13-9B5E-EC6D1598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26" y="689358"/>
            <a:ext cx="6078859" cy="421963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C1690A-A944-450D-9F8A-B35E62E146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r>
              <a:rPr lang="en-US" sz="1800" dirty="0"/>
              <a:t>SERIAL</a:t>
            </a:r>
          </a:p>
          <a:p>
            <a:pPr lvl="1"/>
            <a:r>
              <a:rPr lang="en-US" sz="1600" dirty="0"/>
              <a:t>GPS</a:t>
            </a:r>
          </a:p>
          <a:p>
            <a:pPr lvl="1"/>
            <a:r>
              <a:rPr lang="en-US" sz="1600" dirty="0"/>
              <a:t>ESP03</a:t>
            </a:r>
          </a:p>
          <a:p>
            <a:pPr lvl="1"/>
            <a:r>
              <a:rPr lang="en-US" sz="1600" dirty="0"/>
              <a:t>Terminal </a:t>
            </a:r>
            <a:r>
              <a:rPr lang="en-US" sz="1600" dirty="0" err="1"/>
              <a:t>serie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793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CC054-44AA-41E4-BCE4-9995ADB2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/>
              <a:t>la </a:t>
            </a:r>
            <a:r>
              <a:rPr lang="en-US" sz="6600" dirty="0" err="1"/>
              <a:t>carcasa</a:t>
            </a:r>
            <a:r>
              <a:rPr lang="en-US" sz="6600" dirty="0"/>
              <a:t> 1/3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23D4E7F-F8B4-4BEB-BF06-C80249C56A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150671" y="684680"/>
            <a:ext cx="4516163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6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9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4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8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21">
            <a:extLst>
              <a:ext uri="{FF2B5EF4-FFF2-40B4-BE49-F238E27FC236}">
                <a16:creationId xmlns:a16="http://schemas.microsoft.com/office/drawing/2014/main" id="{F793411C-A1D8-450D-9561-24C75D6D7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Rectangle 23">
            <a:extLst>
              <a:ext uri="{FF2B5EF4-FFF2-40B4-BE49-F238E27FC236}">
                <a16:creationId xmlns:a16="http://schemas.microsoft.com/office/drawing/2014/main" id="{CD4E68FE-D0E7-4AC4-9D37-BC9A10E71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9F958711-6F0F-4DAF-B6D7-38676273C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CC054-44AA-41E4-BCE4-9995ADB2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/>
              <a:t>la </a:t>
            </a:r>
            <a:r>
              <a:rPr lang="en-US" sz="6600" dirty="0" err="1"/>
              <a:t>carcasa</a:t>
            </a:r>
            <a:r>
              <a:rPr lang="en-US" sz="6600" dirty="0"/>
              <a:t> 2/3</a:t>
            </a:r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2D43839F-D746-4BD2-AF83-A2D59C171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A022DB94-BA9F-403F-85B2-FD0A22CAD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0A5978-229F-41F1-B213-A2B43E442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F9FD5C07-CB8F-4938-9282-B22C0DFA67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l="8179" r="28470" b="-1"/>
          <a:stretch/>
        </p:blipFill>
        <p:spPr>
          <a:xfrm>
            <a:off x="5321367" y="684680"/>
            <a:ext cx="6174771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58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793411C-A1D8-450D-9561-24C75D6D7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D4E68FE-D0E7-4AC4-9D37-BC9A10E71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9F958711-6F0F-4DAF-B6D7-38676273C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CC054-44AA-41E4-BCE4-9995ADB2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/>
              <a:t>la </a:t>
            </a:r>
            <a:r>
              <a:rPr lang="en-US" sz="6600"/>
              <a:t>carcasa</a:t>
            </a:r>
            <a:r>
              <a:rPr lang="en-US" sz="6600" dirty="0"/>
              <a:t> 3/3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43839F-D746-4BD2-AF83-A2D59C171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22DB94-BA9F-403F-85B2-FD0A22CAD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0A5978-229F-41F1-B213-A2B43E442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80F7C5A-84E4-42E5-829D-439498E6DB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l="13962" r="22686" b="-1"/>
          <a:stretch/>
        </p:blipFill>
        <p:spPr>
          <a:xfrm>
            <a:off x="5321367" y="684680"/>
            <a:ext cx="6174771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5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EA7F0-D348-4AA3-A606-066E2E1A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s-ES" sz="3400"/>
              <a:t>la integración con myiot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75697EC-3F67-460C-937A-20ECEC234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" y="1126912"/>
            <a:ext cx="6557897" cy="334452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35168C-9272-46F9-ABA1-1C4A68419E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activación</a:t>
            </a:r>
            <a:r>
              <a:rPr lang="en-US" sz="1800" dirty="0"/>
              <a:t> de </a:t>
            </a:r>
            <a:r>
              <a:rPr lang="en-US" sz="1800" dirty="0" err="1"/>
              <a:t>alarma</a:t>
            </a:r>
            <a:r>
              <a:rPr lang="en-US" sz="1800" dirty="0"/>
              <a:t> a </a:t>
            </a:r>
            <a:r>
              <a:rPr lang="en-US" sz="1800" dirty="0" err="1"/>
              <a:t>demanda</a:t>
            </a:r>
            <a:endParaRPr lang="en-US" sz="1800" dirty="0"/>
          </a:p>
          <a:p>
            <a:r>
              <a:rPr lang="en-US" sz="1800" dirty="0" err="1"/>
              <a:t>geocercado</a:t>
            </a:r>
            <a:endParaRPr lang="en-US" sz="1800" dirty="0"/>
          </a:p>
          <a:p>
            <a:r>
              <a:rPr lang="en-US" sz="1800" dirty="0" err="1"/>
              <a:t>ruta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057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E4B0-CEEE-4E1C-9BD8-5E74ED12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47" y="685800"/>
            <a:ext cx="4306936" cy="1151965"/>
          </a:xfrm>
        </p:spPr>
        <p:txBody>
          <a:bodyPr>
            <a:normAutofit/>
          </a:bodyPr>
          <a:lstStyle/>
          <a:p>
            <a:r>
              <a:rPr lang="es-ES"/>
              <a:t>casos de uso</a:t>
            </a:r>
            <a:endParaRPr lang="es-ES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0AD8F552-7648-452E-B3C5-3EAF87E2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1" y="457200"/>
            <a:ext cx="5824059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piso, interior, cuarto, pequeño&#10;&#10;Descripción generada automáticamente">
            <a:extLst>
              <a:ext uri="{FF2B5EF4-FFF2-40B4-BE49-F238E27FC236}">
                <a16:creationId xmlns:a16="http://schemas.microsoft.com/office/drawing/2014/main" id="{FE91226E-CB05-4599-B107-90F8F6978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020"/>
          <a:stretch/>
        </p:blipFill>
        <p:spPr>
          <a:xfrm>
            <a:off x="750708" y="689358"/>
            <a:ext cx="2608785" cy="4219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779C18-48CD-43F9-8B10-066452C100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47" r="13656" b="-1"/>
          <a:stretch/>
        </p:blipFill>
        <p:spPr>
          <a:xfrm>
            <a:off x="3482937" y="683155"/>
            <a:ext cx="2614164" cy="4225838"/>
          </a:xfrm>
          <a:prstGeom prst="rect">
            <a:avLst/>
          </a:prstGeom>
        </p:spPr>
      </p:pic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4B9EE054-3C08-4080-A689-556AC9DA28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4472" y="2063397"/>
            <a:ext cx="4306035" cy="2866342"/>
          </a:xfrm>
        </p:spPr>
        <p:txBody>
          <a:bodyPr>
            <a:normAutofit/>
          </a:bodyPr>
          <a:lstStyle/>
          <a:p>
            <a:r>
              <a:rPr lang="en-US" dirty="0"/>
              <a:t>tracking de </a:t>
            </a:r>
            <a:r>
              <a:rPr lang="en-US" dirty="0" err="1"/>
              <a:t>activos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3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C64013-E740-4A0C-A73F-6113830C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/>
              <a:t>integración con wigle.net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22BF901-D1AC-4983-8677-909EC09E3C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5607973" y="684680"/>
            <a:ext cx="5601558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42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2518</TotalTime>
  <Words>54</Words>
  <Application>Microsoft Office PowerPoint</Application>
  <PresentationFormat>Panorámica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Impact</vt:lpstr>
      <vt:lpstr>Evento principal</vt:lpstr>
      <vt:lpstr>TTNMAD_SOS</vt:lpstr>
      <vt:lpstr>El dispositivo 1/2</vt:lpstr>
      <vt:lpstr>El dispositivo 2/2</vt:lpstr>
      <vt:lpstr>la carcasa 1/3</vt:lpstr>
      <vt:lpstr>la carcasa 2/3</vt:lpstr>
      <vt:lpstr>la carcasa 3/3</vt:lpstr>
      <vt:lpstr>la integración con myiot</vt:lpstr>
      <vt:lpstr>casos de uso</vt:lpstr>
      <vt:lpstr>integración con wigle.net</vt:lpstr>
      <vt:lpstr>un proyecto cooperativo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TTNMAD_SOS</dc:title>
  <dc:creator>Mateos Barrado Juan Félix</dc:creator>
  <cp:lastModifiedBy>Mateos Barrado Juan Félix</cp:lastModifiedBy>
  <cp:revision>9</cp:revision>
  <dcterms:created xsi:type="dcterms:W3CDTF">2021-04-09T14:49:50Z</dcterms:created>
  <dcterms:modified xsi:type="dcterms:W3CDTF">2021-04-11T08:47:52Z</dcterms:modified>
</cp:coreProperties>
</file>