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3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AD3EE-DB36-4064-95D5-D3880C1D7D9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5EE3E9-0E15-4D97-BD64-ED09205E122D}">
      <dgm:prSet phldrT="[Text]" custT="1"/>
      <dgm:spPr/>
      <dgm:t>
        <a:bodyPr/>
        <a:lstStyle/>
        <a:p>
          <a:r>
            <a:rPr lang="en-US" sz="1400" dirty="0" smtClean="0"/>
            <a:t>ALL IN ONE CROPS</a:t>
          </a:r>
          <a:endParaRPr lang="en-US" sz="1400" dirty="0"/>
        </a:p>
      </dgm:t>
    </dgm:pt>
    <dgm:pt modelId="{A318A73F-558A-439B-9F65-CF55F7B1D7BA}" type="parTrans" cxnId="{22EE45FD-44A3-411E-90ED-420B71AC177A}">
      <dgm:prSet/>
      <dgm:spPr/>
      <dgm:t>
        <a:bodyPr/>
        <a:lstStyle/>
        <a:p>
          <a:endParaRPr lang="en-US"/>
        </a:p>
      </dgm:t>
    </dgm:pt>
    <dgm:pt modelId="{8D8D185D-9E7C-4E80-85F9-8A9FD576BD9C}" type="sibTrans" cxnId="{22EE45FD-44A3-411E-90ED-420B71AC177A}">
      <dgm:prSet/>
      <dgm:spPr/>
      <dgm:t>
        <a:bodyPr/>
        <a:lstStyle/>
        <a:p>
          <a:endParaRPr lang="en-US"/>
        </a:p>
      </dgm:t>
    </dgm:pt>
    <dgm:pt modelId="{52942D84-3C53-4AFE-B2B6-432E624D634A}">
      <dgm:prSet phldrT="[Text]"/>
      <dgm:spPr/>
      <dgm:t>
        <a:bodyPr/>
        <a:lstStyle/>
        <a:p>
          <a:r>
            <a:rPr lang="en-US" dirty="0" smtClean="0"/>
            <a:t>IRRIGATION IS ENGINEERED EFFICIENTLY</a:t>
          </a:r>
          <a:endParaRPr lang="en-US" dirty="0"/>
        </a:p>
      </dgm:t>
    </dgm:pt>
    <dgm:pt modelId="{0F2E5D7E-F8EB-43BD-A407-248F97489CF7}" type="parTrans" cxnId="{9DF031EF-3D34-4E1F-BA86-C80BB14A3F5B}">
      <dgm:prSet/>
      <dgm:spPr/>
      <dgm:t>
        <a:bodyPr/>
        <a:lstStyle/>
        <a:p>
          <a:endParaRPr lang="en-US"/>
        </a:p>
      </dgm:t>
    </dgm:pt>
    <dgm:pt modelId="{B430C33D-36BF-434A-9499-CC459D2F02F2}" type="sibTrans" cxnId="{9DF031EF-3D34-4E1F-BA86-C80BB14A3F5B}">
      <dgm:prSet/>
      <dgm:spPr/>
      <dgm:t>
        <a:bodyPr/>
        <a:lstStyle/>
        <a:p>
          <a:endParaRPr lang="en-US"/>
        </a:p>
      </dgm:t>
    </dgm:pt>
    <dgm:pt modelId="{F0D57035-DA95-4BD7-B2D4-B3B137599411}">
      <dgm:prSet phldrT="[Text]"/>
      <dgm:spPr/>
      <dgm:t>
        <a:bodyPr/>
        <a:lstStyle/>
        <a:p>
          <a:r>
            <a:rPr lang="en-US" dirty="0" smtClean="0"/>
            <a:t>LIMITED YIELD BUT FINAL PRODUCTION IS MET.</a:t>
          </a:r>
          <a:endParaRPr lang="en-US" dirty="0"/>
        </a:p>
      </dgm:t>
    </dgm:pt>
    <dgm:pt modelId="{C1E85767-3150-40F9-81EC-ED39553F868F}" type="parTrans" cxnId="{DBA42987-AEE2-443D-B517-8F6587101357}">
      <dgm:prSet/>
      <dgm:spPr/>
      <dgm:t>
        <a:bodyPr/>
        <a:lstStyle/>
        <a:p>
          <a:endParaRPr lang="en-US"/>
        </a:p>
      </dgm:t>
    </dgm:pt>
    <dgm:pt modelId="{5B8066C4-8C59-4EAB-8917-A99E6E1BD6AA}" type="sibTrans" cxnId="{DBA42987-AEE2-443D-B517-8F6587101357}">
      <dgm:prSet/>
      <dgm:spPr/>
      <dgm:t>
        <a:bodyPr/>
        <a:lstStyle/>
        <a:p>
          <a:endParaRPr lang="en-US"/>
        </a:p>
      </dgm:t>
    </dgm:pt>
    <dgm:pt modelId="{604CCF40-629B-488D-A2F7-2DC39005DB70}">
      <dgm:prSet phldrT="[Text]"/>
      <dgm:spPr/>
      <dgm:t>
        <a:bodyPr/>
        <a:lstStyle/>
        <a:p>
          <a:r>
            <a:rPr lang="en-US" dirty="0" smtClean="0"/>
            <a:t>FIXED  PRICE AND NO FAILURE PROBLEMS IN CASE OF NATURAL DISASTERS</a:t>
          </a:r>
          <a:endParaRPr lang="en-US" dirty="0"/>
        </a:p>
      </dgm:t>
    </dgm:pt>
    <dgm:pt modelId="{C7F3CE7D-7A98-437F-9E95-9E04325A8CC4}" type="parTrans" cxnId="{93252C1D-DA7F-4EC5-8FE0-39517D4E4A23}">
      <dgm:prSet/>
      <dgm:spPr/>
      <dgm:t>
        <a:bodyPr/>
        <a:lstStyle/>
        <a:p>
          <a:endParaRPr lang="en-US"/>
        </a:p>
      </dgm:t>
    </dgm:pt>
    <dgm:pt modelId="{DAA0D64A-7D7A-4495-BE11-F6826FE1B00F}" type="sibTrans" cxnId="{93252C1D-DA7F-4EC5-8FE0-39517D4E4A23}">
      <dgm:prSet/>
      <dgm:spPr/>
      <dgm:t>
        <a:bodyPr/>
        <a:lstStyle/>
        <a:p>
          <a:endParaRPr lang="en-US"/>
        </a:p>
      </dgm:t>
    </dgm:pt>
    <dgm:pt modelId="{CB7A29F1-1E47-4627-889A-A19D6CA11A0D}">
      <dgm:prSet phldrT="[Text]"/>
      <dgm:spPr/>
      <dgm:t>
        <a:bodyPr/>
        <a:lstStyle/>
        <a:p>
          <a:r>
            <a:rPr lang="en-US" dirty="0" smtClean="0"/>
            <a:t>ARTIFICIAL  SPACE AND TECHNOLOGY HELPS CROPS TO GIVE THE RIGT YIELD</a:t>
          </a:r>
          <a:endParaRPr lang="en-US" dirty="0"/>
        </a:p>
      </dgm:t>
    </dgm:pt>
    <dgm:pt modelId="{0B41E6DE-4673-4091-BACD-920F4EF5AC32}" type="parTrans" cxnId="{128405D8-E0B1-4AA0-8BA6-CFB6542CFD23}">
      <dgm:prSet/>
      <dgm:spPr/>
      <dgm:t>
        <a:bodyPr/>
        <a:lstStyle/>
        <a:p>
          <a:endParaRPr lang="en-US"/>
        </a:p>
      </dgm:t>
    </dgm:pt>
    <dgm:pt modelId="{51C5E3DD-3D32-412C-9647-5C06132C140B}" type="sibTrans" cxnId="{128405D8-E0B1-4AA0-8BA6-CFB6542CFD23}">
      <dgm:prSet/>
      <dgm:spPr/>
      <dgm:t>
        <a:bodyPr/>
        <a:lstStyle/>
        <a:p>
          <a:endParaRPr lang="en-US"/>
        </a:p>
      </dgm:t>
    </dgm:pt>
    <dgm:pt modelId="{FA68B370-C75D-4740-A55A-36B5A4ED397F}" type="pres">
      <dgm:prSet presAssocID="{2B8AD3EE-DB36-4064-95D5-D3880C1D7D9F}" presName="cycle" presStyleCnt="0">
        <dgm:presLayoutVars>
          <dgm:dir/>
          <dgm:resizeHandles val="exact"/>
        </dgm:presLayoutVars>
      </dgm:prSet>
      <dgm:spPr/>
    </dgm:pt>
    <dgm:pt modelId="{4FC9AA51-4684-452E-B46E-98FE36ECD321}" type="pres">
      <dgm:prSet presAssocID="{215EE3E9-0E15-4D97-BD64-ED09205E12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23446-C81C-4904-80AE-8848BC74F956}" type="pres">
      <dgm:prSet presAssocID="{8D8D185D-9E7C-4E80-85F9-8A9FD576BD9C}" presName="sibTrans" presStyleLbl="sibTrans2D1" presStyleIdx="0" presStyleCnt="5"/>
      <dgm:spPr/>
    </dgm:pt>
    <dgm:pt modelId="{0C17388B-DEC7-4A72-89E8-E1DB2D76AAC5}" type="pres">
      <dgm:prSet presAssocID="{8D8D185D-9E7C-4E80-85F9-8A9FD576BD9C}" presName="connectorText" presStyleLbl="sibTrans2D1" presStyleIdx="0" presStyleCnt="5"/>
      <dgm:spPr/>
    </dgm:pt>
    <dgm:pt modelId="{15F8BEBD-D50E-48EC-B251-532B1A5FF403}" type="pres">
      <dgm:prSet presAssocID="{52942D84-3C53-4AFE-B2B6-432E624D634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93B00-924F-41D6-9859-AF4723BE7AD8}" type="pres">
      <dgm:prSet presAssocID="{B430C33D-36BF-434A-9499-CC459D2F02F2}" presName="sibTrans" presStyleLbl="sibTrans2D1" presStyleIdx="1" presStyleCnt="5"/>
      <dgm:spPr/>
    </dgm:pt>
    <dgm:pt modelId="{BFD63059-561D-466F-94CD-8E0F337A084D}" type="pres">
      <dgm:prSet presAssocID="{B430C33D-36BF-434A-9499-CC459D2F02F2}" presName="connectorText" presStyleLbl="sibTrans2D1" presStyleIdx="1" presStyleCnt="5"/>
      <dgm:spPr/>
    </dgm:pt>
    <dgm:pt modelId="{7C773D27-5BB6-43E8-94D6-B19A4DD525A8}" type="pres">
      <dgm:prSet presAssocID="{F0D57035-DA95-4BD7-B2D4-B3B13759941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6583B-D7C4-42AF-A01C-DF6DBE7FC391}" type="pres">
      <dgm:prSet presAssocID="{5B8066C4-8C59-4EAB-8917-A99E6E1BD6AA}" presName="sibTrans" presStyleLbl="sibTrans2D1" presStyleIdx="2" presStyleCnt="5"/>
      <dgm:spPr/>
    </dgm:pt>
    <dgm:pt modelId="{E4CAF533-F025-42A1-A069-C23B2F71A60B}" type="pres">
      <dgm:prSet presAssocID="{5B8066C4-8C59-4EAB-8917-A99E6E1BD6AA}" presName="connectorText" presStyleLbl="sibTrans2D1" presStyleIdx="2" presStyleCnt="5"/>
      <dgm:spPr/>
    </dgm:pt>
    <dgm:pt modelId="{4241303D-A633-4E7A-86B8-29A71D237804}" type="pres">
      <dgm:prSet presAssocID="{604CCF40-629B-488D-A2F7-2DC39005DB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7C4FC-EDE3-4CA1-BC6E-15FBF7DE7906}" type="pres">
      <dgm:prSet presAssocID="{DAA0D64A-7D7A-4495-BE11-F6826FE1B00F}" presName="sibTrans" presStyleLbl="sibTrans2D1" presStyleIdx="3" presStyleCnt="5"/>
      <dgm:spPr/>
    </dgm:pt>
    <dgm:pt modelId="{E75FD982-4692-4780-A424-AB8367ECA2EA}" type="pres">
      <dgm:prSet presAssocID="{DAA0D64A-7D7A-4495-BE11-F6826FE1B00F}" presName="connectorText" presStyleLbl="sibTrans2D1" presStyleIdx="3" presStyleCnt="5"/>
      <dgm:spPr/>
    </dgm:pt>
    <dgm:pt modelId="{2A41AD97-537E-423D-9C2D-29D33EF16FF8}" type="pres">
      <dgm:prSet presAssocID="{CB7A29F1-1E47-4627-889A-A19D6CA11A0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A2B04-16CD-420D-8098-C839E47F1E99}" type="pres">
      <dgm:prSet presAssocID="{51C5E3DD-3D32-412C-9647-5C06132C140B}" presName="sibTrans" presStyleLbl="sibTrans2D1" presStyleIdx="4" presStyleCnt="5"/>
      <dgm:spPr/>
    </dgm:pt>
    <dgm:pt modelId="{C10E655C-CBAA-4988-853B-CA42C98FADFF}" type="pres">
      <dgm:prSet presAssocID="{51C5E3DD-3D32-412C-9647-5C06132C140B}" presName="connectorText" presStyleLbl="sibTrans2D1" presStyleIdx="4" presStyleCnt="5"/>
      <dgm:spPr/>
    </dgm:pt>
  </dgm:ptLst>
  <dgm:cxnLst>
    <dgm:cxn modelId="{93252C1D-DA7F-4EC5-8FE0-39517D4E4A23}" srcId="{2B8AD3EE-DB36-4064-95D5-D3880C1D7D9F}" destId="{604CCF40-629B-488D-A2F7-2DC39005DB70}" srcOrd="3" destOrd="0" parTransId="{C7F3CE7D-7A98-437F-9E95-9E04325A8CC4}" sibTransId="{DAA0D64A-7D7A-4495-BE11-F6826FE1B00F}"/>
    <dgm:cxn modelId="{F47140E8-E886-44B8-8FD8-3FC1D0CC2EDC}" type="presOf" srcId="{51C5E3DD-3D32-412C-9647-5C06132C140B}" destId="{C10E655C-CBAA-4988-853B-CA42C98FADFF}" srcOrd="1" destOrd="0" presId="urn:microsoft.com/office/officeart/2005/8/layout/cycle2"/>
    <dgm:cxn modelId="{03800EB3-7D8A-4DDE-9DBA-455A03FD4719}" type="presOf" srcId="{5B8066C4-8C59-4EAB-8917-A99E6E1BD6AA}" destId="{E4CAF533-F025-42A1-A069-C23B2F71A60B}" srcOrd="1" destOrd="0" presId="urn:microsoft.com/office/officeart/2005/8/layout/cycle2"/>
    <dgm:cxn modelId="{9722E286-0C05-4C92-940A-D3BA51DF72AC}" type="presOf" srcId="{DAA0D64A-7D7A-4495-BE11-F6826FE1B00F}" destId="{E75FD982-4692-4780-A424-AB8367ECA2EA}" srcOrd="1" destOrd="0" presId="urn:microsoft.com/office/officeart/2005/8/layout/cycle2"/>
    <dgm:cxn modelId="{9DF031EF-3D34-4E1F-BA86-C80BB14A3F5B}" srcId="{2B8AD3EE-DB36-4064-95D5-D3880C1D7D9F}" destId="{52942D84-3C53-4AFE-B2B6-432E624D634A}" srcOrd="1" destOrd="0" parTransId="{0F2E5D7E-F8EB-43BD-A407-248F97489CF7}" sibTransId="{B430C33D-36BF-434A-9499-CC459D2F02F2}"/>
    <dgm:cxn modelId="{A39E4E63-5DB2-4407-B83A-233A2C36A270}" type="presOf" srcId="{51C5E3DD-3D32-412C-9647-5C06132C140B}" destId="{1B3A2B04-16CD-420D-8098-C839E47F1E99}" srcOrd="0" destOrd="0" presId="urn:microsoft.com/office/officeart/2005/8/layout/cycle2"/>
    <dgm:cxn modelId="{A679A014-9B92-4594-9FEF-86CEEBD53143}" type="presOf" srcId="{604CCF40-629B-488D-A2F7-2DC39005DB70}" destId="{4241303D-A633-4E7A-86B8-29A71D237804}" srcOrd="0" destOrd="0" presId="urn:microsoft.com/office/officeart/2005/8/layout/cycle2"/>
    <dgm:cxn modelId="{128405D8-E0B1-4AA0-8BA6-CFB6542CFD23}" srcId="{2B8AD3EE-DB36-4064-95D5-D3880C1D7D9F}" destId="{CB7A29F1-1E47-4627-889A-A19D6CA11A0D}" srcOrd="4" destOrd="0" parTransId="{0B41E6DE-4673-4091-BACD-920F4EF5AC32}" sibTransId="{51C5E3DD-3D32-412C-9647-5C06132C140B}"/>
    <dgm:cxn modelId="{C20DCB92-3BA1-4965-B04C-83CD0DEC067C}" type="presOf" srcId="{5B8066C4-8C59-4EAB-8917-A99E6E1BD6AA}" destId="{7C56583B-D7C4-42AF-A01C-DF6DBE7FC391}" srcOrd="0" destOrd="0" presId="urn:microsoft.com/office/officeart/2005/8/layout/cycle2"/>
    <dgm:cxn modelId="{FEB6225B-71E9-493C-918C-BBD6ED8D4617}" type="presOf" srcId="{F0D57035-DA95-4BD7-B2D4-B3B137599411}" destId="{7C773D27-5BB6-43E8-94D6-B19A4DD525A8}" srcOrd="0" destOrd="0" presId="urn:microsoft.com/office/officeart/2005/8/layout/cycle2"/>
    <dgm:cxn modelId="{16065D98-BA59-4D0C-A264-A02184C99473}" type="presOf" srcId="{B430C33D-36BF-434A-9499-CC459D2F02F2}" destId="{E5393B00-924F-41D6-9859-AF4723BE7AD8}" srcOrd="0" destOrd="0" presId="urn:microsoft.com/office/officeart/2005/8/layout/cycle2"/>
    <dgm:cxn modelId="{92E16F20-6866-4B04-83C9-22C7FBA4E9A3}" type="presOf" srcId="{CB7A29F1-1E47-4627-889A-A19D6CA11A0D}" destId="{2A41AD97-537E-423D-9C2D-29D33EF16FF8}" srcOrd="0" destOrd="0" presId="urn:microsoft.com/office/officeart/2005/8/layout/cycle2"/>
    <dgm:cxn modelId="{7A892055-EB75-4AFB-B4C7-7BF3321F1D78}" type="presOf" srcId="{2B8AD3EE-DB36-4064-95D5-D3880C1D7D9F}" destId="{FA68B370-C75D-4740-A55A-36B5A4ED397F}" srcOrd="0" destOrd="0" presId="urn:microsoft.com/office/officeart/2005/8/layout/cycle2"/>
    <dgm:cxn modelId="{CDB23F30-9C61-41E7-A389-A46F5890595C}" type="presOf" srcId="{B430C33D-36BF-434A-9499-CC459D2F02F2}" destId="{BFD63059-561D-466F-94CD-8E0F337A084D}" srcOrd="1" destOrd="0" presId="urn:microsoft.com/office/officeart/2005/8/layout/cycle2"/>
    <dgm:cxn modelId="{11FC1655-997A-4410-8F9D-C0165CC68E74}" type="presOf" srcId="{52942D84-3C53-4AFE-B2B6-432E624D634A}" destId="{15F8BEBD-D50E-48EC-B251-532B1A5FF403}" srcOrd="0" destOrd="0" presId="urn:microsoft.com/office/officeart/2005/8/layout/cycle2"/>
    <dgm:cxn modelId="{22EE45FD-44A3-411E-90ED-420B71AC177A}" srcId="{2B8AD3EE-DB36-4064-95D5-D3880C1D7D9F}" destId="{215EE3E9-0E15-4D97-BD64-ED09205E122D}" srcOrd="0" destOrd="0" parTransId="{A318A73F-558A-439B-9F65-CF55F7B1D7BA}" sibTransId="{8D8D185D-9E7C-4E80-85F9-8A9FD576BD9C}"/>
    <dgm:cxn modelId="{DBA42987-AEE2-443D-B517-8F6587101357}" srcId="{2B8AD3EE-DB36-4064-95D5-D3880C1D7D9F}" destId="{F0D57035-DA95-4BD7-B2D4-B3B137599411}" srcOrd="2" destOrd="0" parTransId="{C1E85767-3150-40F9-81EC-ED39553F868F}" sibTransId="{5B8066C4-8C59-4EAB-8917-A99E6E1BD6AA}"/>
    <dgm:cxn modelId="{39622871-F293-43AB-8164-EAEF9A69F1CE}" type="presOf" srcId="{8D8D185D-9E7C-4E80-85F9-8A9FD576BD9C}" destId="{0C17388B-DEC7-4A72-89E8-E1DB2D76AAC5}" srcOrd="1" destOrd="0" presId="urn:microsoft.com/office/officeart/2005/8/layout/cycle2"/>
    <dgm:cxn modelId="{3647B7A1-A34A-4439-BBF1-06881FC8A2EF}" type="presOf" srcId="{8D8D185D-9E7C-4E80-85F9-8A9FD576BD9C}" destId="{E8623446-C81C-4904-80AE-8848BC74F956}" srcOrd="0" destOrd="0" presId="urn:microsoft.com/office/officeart/2005/8/layout/cycle2"/>
    <dgm:cxn modelId="{9F14C1A0-BA75-4284-8792-57C895740DD8}" type="presOf" srcId="{DAA0D64A-7D7A-4495-BE11-F6826FE1B00F}" destId="{2B07C4FC-EDE3-4CA1-BC6E-15FBF7DE7906}" srcOrd="0" destOrd="0" presId="urn:microsoft.com/office/officeart/2005/8/layout/cycle2"/>
    <dgm:cxn modelId="{3C7AF4B2-A5F3-4A5D-9B12-674ABDA138BD}" type="presOf" srcId="{215EE3E9-0E15-4D97-BD64-ED09205E122D}" destId="{4FC9AA51-4684-452E-B46E-98FE36ECD321}" srcOrd="0" destOrd="0" presId="urn:microsoft.com/office/officeart/2005/8/layout/cycle2"/>
    <dgm:cxn modelId="{753CC132-D53A-45F6-9292-7764FDDC73F6}" type="presParOf" srcId="{FA68B370-C75D-4740-A55A-36B5A4ED397F}" destId="{4FC9AA51-4684-452E-B46E-98FE36ECD321}" srcOrd="0" destOrd="0" presId="urn:microsoft.com/office/officeart/2005/8/layout/cycle2"/>
    <dgm:cxn modelId="{A2053735-59BD-4C07-8115-B3276BA39370}" type="presParOf" srcId="{FA68B370-C75D-4740-A55A-36B5A4ED397F}" destId="{E8623446-C81C-4904-80AE-8848BC74F956}" srcOrd="1" destOrd="0" presId="urn:microsoft.com/office/officeart/2005/8/layout/cycle2"/>
    <dgm:cxn modelId="{874D2BF9-0796-46B7-9497-CBA79751A417}" type="presParOf" srcId="{E8623446-C81C-4904-80AE-8848BC74F956}" destId="{0C17388B-DEC7-4A72-89E8-E1DB2D76AAC5}" srcOrd="0" destOrd="0" presId="urn:microsoft.com/office/officeart/2005/8/layout/cycle2"/>
    <dgm:cxn modelId="{7DC90264-1BB1-424A-BE80-4FB24E734A42}" type="presParOf" srcId="{FA68B370-C75D-4740-A55A-36B5A4ED397F}" destId="{15F8BEBD-D50E-48EC-B251-532B1A5FF403}" srcOrd="2" destOrd="0" presId="urn:microsoft.com/office/officeart/2005/8/layout/cycle2"/>
    <dgm:cxn modelId="{487F7942-CE69-4F0B-8138-B5ABAA3CB9E6}" type="presParOf" srcId="{FA68B370-C75D-4740-A55A-36B5A4ED397F}" destId="{E5393B00-924F-41D6-9859-AF4723BE7AD8}" srcOrd="3" destOrd="0" presId="urn:microsoft.com/office/officeart/2005/8/layout/cycle2"/>
    <dgm:cxn modelId="{543BA7F5-EDC3-4653-95F4-D30EA349EE4D}" type="presParOf" srcId="{E5393B00-924F-41D6-9859-AF4723BE7AD8}" destId="{BFD63059-561D-466F-94CD-8E0F337A084D}" srcOrd="0" destOrd="0" presId="urn:microsoft.com/office/officeart/2005/8/layout/cycle2"/>
    <dgm:cxn modelId="{7FA9762A-8490-49C8-B1C7-1C5B0F999C7F}" type="presParOf" srcId="{FA68B370-C75D-4740-A55A-36B5A4ED397F}" destId="{7C773D27-5BB6-43E8-94D6-B19A4DD525A8}" srcOrd="4" destOrd="0" presId="urn:microsoft.com/office/officeart/2005/8/layout/cycle2"/>
    <dgm:cxn modelId="{53EF645D-06FF-48B8-B732-5DF7207FF6DB}" type="presParOf" srcId="{FA68B370-C75D-4740-A55A-36B5A4ED397F}" destId="{7C56583B-D7C4-42AF-A01C-DF6DBE7FC391}" srcOrd="5" destOrd="0" presId="urn:microsoft.com/office/officeart/2005/8/layout/cycle2"/>
    <dgm:cxn modelId="{E582A733-6583-40D9-A582-251F1FEBBE58}" type="presParOf" srcId="{7C56583B-D7C4-42AF-A01C-DF6DBE7FC391}" destId="{E4CAF533-F025-42A1-A069-C23B2F71A60B}" srcOrd="0" destOrd="0" presId="urn:microsoft.com/office/officeart/2005/8/layout/cycle2"/>
    <dgm:cxn modelId="{340219C2-B0C2-4678-8578-658911F00B3D}" type="presParOf" srcId="{FA68B370-C75D-4740-A55A-36B5A4ED397F}" destId="{4241303D-A633-4E7A-86B8-29A71D237804}" srcOrd="6" destOrd="0" presId="urn:microsoft.com/office/officeart/2005/8/layout/cycle2"/>
    <dgm:cxn modelId="{12C76824-20C3-485E-BF62-3FE39D335AFC}" type="presParOf" srcId="{FA68B370-C75D-4740-A55A-36B5A4ED397F}" destId="{2B07C4FC-EDE3-4CA1-BC6E-15FBF7DE7906}" srcOrd="7" destOrd="0" presId="urn:microsoft.com/office/officeart/2005/8/layout/cycle2"/>
    <dgm:cxn modelId="{8E3E98A9-5232-4468-A7F0-4095A8B4CF51}" type="presParOf" srcId="{2B07C4FC-EDE3-4CA1-BC6E-15FBF7DE7906}" destId="{E75FD982-4692-4780-A424-AB8367ECA2EA}" srcOrd="0" destOrd="0" presId="urn:microsoft.com/office/officeart/2005/8/layout/cycle2"/>
    <dgm:cxn modelId="{6031AAF8-BEE2-4253-9650-291985E9D0CD}" type="presParOf" srcId="{FA68B370-C75D-4740-A55A-36B5A4ED397F}" destId="{2A41AD97-537E-423D-9C2D-29D33EF16FF8}" srcOrd="8" destOrd="0" presId="urn:microsoft.com/office/officeart/2005/8/layout/cycle2"/>
    <dgm:cxn modelId="{A6C789FF-2D45-4FF8-8895-874474BFF667}" type="presParOf" srcId="{FA68B370-C75D-4740-A55A-36B5A4ED397F}" destId="{1B3A2B04-16CD-420D-8098-C839E47F1E99}" srcOrd="9" destOrd="0" presId="urn:microsoft.com/office/officeart/2005/8/layout/cycle2"/>
    <dgm:cxn modelId="{206708D5-8952-4F5D-8EBD-02059F5A732B}" type="presParOf" srcId="{1B3A2B04-16CD-420D-8098-C839E47F1E99}" destId="{C10E655C-CBAA-4988-853B-CA42C98FADFF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ALL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focus to bring in a one- roof model were  people grow crops that will give right nutrients to them and will  fetch an entire village or a town based on the number of citizens.</a:t>
            </a:r>
          </a:p>
          <a:p>
            <a:r>
              <a:rPr lang="en-US" dirty="0" smtClean="0"/>
              <a:t>The project focus to eradicate poverty and their by uplifting the society.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‘FOOD FOR ALL’ requires a minimum of 2 years to completely spread across every places. The initial time to start a trial will be around 6 months and then after the pace will increase to reach lot many peoples.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DIAGRAM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is cost effective in terms of individual models. The cost per head would be around 50k after government subsidies.</a:t>
            </a:r>
          </a:p>
          <a:p>
            <a:r>
              <a:rPr lang="en-US" dirty="0" smtClean="0"/>
              <a:t>The maintenance cost will be free for 1 year and then after charges will be applied.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list of materials are needed:-</a:t>
            </a:r>
          </a:p>
          <a:p>
            <a:r>
              <a:rPr lang="en-US" dirty="0" smtClean="0"/>
              <a:t>High yielding variety of seeds.</a:t>
            </a:r>
          </a:p>
          <a:p>
            <a:r>
              <a:rPr lang="en-US" dirty="0" smtClean="0"/>
              <a:t>A full time water supply.</a:t>
            </a:r>
          </a:p>
          <a:p>
            <a:r>
              <a:rPr lang="en-US" dirty="0" smtClean="0"/>
              <a:t>A full time worker for all day activities.</a:t>
            </a:r>
          </a:p>
          <a:p>
            <a:r>
              <a:rPr lang="en-US" dirty="0" smtClean="0"/>
              <a:t>A computerized device to monitor crop growth installed as part of project.</a:t>
            </a:r>
          </a:p>
          <a:p>
            <a:r>
              <a:rPr lang="en-US" dirty="0" smtClean="0"/>
              <a:t>A one wheeled vehicle and tools for reaping the yields.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TO THE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Society is starving to meet their food requirements on a daily basis. This model enable them to ensure food security.</a:t>
            </a:r>
          </a:p>
          <a:p>
            <a:r>
              <a:rPr lang="en-US" dirty="0" smtClean="0"/>
              <a:t>The entire nation will be benefitted from this as eradication of poverty will be made easier with this model in to practice.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market will be the people living inside and around a village and towns.</a:t>
            </a:r>
          </a:p>
          <a:p>
            <a:r>
              <a:rPr lang="en-US" dirty="0" smtClean="0"/>
              <a:t>Then later the activities can be focused to other individuals when yield is made doubled meeting the requirements, then the revenue increases as exporting are promoted. </a:t>
            </a:r>
          </a:p>
          <a:p>
            <a:r>
              <a:rPr lang="en-US" dirty="0" smtClean="0"/>
              <a:t>The daily needs of hotels can also be met thus shortage of food will not occur anywhere.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FOOD FOR ALL</vt:lpstr>
      <vt:lpstr>PROJECT TIMELINE</vt:lpstr>
      <vt:lpstr>PROJECT DIAGRAM </vt:lpstr>
      <vt:lpstr>PROJECT COST</vt:lpstr>
      <vt:lpstr>MATERIALS NEEDED</vt:lpstr>
      <vt:lpstr>IMPACT TO THE SOCIETY</vt:lpstr>
      <vt:lpstr>MARKETING SCALE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shinil nath m</dc:creator>
  <cp:lastModifiedBy>shinil nath m</cp:lastModifiedBy>
  <cp:revision>8</cp:revision>
  <dcterms:created xsi:type="dcterms:W3CDTF">2006-08-16T00:00:00Z</dcterms:created>
  <dcterms:modified xsi:type="dcterms:W3CDTF">2019-11-27T12:02:29Z</dcterms:modified>
</cp:coreProperties>
</file>