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4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D534-36EB-49C0-B57C-B17FA6DBE05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AF59-0A7A-407F-A1BB-075B7CB4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18714" y="1219200"/>
            <a:ext cx="713105" cy="713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18714" y="2057400"/>
            <a:ext cx="713105" cy="713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18714" y="2895600"/>
            <a:ext cx="713105" cy="713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96000" y="2195664"/>
            <a:ext cx="713232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3008227"/>
            <a:ext cx="713232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96000" y="3821595"/>
            <a:ext cx="713232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18714" y="3748520"/>
            <a:ext cx="713105" cy="713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18712" y="4583902"/>
            <a:ext cx="713105" cy="7131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99064" y="542159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9064" y="565019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9064" y="5878794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84664" y="685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Hidden layer nodes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18264" y="1688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236761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win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47731" y="31801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loss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39935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tie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676400" y="1932305"/>
            <a:ext cx="713105" cy="7131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76400" y="2770505"/>
            <a:ext cx="713105" cy="7131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399" y="3618248"/>
            <a:ext cx="713105" cy="7131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2352" y="139108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26" name="Left Brace 25"/>
          <p:cNvSpPr/>
          <p:nvPr/>
        </p:nvSpPr>
        <p:spPr>
          <a:xfrm>
            <a:off x="1143000" y="1932305"/>
            <a:ext cx="457200" cy="24305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82185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location 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5228" y="4496099"/>
            <a:ext cx="155448" cy="155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955228" y="4726223"/>
            <a:ext cx="155448" cy="155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955228" y="4959808"/>
            <a:ext cx="155448" cy="1554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0" idx="6"/>
            <a:endCxn id="4" idx="2"/>
          </p:cNvCxnSpPr>
          <p:nvPr/>
        </p:nvCxnSpPr>
        <p:spPr>
          <a:xfrm flipV="1">
            <a:off x="2389505" y="1575753"/>
            <a:ext cx="1529209" cy="71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6"/>
            <a:endCxn id="4" idx="2"/>
          </p:cNvCxnSpPr>
          <p:nvPr/>
        </p:nvCxnSpPr>
        <p:spPr>
          <a:xfrm flipV="1">
            <a:off x="2389505" y="1575753"/>
            <a:ext cx="1529209" cy="155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6"/>
            <a:endCxn id="4" idx="2"/>
          </p:cNvCxnSpPr>
          <p:nvPr/>
        </p:nvCxnSpPr>
        <p:spPr>
          <a:xfrm flipV="1">
            <a:off x="2389504" y="1575753"/>
            <a:ext cx="1529210" cy="2399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  <a:endCxn id="5" idx="2"/>
          </p:cNvCxnSpPr>
          <p:nvPr/>
        </p:nvCxnSpPr>
        <p:spPr>
          <a:xfrm>
            <a:off x="2389505" y="2288858"/>
            <a:ext cx="1529209" cy="12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6"/>
            <a:endCxn id="5" idx="2"/>
          </p:cNvCxnSpPr>
          <p:nvPr/>
        </p:nvCxnSpPr>
        <p:spPr>
          <a:xfrm flipV="1">
            <a:off x="2389505" y="2413953"/>
            <a:ext cx="1529209" cy="71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6"/>
            <a:endCxn id="5" idx="2"/>
          </p:cNvCxnSpPr>
          <p:nvPr/>
        </p:nvCxnSpPr>
        <p:spPr>
          <a:xfrm flipV="1">
            <a:off x="2389504" y="2413953"/>
            <a:ext cx="1529210" cy="156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6"/>
            <a:endCxn id="6" idx="2"/>
          </p:cNvCxnSpPr>
          <p:nvPr/>
        </p:nvCxnSpPr>
        <p:spPr>
          <a:xfrm>
            <a:off x="2389505" y="2288858"/>
            <a:ext cx="1529209" cy="96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6"/>
            <a:endCxn id="10" idx="2"/>
          </p:cNvCxnSpPr>
          <p:nvPr/>
        </p:nvCxnSpPr>
        <p:spPr>
          <a:xfrm>
            <a:off x="2389505" y="2288858"/>
            <a:ext cx="1529209" cy="181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6"/>
            <a:endCxn id="11" idx="2"/>
          </p:cNvCxnSpPr>
          <p:nvPr/>
        </p:nvCxnSpPr>
        <p:spPr>
          <a:xfrm>
            <a:off x="2389505" y="2288858"/>
            <a:ext cx="1529207" cy="265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2" idx="6"/>
            <a:endCxn id="6" idx="2"/>
          </p:cNvCxnSpPr>
          <p:nvPr/>
        </p:nvCxnSpPr>
        <p:spPr>
          <a:xfrm>
            <a:off x="2389505" y="3127058"/>
            <a:ext cx="1529209" cy="12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10" idx="2"/>
          </p:cNvCxnSpPr>
          <p:nvPr/>
        </p:nvCxnSpPr>
        <p:spPr>
          <a:xfrm>
            <a:off x="2389505" y="3127058"/>
            <a:ext cx="1529209" cy="97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6"/>
            <a:endCxn id="11" idx="2"/>
          </p:cNvCxnSpPr>
          <p:nvPr/>
        </p:nvCxnSpPr>
        <p:spPr>
          <a:xfrm>
            <a:off x="2389505" y="3127058"/>
            <a:ext cx="1529207" cy="181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6"/>
            <a:endCxn id="6" idx="2"/>
          </p:cNvCxnSpPr>
          <p:nvPr/>
        </p:nvCxnSpPr>
        <p:spPr>
          <a:xfrm flipV="1">
            <a:off x="2389504" y="3252153"/>
            <a:ext cx="1529210" cy="72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6"/>
            <a:endCxn id="10" idx="2"/>
          </p:cNvCxnSpPr>
          <p:nvPr/>
        </p:nvCxnSpPr>
        <p:spPr>
          <a:xfrm>
            <a:off x="2389504" y="3974801"/>
            <a:ext cx="1529210" cy="13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3" idx="6"/>
            <a:endCxn id="11" idx="2"/>
          </p:cNvCxnSpPr>
          <p:nvPr/>
        </p:nvCxnSpPr>
        <p:spPr>
          <a:xfrm>
            <a:off x="2389504" y="3974801"/>
            <a:ext cx="1529208" cy="96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" idx="6"/>
            <a:endCxn id="7" idx="2"/>
          </p:cNvCxnSpPr>
          <p:nvPr/>
        </p:nvCxnSpPr>
        <p:spPr>
          <a:xfrm>
            <a:off x="4631819" y="1575753"/>
            <a:ext cx="1464181" cy="97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6"/>
            <a:endCxn id="8" idx="2"/>
          </p:cNvCxnSpPr>
          <p:nvPr/>
        </p:nvCxnSpPr>
        <p:spPr>
          <a:xfrm>
            <a:off x="4631819" y="1575753"/>
            <a:ext cx="1464181" cy="178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" idx="6"/>
            <a:endCxn id="9" idx="2"/>
          </p:cNvCxnSpPr>
          <p:nvPr/>
        </p:nvCxnSpPr>
        <p:spPr>
          <a:xfrm>
            <a:off x="4631819" y="1575753"/>
            <a:ext cx="1464181" cy="260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" idx="6"/>
            <a:endCxn id="7" idx="2"/>
          </p:cNvCxnSpPr>
          <p:nvPr/>
        </p:nvCxnSpPr>
        <p:spPr>
          <a:xfrm>
            <a:off x="4631819" y="2413953"/>
            <a:ext cx="1464181" cy="138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6"/>
            <a:endCxn id="8" idx="2"/>
          </p:cNvCxnSpPr>
          <p:nvPr/>
        </p:nvCxnSpPr>
        <p:spPr>
          <a:xfrm>
            <a:off x="4631819" y="2413953"/>
            <a:ext cx="1464181" cy="95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" idx="6"/>
            <a:endCxn id="9" idx="2"/>
          </p:cNvCxnSpPr>
          <p:nvPr/>
        </p:nvCxnSpPr>
        <p:spPr>
          <a:xfrm>
            <a:off x="4631819" y="2413953"/>
            <a:ext cx="1464181" cy="1764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" idx="6"/>
            <a:endCxn id="7" idx="2"/>
          </p:cNvCxnSpPr>
          <p:nvPr/>
        </p:nvCxnSpPr>
        <p:spPr>
          <a:xfrm flipV="1">
            <a:off x="4631819" y="2552280"/>
            <a:ext cx="1464181" cy="6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" idx="6"/>
            <a:endCxn id="8" idx="2"/>
          </p:cNvCxnSpPr>
          <p:nvPr/>
        </p:nvCxnSpPr>
        <p:spPr>
          <a:xfrm>
            <a:off x="4631819" y="3252153"/>
            <a:ext cx="1464181" cy="11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6"/>
          </p:cNvCxnSpPr>
          <p:nvPr/>
        </p:nvCxnSpPr>
        <p:spPr>
          <a:xfrm>
            <a:off x="4631819" y="3252153"/>
            <a:ext cx="1616581" cy="101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" idx="6"/>
            <a:endCxn id="7" idx="2"/>
          </p:cNvCxnSpPr>
          <p:nvPr/>
        </p:nvCxnSpPr>
        <p:spPr>
          <a:xfrm flipV="1">
            <a:off x="4631819" y="2552280"/>
            <a:ext cx="1464181" cy="1552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6"/>
            <a:endCxn id="8" idx="2"/>
          </p:cNvCxnSpPr>
          <p:nvPr/>
        </p:nvCxnSpPr>
        <p:spPr>
          <a:xfrm flipV="1">
            <a:off x="4631819" y="3364843"/>
            <a:ext cx="1464181" cy="74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6"/>
          </p:cNvCxnSpPr>
          <p:nvPr/>
        </p:nvCxnSpPr>
        <p:spPr>
          <a:xfrm>
            <a:off x="4631819" y="4105073"/>
            <a:ext cx="1616581" cy="7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" idx="6"/>
            <a:endCxn id="7" idx="2"/>
          </p:cNvCxnSpPr>
          <p:nvPr/>
        </p:nvCxnSpPr>
        <p:spPr>
          <a:xfrm flipV="1">
            <a:off x="4631817" y="2552280"/>
            <a:ext cx="1464183" cy="238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" idx="6"/>
            <a:endCxn id="8" idx="2"/>
          </p:cNvCxnSpPr>
          <p:nvPr/>
        </p:nvCxnSpPr>
        <p:spPr>
          <a:xfrm flipV="1">
            <a:off x="4631817" y="3364843"/>
            <a:ext cx="1464183" cy="157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1" idx="6"/>
            <a:endCxn id="9" idx="2"/>
          </p:cNvCxnSpPr>
          <p:nvPr/>
        </p:nvCxnSpPr>
        <p:spPr>
          <a:xfrm flipV="1">
            <a:off x="4631817" y="4178211"/>
            <a:ext cx="1464183" cy="76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</dc:creator>
  <cp:lastModifiedBy>Hunter</cp:lastModifiedBy>
  <cp:revision>2</cp:revision>
  <dcterms:created xsi:type="dcterms:W3CDTF">2014-12-04T00:28:36Z</dcterms:created>
  <dcterms:modified xsi:type="dcterms:W3CDTF">2014-12-04T00:41:18Z</dcterms:modified>
</cp:coreProperties>
</file>