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000"/>
              <a:buNone/>
              <a:defRPr sz="4000"/>
            </a:lvl1pPr>
            <a:lvl2pPr lvl="1" algn="ctr">
              <a:spcBef>
                <a:spcPts val="0"/>
              </a:spcBef>
              <a:buSzPts val="4000"/>
              <a:buNone/>
              <a:defRPr sz="4000"/>
            </a:lvl2pPr>
            <a:lvl3pPr lvl="2" algn="ctr">
              <a:spcBef>
                <a:spcPts val="0"/>
              </a:spcBef>
              <a:buSzPts val="4000"/>
              <a:buNone/>
              <a:defRPr sz="4000"/>
            </a:lvl3pPr>
            <a:lvl4pPr lvl="3" algn="ctr">
              <a:spcBef>
                <a:spcPts val="0"/>
              </a:spcBef>
              <a:buSzPts val="4000"/>
              <a:buNone/>
              <a:defRPr sz="4000"/>
            </a:lvl4pPr>
            <a:lvl5pPr lvl="4" algn="ctr">
              <a:spcBef>
                <a:spcPts val="0"/>
              </a:spcBef>
              <a:buSzPts val="4000"/>
              <a:buNone/>
              <a:defRPr sz="4000"/>
            </a:lvl5pPr>
            <a:lvl6pPr lvl="5" algn="ctr">
              <a:spcBef>
                <a:spcPts val="0"/>
              </a:spcBef>
              <a:buSzPts val="4000"/>
              <a:buNone/>
              <a:defRPr sz="4000"/>
            </a:lvl6pPr>
            <a:lvl7pPr lvl="6" algn="ctr">
              <a:spcBef>
                <a:spcPts val="0"/>
              </a:spcBef>
              <a:buSzPts val="4000"/>
              <a:buNone/>
              <a:defRPr sz="4000"/>
            </a:lvl7pPr>
            <a:lvl8pPr lvl="7" algn="ctr">
              <a:spcBef>
                <a:spcPts val="0"/>
              </a:spcBef>
              <a:buSzPts val="4000"/>
              <a:buNone/>
              <a:defRPr sz="4000"/>
            </a:lvl8pPr>
            <a:lvl9pPr lvl="8" algn="ctr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DUNGEON_DIVER.EXE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By: Ryan Fox, Brianna Blain-Castelli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Alexander “Sasha” Kharag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Basics: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Models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Textures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Moveable Camera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Interactivity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661" y="993846"/>
            <a:ext cx="5438310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Bullet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Invisible Object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Collisions with Walls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Collisions with Floors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Collisions with other objects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Ball pit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450" y="1726475"/>
            <a:ext cx="48768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Lighting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Multiple Lights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Adjust Specular and Ambient Lighting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Demonstration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Watch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