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  <p:sldId id="269" r:id="rId9"/>
    <p:sldId id="271" r:id="rId10"/>
    <p:sldId id="272" r:id="rId11"/>
    <p:sldId id="273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D35F-8633-4DC7-BE45-CD6C79226F30}" type="datetimeFigureOut">
              <a:rPr lang="ru-RU" smtClean="0"/>
              <a:pPr/>
              <a:t>06.11.2011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  </a:t>
            </a:r>
            <a:r>
              <a:rPr lang="ru-RU" dirty="0" smtClean="0"/>
              <a:t>Для создания </a:t>
            </a:r>
            <a:r>
              <a:rPr lang="en-US" dirty="0" smtClean="0"/>
              <a:t>Message </a:t>
            </a:r>
            <a:r>
              <a:rPr lang="ru-RU" dirty="0" smtClean="0"/>
              <a:t>необходимо:</a:t>
            </a:r>
          </a:p>
          <a:p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.1  </a:t>
            </a:r>
            <a:r>
              <a:rPr lang="ru-RU" dirty="0" smtClean="0"/>
              <a:t>Нажать мышью на кнопку меню [</a:t>
            </a:r>
            <a:r>
              <a:rPr lang="en-US" dirty="0" smtClean="0"/>
              <a:t>Message].</a:t>
            </a:r>
          </a:p>
          <a:p>
            <a:r>
              <a:rPr lang="en-US" dirty="0" smtClean="0"/>
              <a:t> </a:t>
            </a:r>
            <a:r>
              <a:rPr lang="en-US" dirty="0" smtClean="0"/>
              <a:t>3.2  </a:t>
            </a:r>
            <a:r>
              <a:rPr lang="ru-RU" dirty="0" smtClean="0"/>
              <a:t>Выбрать начало </a:t>
            </a:r>
            <a:r>
              <a:rPr lang="en-US" dirty="0" smtClean="0"/>
              <a:t>Message: </a:t>
            </a:r>
            <a:r>
              <a:rPr lang="ru-RU" dirty="0" smtClean="0"/>
              <a:t>щелкнуть мышью по начальной </a:t>
            </a:r>
            <a:r>
              <a:rPr lang="en-US" dirty="0" smtClean="0"/>
              <a:t>Lifeline.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3.3  </a:t>
            </a:r>
            <a:r>
              <a:rPr lang="ru-RU" dirty="0" smtClean="0"/>
              <a:t>Выбрать конец </a:t>
            </a:r>
            <a:r>
              <a:rPr lang="en-US" dirty="0" smtClean="0"/>
              <a:t>Message: </a:t>
            </a:r>
            <a:r>
              <a:rPr lang="ru-RU" dirty="0" smtClean="0"/>
              <a:t>щелкнуть мышью по конечной </a:t>
            </a:r>
            <a:r>
              <a:rPr lang="en-US" dirty="0" smtClean="0"/>
              <a:t>Lifeline.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3.4  </a:t>
            </a:r>
            <a:r>
              <a:rPr lang="ru-RU" dirty="0" smtClean="0"/>
              <a:t>Если нажать [</a:t>
            </a:r>
            <a:r>
              <a:rPr lang="en-US" dirty="0" smtClean="0"/>
              <a:t>Cancel], </a:t>
            </a:r>
            <a:r>
              <a:rPr lang="ru-RU" dirty="0" smtClean="0"/>
              <a:t>то добавление </a:t>
            </a:r>
            <a:r>
              <a:rPr lang="en-US" dirty="0" smtClean="0"/>
              <a:t>Message </a:t>
            </a:r>
            <a:r>
              <a:rPr lang="ru-RU" dirty="0" smtClean="0"/>
              <a:t>будет отменено.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00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286016"/>
                <a:gridCol w="1828784"/>
              </a:tblGrid>
              <a:tr h="900106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</a:t>
                      </a:r>
                      <a:endParaRPr lang="ru-RU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addComment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Имя комментария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комментария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Координаты комментария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Комментарий</a:t>
                      </a:r>
                      <a:r>
                        <a:rPr lang="ru-RU" baseline="0" dirty="0" smtClean="0"/>
                        <a:t> на сцене по указанным координатам с введенным именем и описанием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</a:t>
                      </a:r>
                      <a:endParaRPr lang="ru-RU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addLifeline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Имя линии жизни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Координаты линии жизни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Линия жизни на сцене по указанным координатам с введенным именем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Реализовано сохранение</a:t>
            </a:r>
            <a:r>
              <a:rPr lang="en-US" dirty="0" smtClean="0"/>
              <a:t>, </a:t>
            </a:r>
            <a:r>
              <a:rPr lang="ru-RU" dirty="0" smtClean="0"/>
              <a:t>сохранение в картинку</a:t>
            </a:r>
            <a:r>
              <a:rPr lang="en-US" dirty="0" smtClean="0"/>
              <a:t>,</a:t>
            </a:r>
            <a:r>
              <a:rPr lang="ru-RU" dirty="0" smtClean="0"/>
              <a:t>загрузка</a:t>
            </a:r>
            <a:r>
              <a:rPr lang="en-US" dirty="0" smtClean="0"/>
              <a:t>, </a:t>
            </a:r>
            <a:r>
              <a:rPr lang="ru-RU" dirty="0" smtClean="0"/>
              <a:t>добавление линий жизни</a:t>
            </a:r>
            <a:r>
              <a:rPr lang="en-US" dirty="0" smtClean="0"/>
              <a:t> , </a:t>
            </a:r>
            <a:r>
              <a:rPr lang="ru-RU" dirty="0" smtClean="0"/>
              <a:t>добавление</a:t>
            </a:r>
            <a:r>
              <a:rPr lang="en-US" dirty="0" smtClean="0"/>
              <a:t> </a:t>
            </a:r>
            <a:r>
              <a:rPr lang="ru-RU" dirty="0" smtClean="0"/>
              <a:t>комментариев</a:t>
            </a:r>
            <a:r>
              <a:rPr lang="en-US" dirty="0" smtClean="0"/>
              <a:t>, </a:t>
            </a:r>
            <a:r>
              <a:rPr lang="ru-RU" dirty="0" smtClean="0"/>
              <a:t>добавление сообщений</a:t>
            </a:r>
            <a:r>
              <a:rPr lang="en-US" dirty="0" smtClean="0"/>
              <a:t>, </a:t>
            </a:r>
            <a:r>
              <a:rPr lang="ru-RU" dirty="0" smtClean="0"/>
              <a:t>редактирование линий жизни</a:t>
            </a:r>
            <a:r>
              <a:rPr lang="en-US" dirty="0" smtClean="0"/>
              <a:t> , </a:t>
            </a:r>
            <a:r>
              <a:rPr lang="ru-RU" dirty="0" smtClean="0"/>
              <a:t>редактирование комментариев</a:t>
            </a:r>
            <a:r>
              <a:rPr lang="en-US" dirty="0" smtClean="0"/>
              <a:t>, </a:t>
            </a:r>
            <a:r>
              <a:rPr lang="ru-RU" dirty="0" smtClean="0"/>
              <a:t>редактирование сообщений</a:t>
            </a:r>
            <a:r>
              <a:rPr lang="en-US" dirty="0" smtClean="0"/>
              <a:t>, </a:t>
            </a:r>
            <a:r>
              <a:rPr lang="ru-RU" dirty="0" smtClean="0"/>
              <a:t>удаление объектов сцены</a:t>
            </a:r>
            <a:r>
              <a:rPr lang="en-US" dirty="0" smtClean="0"/>
              <a:t>, </a:t>
            </a:r>
            <a:r>
              <a:rPr lang="ru-RU" dirty="0" smtClean="0"/>
              <a:t>перемещение</a:t>
            </a:r>
            <a:r>
              <a:rPr lang="ru-RU" dirty="0" smtClean="0"/>
              <a:t> </a:t>
            </a:r>
            <a:r>
              <a:rPr lang="ru-RU" dirty="0" smtClean="0"/>
              <a:t>объектов сцены.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Командный и личный вклад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596" y="1357298"/>
          <a:ext cx="8229600" cy="511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Действие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Дата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Исполнители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Время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Создание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репозитория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16.09.2011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Рясков А. С.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10 мин / 1 ч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Создание макета окна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18.09.2011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 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30 мин/  1 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Создание класса исключений и методов для них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19.09.2011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 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2 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Работа над интерфейсом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27.09.2011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 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2ч / 2 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Работа над обработкой исключений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27.09.2011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 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1 ч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Изменены кнопки панели инструментов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28.09.2011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1ч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 класс объекта диаграммы "линия жизни".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28.09.2011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3ч / 1ч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Добавлена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отрисовка</a:t>
                      </a: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 данного объекта на сцене по нажатию на кнопку "Объект".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28.09.2011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3ч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Добавлены: функция лога, обработка исключений.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29.09.2011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1ч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357188"/>
          <a:ext cx="8229600" cy="5704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b="0" dirty="0">
                          <a:latin typeface="Times New Roman"/>
                          <a:ea typeface="Calibri"/>
                          <a:cs typeface="Times New Roman"/>
                        </a:rPr>
                        <a:t>Добавлен проект для </a:t>
                      </a:r>
                      <a:r>
                        <a:rPr lang="ru-RU" sz="1400" b="0" dirty="0" err="1">
                          <a:latin typeface="Times New Roman"/>
                          <a:ea typeface="Calibri"/>
                          <a:cs typeface="Times New Roman"/>
                        </a:rPr>
                        <a:t>Unit</a:t>
                      </a:r>
                      <a:r>
                        <a:rPr lang="ru-RU" sz="1400" b="0" dirty="0">
                          <a:latin typeface="Times New Roman"/>
                          <a:ea typeface="Calibri"/>
                          <a:cs typeface="Times New Roman"/>
                        </a:rPr>
                        <a:t> тестов.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 b="0">
                          <a:latin typeface="Times New Roman"/>
                          <a:ea typeface="Calibri"/>
                          <a:cs typeface="Times New Roman"/>
                        </a:rPr>
                        <a:t>29.09.2011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b="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b="0" dirty="0">
                          <a:latin typeface="Times New Roman"/>
                          <a:ea typeface="Calibri"/>
                          <a:cs typeface="Times New Roman"/>
                        </a:rPr>
                        <a:t>5 мин / 10 мин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 класс свободного комментария.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30.09.2011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Добавлена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отрисовка</a:t>
                      </a: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 комментария при нажатии на соответствующую кнопку.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30.09.2011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2ч /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2ч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Реализовано добавление текста в комментарии.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30.09.2011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1ч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Сохранение свободных комментариев в XML файл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5.10.2011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3ч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Доработка интерфейса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6.10.2011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Рясков А. С.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48ч / 24ч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Сохранение линий жизни в XML файл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7.10.2011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4ч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Чтение линии жизни из XML файла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7.10.2011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3ч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Добавление свободных комментариев на сцену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9.10.2011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2ч / </a:t>
                      </a:r>
                      <a:r>
                        <a:rPr lang="ru-RU" sz="1400" dirty="0" err="1">
                          <a:latin typeface="Times New Roman"/>
                          <a:ea typeface="Calibri"/>
                          <a:cs typeface="Times New Roman"/>
                        </a:rPr>
                        <a:t>2ч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Добавлено сохранение сцены в картинку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12.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Соколов А.А.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1ч / 2ч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Drag and Drop</a:t>
                      </a: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 кнопок (добавление объектов)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09</a:t>
                      </a: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.2011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Навроцкий М.А.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48ч/ </a:t>
                      </a: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24 ч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 </a:t>
            </a:r>
            <a:r>
              <a:rPr lang="ru-RU" b="1" dirty="0"/>
              <a:t>Цель данного программного продукта</a:t>
            </a:r>
            <a:r>
              <a:rPr lang="ru-RU" dirty="0"/>
              <a:t> – упростить </a:t>
            </a:r>
            <a:r>
              <a:rPr lang="ru-RU" dirty="0" smtClean="0"/>
              <a:t>разработку </a:t>
            </a:r>
            <a:r>
              <a:rPr lang="ru-RU" dirty="0"/>
              <a:t>UML диаграмм последовательности. Упрощение работы будет достигаться посредством предоставления пользователю удобного с точки зрения эффективности и интуитивно понятного графического интерфейса.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u="sng" dirty="0"/>
              <a:t>главные функции:</a:t>
            </a:r>
            <a:endParaRPr lang="ru-RU" dirty="0"/>
          </a:p>
          <a:p>
            <a:r>
              <a:rPr lang="ru-RU" dirty="0" smtClean="0"/>
              <a:t>создание </a:t>
            </a:r>
            <a:r>
              <a:rPr lang="ru-RU" dirty="0"/>
              <a:t>и редактирование диаграмм последовательности;</a:t>
            </a:r>
          </a:p>
          <a:p>
            <a:pPr>
              <a:buNone/>
            </a:pPr>
            <a:r>
              <a:rPr lang="ru-RU" u="sng" dirty="0" smtClean="0"/>
              <a:t>основные </a:t>
            </a:r>
            <a:r>
              <a:rPr lang="ru-RU" u="sng" dirty="0"/>
              <a:t>функции</a:t>
            </a:r>
            <a:r>
              <a:rPr lang="ru-RU" u="sng" dirty="0" smtClean="0"/>
              <a:t>:</a:t>
            </a:r>
          </a:p>
          <a:p>
            <a:r>
              <a:rPr lang="ru-RU" dirty="0"/>
              <a:t>д</a:t>
            </a:r>
            <a:r>
              <a:rPr lang="ru-RU" dirty="0" smtClean="0"/>
              <a:t>обавление и удаление объектов </a:t>
            </a:r>
            <a:r>
              <a:rPr lang="ru-RU" dirty="0"/>
              <a:t>на </a:t>
            </a:r>
            <a:r>
              <a:rPr lang="ru-RU" dirty="0" smtClean="0"/>
              <a:t>сцену</a:t>
            </a:r>
            <a:r>
              <a:rPr lang="en-US" dirty="0" smtClean="0"/>
              <a:t>;</a:t>
            </a:r>
          </a:p>
          <a:p>
            <a:r>
              <a:rPr lang="ru-RU" dirty="0"/>
              <a:t>редактировать свойства объектов </a:t>
            </a:r>
            <a:r>
              <a:rPr lang="ru-RU" dirty="0" smtClean="0"/>
              <a:t>сцены</a:t>
            </a:r>
            <a:r>
              <a:rPr lang="en-US" dirty="0" smtClean="0"/>
              <a:t>;</a:t>
            </a:r>
          </a:p>
          <a:p>
            <a:r>
              <a:rPr lang="ru-RU" dirty="0"/>
              <a:t>передвигать объекты по сцене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корректно установиться и корректно работать на «чистой» операционной системе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/>
              <a:t>диаграмма должна сохраняться в собственный файл программы с расширением </a:t>
            </a:r>
            <a:r>
              <a:rPr lang="en-US" dirty="0" err="1" smtClean="0"/>
              <a:t>suef</a:t>
            </a:r>
            <a:r>
              <a:rPr lang="ru-RU" dirty="0" smtClean="0"/>
              <a:t> и загружаться из него;</a:t>
            </a:r>
          </a:p>
          <a:p>
            <a:r>
              <a:rPr lang="ru-RU" dirty="0"/>
              <a:t>диаграмма должна сохраняться в файл </a:t>
            </a:r>
            <a:r>
              <a:rPr lang="en-US" dirty="0" err="1"/>
              <a:t>png</a:t>
            </a:r>
            <a:r>
              <a:rPr lang="ru-RU" dirty="0"/>
              <a:t>;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должен использоваться язык программирования С++ с библиотекой </a:t>
            </a:r>
            <a:r>
              <a:rPr lang="ru-RU" dirty="0" err="1"/>
              <a:t>Qt</a:t>
            </a:r>
            <a:r>
              <a:rPr lang="ru-RU" dirty="0"/>
              <a:t> 4.7.4, лицензии </a:t>
            </a:r>
            <a:r>
              <a:rPr lang="en-US" dirty="0"/>
              <a:t>LGPL</a:t>
            </a:r>
            <a:r>
              <a:rPr lang="ru-RU" dirty="0"/>
              <a:t>;</a:t>
            </a:r>
          </a:p>
          <a:p>
            <a:r>
              <a:rPr lang="ru-RU" dirty="0" smtClean="0"/>
              <a:t>должна </a:t>
            </a:r>
            <a:r>
              <a:rPr lang="ru-RU" dirty="0"/>
              <a:t>использоваться среда разработки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2008;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документирования: автоматическая документация </a:t>
            </a:r>
            <a:r>
              <a:rPr lang="ru-RU" dirty="0" err="1"/>
              <a:t>doxygen</a:t>
            </a:r>
            <a:r>
              <a:rPr lang="ru-RU" dirty="0"/>
              <a:t>, MS </a:t>
            </a:r>
            <a:r>
              <a:rPr lang="ru-RU" dirty="0" err="1"/>
              <a:t>Word</a:t>
            </a:r>
            <a:r>
              <a:rPr lang="ru-RU" dirty="0"/>
              <a:t> 2003-2007 или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 </a:t>
            </a:r>
            <a:r>
              <a:rPr lang="ru-RU" dirty="0" err="1"/>
              <a:t>Writer</a:t>
            </a:r>
            <a:r>
              <a:rPr lang="ru-RU" dirty="0"/>
              <a:t>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тестирования: Unit-тесты библиотеки </a:t>
            </a:r>
            <a:r>
              <a:rPr lang="ru-RU" dirty="0" err="1"/>
              <a:t>Qt</a:t>
            </a:r>
            <a:r>
              <a:rPr lang="ru-RU" dirty="0"/>
              <a:t>, сценарии тестов;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командной разработки:  системы контроля версий </a:t>
            </a:r>
            <a:r>
              <a:rPr lang="ru-RU" dirty="0" err="1"/>
              <a:t>Subversion</a:t>
            </a:r>
            <a:r>
              <a:rPr lang="ru-RU" dirty="0"/>
              <a:t>  на сайте http://code.google.com.</a:t>
            </a:r>
          </a:p>
          <a:p>
            <a:r>
              <a:rPr lang="ru-RU" dirty="0" smtClean="0"/>
              <a:t>для </a:t>
            </a:r>
            <a:r>
              <a:rPr lang="ru-RU" dirty="0"/>
              <a:t>коммуникаций используется </a:t>
            </a:r>
            <a:r>
              <a:rPr lang="en-US" dirty="0"/>
              <a:t>Skype.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7" name="Содержимое 6" descr="class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641"/>
            <a:ext cx="8229600" cy="401193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lassdiagram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61" y="1600200"/>
            <a:ext cx="5646678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sz="3800" dirty="0" smtClean="0"/>
              <a:t>1   Для создания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 необходимо:</a:t>
            </a:r>
          </a:p>
          <a:p>
            <a:pPr>
              <a:buNone/>
            </a:pPr>
            <a:r>
              <a:rPr lang="ru-RU" sz="3800" dirty="0" smtClean="0"/>
              <a:t> 1.1  Нажать мышью на кнопку меню [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]. Поле «Имя» в «Свойства </a:t>
            </a:r>
          </a:p>
          <a:p>
            <a:pPr>
              <a:buNone/>
            </a:pPr>
            <a:r>
              <a:rPr lang="ru-RU" sz="3800" dirty="0" smtClean="0"/>
              <a:t>объекта» окрасится желтым цветом.</a:t>
            </a:r>
          </a:p>
          <a:p>
            <a:pPr>
              <a:buNone/>
            </a:pPr>
            <a:r>
              <a:rPr lang="ru-RU" sz="3800" dirty="0" smtClean="0"/>
              <a:t> 1.2  Набрать имя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. Если имя не ввести, то поле «Имя» в «Свойства </a:t>
            </a:r>
          </a:p>
          <a:p>
            <a:pPr>
              <a:buNone/>
            </a:pPr>
            <a:r>
              <a:rPr lang="ru-RU" sz="3800" dirty="0" smtClean="0"/>
              <a:t>объекта» окрасится красным цветом. Если ввести имя, которое совпадает с уже </a:t>
            </a:r>
          </a:p>
          <a:p>
            <a:pPr>
              <a:buNone/>
            </a:pPr>
            <a:r>
              <a:rPr lang="ru-RU" sz="3800" dirty="0" smtClean="0"/>
              <a:t>добавленной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, то поле «Имя» в «Свойства объекта» окрасится красным </a:t>
            </a:r>
          </a:p>
          <a:p>
            <a:pPr>
              <a:buNone/>
            </a:pPr>
            <a:r>
              <a:rPr lang="ru-RU" sz="3800" dirty="0" smtClean="0"/>
              <a:t>цветом. Если нажать [</a:t>
            </a:r>
            <a:r>
              <a:rPr lang="ru-RU" sz="3800" dirty="0" err="1" smtClean="0"/>
              <a:t>Cancel</a:t>
            </a:r>
            <a:r>
              <a:rPr lang="ru-RU" sz="3800" dirty="0" smtClean="0"/>
              <a:t>], то добавление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 будет отменено. Если </a:t>
            </a:r>
          </a:p>
          <a:p>
            <a:pPr>
              <a:buNone/>
            </a:pPr>
            <a:r>
              <a:rPr lang="ru-RU" sz="3800" dirty="0" smtClean="0"/>
              <a:t>правильно ввести имя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 и щелкнуть мышью на сцене, то объект </a:t>
            </a:r>
            <a:r>
              <a:rPr lang="ru-RU" sz="3800" dirty="0" err="1" smtClean="0"/>
              <a:t>Lifeline</a:t>
            </a:r>
            <a:r>
              <a:rPr lang="ru-RU" sz="3800" dirty="0" smtClean="0"/>
              <a:t> </a:t>
            </a:r>
          </a:p>
          <a:p>
            <a:pPr>
              <a:buNone/>
            </a:pPr>
            <a:r>
              <a:rPr lang="ru-RU" sz="3800" dirty="0" smtClean="0"/>
              <a:t>будет добавлен на сцену.</a:t>
            </a:r>
            <a:endParaRPr lang="ru-RU"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   </a:t>
            </a:r>
            <a:r>
              <a:rPr lang="ru-RU" dirty="0" smtClean="0"/>
              <a:t>Для создания </a:t>
            </a:r>
            <a:r>
              <a:rPr lang="ru-RU" dirty="0" err="1" smtClean="0"/>
              <a:t>Comment</a:t>
            </a:r>
            <a:r>
              <a:rPr lang="ru-RU" dirty="0" smtClean="0"/>
              <a:t> необходимо: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.1  </a:t>
            </a:r>
            <a:r>
              <a:rPr lang="ru-RU" dirty="0" smtClean="0"/>
              <a:t>Нажать мышью на кнопку меню [</a:t>
            </a:r>
            <a:r>
              <a:rPr lang="ru-RU" dirty="0" err="1" smtClean="0"/>
              <a:t>Comment</a:t>
            </a:r>
            <a:r>
              <a:rPr lang="ru-RU" dirty="0" smtClean="0"/>
              <a:t>]. Поле «Описание» в «Свойства </a:t>
            </a:r>
          </a:p>
          <a:p>
            <a:pPr>
              <a:buNone/>
            </a:pPr>
            <a:r>
              <a:rPr lang="ru-RU" dirty="0" smtClean="0"/>
              <a:t>объекта» окрасится желтым цветом.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.2  </a:t>
            </a:r>
            <a:r>
              <a:rPr lang="ru-RU" dirty="0" smtClean="0"/>
              <a:t>Набрать, используя клавиатуру текст комментария в поле «Описание» в </a:t>
            </a:r>
          </a:p>
          <a:p>
            <a:pPr>
              <a:buNone/>
            </a:pPr>
            <a:r>
              <a:rPr lang="ru-RU" dirty="0" smtClean="0"/>
              <a:t>«Свойства объекта». Если не ввести описание и щелкнуть по сцене, то поле </a:t>
            </a:r>
          </a:p>
          <a:p>
            <a:pPr>
              <a:buNone/>
            </a:pPr>
            <a:r>
              <a:rPr lang="ru-RU" dirty="0" smtClean="0"/>
              <a:t>«Описание» в «Свойства объекта» окрасится в красный цвет. Если нажать [</a:t>
            </a:r>
            <a:r>
              <a:rPr lang="ru-RU" dirty="0" err="1" smtClean="0"/>
              <a:t>Cancel</a:t>
            </a:r>
            <a:r>
              <a:rPr lang="ru-RU" dirty="0" smtClean="0"/>
              <a:t>], </a:t>
            </a:r>
          </a:p>
          <a:p>
            <a:pPr>
              <a:buNone/>
            </a:pPr>
            <a:r>
              <a:rPr lang="ru-RU" dirty="0" smtClean="0"/>
              <a:t>то добавление </a:t>
            </a:r>
            <a:r>
              <a:rPr lang="ru-RU" dirty="0" err="1" smtClean="0"/>
              <a:t>Comment</a:t>
            </a:r>
            <a:r>
              <a:rPr lang="ru-RU" dirty="0" smtClean="0"/>
              <a:t> будет отменено. Если добавив описание щелкнуть мышью </a:t>
            </a:r>
          </a:p>
          <a:p>
            <a:pPr>
              <a:buNone/>
            </a:pPr>
            <a:r>
              <a:rPr lang="ru-RU" dirty="0" smtClean="0"/>
              <a:t>по сцене, то в месте щелчка добавится комментарий.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17486</TotalTime>
  <Words>817</Words>
  <Application>Microsoft Office PowerPoint</Application>
  <PresentationFormat>Экран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Цели и задачи</vt:lpstr>
      <vt:lpstr>Функциональные требования</vt:lpstr>
      <vt:lpstr>Не функциональные требования</vt:lpstr>
      <vt:lpstr>Выбор технологий</vt:lpstr>
      <vt:lpstr>Диаграмма классов</vt:lpstr>
      <vt:lpstr>Слайд 7</vt:lpstr>
      <vt:lpstr>Сценарий работы программы.</vt:lpstr>
      <vt:lpstr>Слайд 9</vt:lpstr>
      <vt:lpstr>Слайд 10</vt:lpstr>
      <vt:lpstr>Тестирование</vt:lpstr>
      <vt:lpstr>Реализовано</vt:lpstr>
      <vt:lpstr>Командный и личный вклад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Виктор</dc:creator>
  <cp:lastModifiedBy>Виктор</cp:lastModifiedBy>
  <cp:revision>438</cp:revision>
  <dcterms:created xsi:type="dcterms:W3CDTF">2011-10-24T16:08:20Z</dcterms:created>
  <dcterms:modified xsi:type="dcterms:W3CDTF">2011-11-08T18:07:48Z</dcterms:modified>
</cp:coreProperties>
</file>