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78" r:id="rId8"/>
    <p:sldId id="269" r:id="rId9"/>
    <p:sldId id="271" r:id="rId10"/>
    <p:sldId id="273" r:id="rId11"/>
    <p:sldId id="275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E0CD35F-8633-4DC7-BE45-CD6C79226F30}" type="datetimeFigureOut">
              <a:rPr lang="ru-RU" smtClean="0"/>
              <a:pPr/>
              <a:t>08.11.2011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85EEE2-3DD0-4F18-A544-6BF66AAE0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5650" y="1557338"/>
            <a:ext cx="7772400" cy="158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SUMLEditor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 UML Editor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55650" y="3573463"/>
            <a:ext cx="7772400" cy="712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Курсовой проект по курсу «Теория разработки программного обеспечения»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8" y="549275"/>
            <a:ext cx="831215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Волгоградский государственный технический университет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Кафедра «Программное обеспечение автоматизированных систем»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9563" y="5373688"/>
            <a:ext cx="2089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ИВТ-460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59563" y="4149725"/>
            <a:ext cx="2052637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Григорьев В. С.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Навроцкий М. А.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Рясков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А. С.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Соколов А. 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8400" y="6165850"/>
            <a:ext cx="17684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Волгоград,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83880" cy="105156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500034" y="1285860"/>
          <a:ext cx="8183564" cy="4923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5891"/>
                <a:gridCol w="2045891"/>
                <a:gridCol w="2273228"/>
                <a:gridCol w="1818554"/>
              </a:tblGrid>
              <a:tr h="900106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функции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 данные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Выходные данные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</a:t>
                      </a:r>
                      <a:endParaRPr lang="ru-RU" dirty="0"/>
                    </a:p>
                  </a:txBody>
                  <a:tcPr marL="90928" marR="90928"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addComment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Имя комментария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комментария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Координаты комментария</a:t>
                      </a:r>
                    </a:p>
                    <a:p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Комментарий</a:t>
                      </a:r>
                      <a:r>
                        <a:rPr lang="ru-RU" baseline="0" dirty="0" smtClean="0"/>
                        <a:t> на сцене по указанным координатам с введенным именем и описанием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</a:t>
                      </a:r>
                      <a:endParaRPr lang="ru-RU" dirty="0"/>
                    </a:p>
                  </a:txBody>
                  <a:tcPr marL="90928" marR="90928"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addLifeline</a:t>
                      </a:r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Имя линии жизни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Координаты линии жизни</a:t>
                      </a:r>
                    </a:p>
                    <a:p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Линия жизни на сцене по указанным координатам с введенным именем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 marL="90928" marR="90928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Реализован</a:t>
                      </a:r>
                      <a:endParaRPr lang="ru-RU" dirty="0"/>
                    </a:p>
                  </a:txBody>
                  <a:tcPr marL="90928" marR="9092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3880" cy="1051560"/>
          </a:xfrm>
        </p:spPr>
        <p:txBody>
          <a:bodyPr/>
          <a:lstStyle/>
          <a:p>
            <a:r>
              <a:rPr lang="ru-RU" dirty="0" smtClean="0"/>
              <a:t>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Реализовано сохранение</a:t>
            </a:r>
            <a:r>
              <a:rPr lang="en-US" dirty="0" smtClean="0"/>
              <a:t>, </a:t>
            </a:r>
            <a:r>
              <a:rPr lang="ru-RU" dirty="0" smtClean="0"/>
              <a:t>сохранение в картинку</a:t>
            </a:r>
            <a:r>
              <a:rPr lang="en-US" dirty="0" smtClean="0"/>
              <a:t>,</a:t>
            </a:r>
            <a:r>
              <a:rPr lang="ru-RU" dirty="0" smtClean="0"/>
              <a:t>загрузка</a:t>
            </a:r>
            <a:r>
              <a:rPr lang="en-US" dirty="0" smtClean="0"/>
              <a:t>, </a:t>
            </a:r>
            <a:r>
              <a:rPr lang="ru-RU" dirty="0" smtClean="0"/>
              <a:t>добавление линий жизни</a:t>
            </a:r>
            <a:r>
              <a:rPr lang="en-US" dirty="0" smtClean="0"/>
              <a:t> , </a:t>
            </a:r>
            <a:r>
              <a:rPr lang="ru-RU" dirty="0" smtClean="0"/>
              <a:t>добавление</a:t>
            </a:r>
            <a:r>
              <a:rPr lang="en-US" dirty="0" smtClean="0"/>
              <a:t> </a:t>
            </a:r>
            <a:r>
              <a:rPr lang="ru-RU" dirty="0" smtClean="0"/>
              <a:t>комментариев</a:t>
            </a:r>
            <a:r>
              <a:rPr lang="en-US" dirty="0" smtClean="0"/>
              <a:t>, </a:t>
            </a:r>
            <a:r>
              <a:rPr lang="ru-RU" dirty="0" smtClean="0"/>
              <a:t>добавление сообщений</a:t>
            </a:r>
            <a:r>
              <a:rPr lang="en-US" dirty="0" smtClean="0"/>
              <a:t>, </a:t>
            </a:r>
            <a:r>
              <a:rPr lang="ru-RU" dirty="0" smtClean="0"/>
              <a:t>редактирование линий жизни</a:t>
            </a:r>
            <a:r>
              <a:rPr lang="en-US" dirty="0" smtClean="0"/>
              <a:t> , </a:t>
            </a:r>
            <a:r>
              <a:rPr lang="ru-RU" dirty="0" smtClean="0"/>
              <a:t>редактирование комментариев</a:t>
            </a:r>
            <a:r>
              <a:rPr lang="en-US" dirty="0" smtClean="0"/>
              <a:t>, </a:t>
            </a:r>
            <a:r>
              <a:rPr lang="ru-RU" dirty="0" smtClean="0"/>
              <a:t>редактирование сообщений</a:t>
            </a:r>
            <a:r>
              <a:rPr lang="en-US" dirty="0" smtClean="0"/>
              <a:t>, </a:t>
            </a:r>
            <a:r>
              <a:rPr lang="ru-RU" dirty="0" smtClean="0"/>
              <a:t>удаление объектов сцены</a:t>
            </a:r>
            <a:r>
              <a:rPr lang="en-US" dirty="0" smtClean="0"/>
              <a:t>, </a:t>
            </a:r>
            <a:r>
              <a:rPr lang="ru-RU" dirty="0" smtClean="0"/>
              <a:t>перемещение объектов сцены.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3880" cy="642942"/>
          </a:xfrm>
        </p:spPr>
        <p:txBody>
          <a:bodyPr/>
          <a:lstStyle/>
          <a:p>
            <a:r>
              <a:rPr lang="ru-RU" dirty="0" smtClean="0"/>
              <a:t>Пример главного окна</a:t>
            </a:r>
            <a:endParaRPr lang="ru-RU" dirty="0"/>
          </a:p>
        </p:txBody>
      </p:sp>
      <p:pic>
        <p:nvPicPr>
          <p:cNvPr id="8" name="Содержимое 7" descr="Безымянны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000108"/>
            <a:ext cx="8001056" cy="521497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132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1) выделение объектов на сцене;</a:t>
            </a:r>
          </a:p>
          <a:p>
            <a:pPr>
              <a:buNone/>
            </a:pPr>
            <a:r>
              <a:rPr lang="ru-RU" sz="3000" dirty="0" smtClean="0"/>
              <a:t>2) создание линии жизни;</a:t>
            </a:r>
          </a:p>
          <a:p>
            <a:pPr>
              <a:buNone/>
            </a:pPr>
            <a:r>
              <a:rPr lang="ru-RU" sz="3000" dirty="0" smtClean="0"/>
              <a:t>3) создание сообщения;</a:t>
            </a:r>
          </a:p>
          <a:p>
            <a:pPr>
              <a:buNone/>
            </a:pPr>
            <a:r>
              <a:rPr lang="ru-RU" sz="3000" dirty="0" smtClean="0"/>
              <a:t>4) создание возвратного сообщения;</a:t>
            </a:r>
          </a:p>
          <a:p>
            <a:pPr>
              <a:buNone/>
            </a:pPr>
            <a:r>
              <a:rPr lang="ru-RU" sz="3000" dirty="0" smtClean="0"/>
              <a:t>5) создание сообщения </a:t>
            </a:r>
            <a:r>
              <a:rPr lang="ru-RU" sz="3000" dirty="0" smtClean="0"/>
              <a:t>создания линии </a:t>
            </a:r>
            <a:r>
              <a:rPr lang="ru-RU" sz="3000" dirty="0" smtClean="0"/>
              <a:t>жизни</a:t>
            </a:r>
            <a:r>
              <a:rPr lang="ru-RU" sz="3000" dirty="0" smtClean="0"/>
              <a:t>;</a:t>
            </a:r>
          </a:p>
          <a:p>
            <a:pPr>
              <a:buNone/>
            </a:pPr>
            <a:r>
              <a:rPr lang="ru-RU" sz="3200" dirty="0" smtClean="0"/>
              <a:t>6) создание сообщения </a:t>
            </a:r>
            <a:r>
              <a:rPr lang="ru-RU" sz="3200" dirty="0" smtClean="0"/>
              <a:t>удаления линии </a:t>
            </a:r>
            <a:r>
              <a:rPr lang="ru-RU" sz="3200" dirty="0" smtClean="0"/>
              <a:t>жизни;</a:t>
            </a:r>
          </a:p>
          <a:p>
            <a:pPr>
              <a:buNone/>
            </a:pPr>
            <a:r>
              <a:rPr lang="ru-RU" sz="3200" dirty="0" smtClean="0"/>
              <a:t>7) остановка линии жизни;</a:t>
            </a:r>
          </a:p>
          <a:p>
            <a:pPr>
              <a:buNone/>
            </a:pPr>
            <a:r>
              <a:rPr lang="ru-RU" sz="3200" dirty="0" smtClean="0"/>
              <a:t>8) добавление </a:t>
            </a:r>
            <a:r>
              <a:rPr lang="ru-RU" sz="3200" dirty="0" smtClean="0"/>
              <a:t>свободного комментария</a:t>
            </a:r>
            <a:r>
              <a:rPr lang="ru-RU" sz="3200" dirty="0" smtClean="0"/>
              <a:t>;</a:t>
            </a:r>
          </a:p>
          <a:p>
            <a:endParaRPr lang="ru-RU" sz="30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5610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9) отмена текущего действия;</a:t>
            </a:r>
          </a:p>
          <a:p>
            <a:pPr>
              <a:buNone/>
            </a:pPr>
            <a:r>
              <a:rPr lang="ru-RU" dirty="0" smtClean="0"/>
              <a:t>10) сцена, на которой </a:t>
            </a:r>
            <a:r>
              <a:rPr lang="ru-RU" dirty="0" smtClean="0"/>
              <a:t>отображается диаграмма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11) список объектов на сцене;</a:t>
            </a:r>
          </a:p>
          <a:p>
            <a:pPr>
              <a:buNone/>
            </a:pPr>
            <a:r>
              <a:rPr lang="ru-RU" dirty="0" smtClean="0"/>
              <a:t>12) описание объекта, либо текст комментария;</a:t>
            </a:r>
          </a:p>
          <a:p>
            <a:pPr>
              <a:buNone/>
            </a:pPr>
            <a:r>
              <a:rPr lang="ru-RU" dirty="0" smtClean="0"/>
              <a:t>13) имя объекта-отправителя сообщения, и имя объекта-получателя сообщения;</a:t>
            </a:r>
          </a:p>
          <a:p>
            <a:pPr>
              <a:buNone/>
            </a:pPr>
            <a:r>
              <a:rPr lang="ru-RU" dirty="0" smtClean="0"/>
              <a:t>14) имя текущего объекта.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меню «Файл» содержатся </a:t>
            </a:r>
            <a:r>
              <a:rPr lang="ru-RU" dirty="0" smtClean="0"/>
              <a:t>пункты «Открыть </a:t>
            </a:r>
            <a:r>
              <a:rPr lang="ru-RU" dirty="0" smtClean="0"/>
              <a:t>диаграмму…», «Сохранить</a:t>
            </a:r>
            <a:r>
              <a:rPr lang="ru-RU" dirty="0" smtClean="0"/>
              <a:t>» (</a:t>
            </a:r>
            <a:r>
              <a:rPr lang="ru-RU" dirty="0" smtClean="0"/>
              <a:t>сохранение текущей диаграммы), «Сохранить как…», «Сохранить как изображение», «Выход».</a:t>
            </a:r>
          </a:p>
          <a:p>
            <a:pPr>
              <a:buNone/>
            </a:pPr>
            <a:r>
              <a:rPr lang="ru-RU" dirty="0" smtClean="0"/>
              <a:t>В меню «Справка» содержатся пункты «</a:t>
            </a:r>
            <a:r>
              <a:rPr lang="ru-RU" dirty="0" smtClean="0"/>
              <a:t>О программе</a:t>
            </a:r>
            <a:r>
              <a:rPr lang="ru-RU" dirty="0" smtClean="0"/>
              <a:t>» и «О </a:t>
            </a:r>
            <a:r>
              <a:rPr lang="en-US" dirty="0" smtClean="0"/>
              <a:t>Qt</a:t>
            </a:r>
            <a:r>
              <a:rPr lang="ru-RU" dirty="0" smtClean="0"/>
              <a:t>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183880" cy="105156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ru-RU" dirty="0"/>
              <a:t>Цель данного программного продукта – упростить </a:t>
            </a:r>
            <a:r>
              <a:rPr lang="ru-RU" dirty="0" smtClean="0"/>
              <a:t>разработку </a:t>
            </a:r>
            <a:r>
              <a:rPr lang="ru-RU" dirty="0"/>
              <a:t>UML диаграмм последовательности. Упрощение работы будет достигаться посредством предоставления пользователю удобного с точки зрения эффективности и интуитивно понятного графического интерфейса.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ru-RU" u="sng" dirty="0"/>
              <a:t>главные функции:</a:t>
            </a:r>
            <a:endParaRPr lang="ru-RU" dirty="0"/>
          </a:p>
          <a:p>
            <a:r>
              <a:rPr lang="ru-RU" dirty="0" smtClean="0"/>
              <a:t>создание </a:t>
            </a:r>
            <a:r>
              <a:rPr lang="ru-RU" dirty="0"/>
              <a:t>и редактирование диаграмм последовательности;</a:t>
            </a:r>
          </a:p>
          <a:p>
            <a:pPr>
              <a:buNone/>
            </a:pPr>
            <a:r>
              <a:rPr lang="ru-RU" u="sng" dirty="0" smtClean="0"/>
              <a:t>основные </a:t>
            </a:r>
            <a:r>
              <a:rPr lang="ru-RU" u="sng" dirty="0"/>
              <a:t>функции</a:t>
            </a:r>
            <a:r>
              <a:rPr lang="ru-RU" u="sng" dirty="0" smtClean="0"/>
              <a:t>:</a:t>
            </a:r>
          </a:p>
          <a:p>
            <a:r>
              <a:rPr lang="ru-RU" dirty="0"/>
              <a:t>д</a:t>
            </a:r>
            <a:r>
              <a:rPr lang="ru-RU" dirty="0" smtClean="0"/>
              <a:t>обавление и удаление объектов </a:t>
            </a:r>
            <a:r>
              <a:rPr lang="ru-RU" dirty="0"/>
              <a:t>на </a:t>
            </a:r>
            <a:r>
              <a:rPr lang="ru-RU" dirty="0" smtClean="0"/>
              <a:t>сцену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редактирование свойств </a:t>
            </a:r>
            <a:r>
              <a:rPr lang="ru-RU" dirty="0"/>
              <a:t>объектов </a:t>
            </a:r>
            <a:r>
              <a:rPr lang="ru-RU" dirty="0" smtClean="0"/>
              <a:t>сцены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передвижение объектов </a:t>
            </a:r>
            <a:r>
              <a:rPr lang="ru-RU" dirty="0"/>
              <a:t>по сцене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r>
              <a:rPr lang="ru-RU" dirty="0"/>
              <a:t>программа должна корректно установиться и корректно работать на «чистой» операционной системе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/>
              <a:t>диаграмма должна сохраняться в </a:t>
            </a:r>
            <a:r>
              <a:rPr lang="ru-RU" dirty="0" smtClean="0"/>
              <a:t>файл с </a:t>
            </a:r>
            <a:r>
              <a:rPr lang="ru-RU" dirty="0"/>
              <a:t>расширением </a:t>
            </a:r>
            <a:r>
              <a:rPr lang="en-US" dirty="0" err="1" smtClean="0"/>
              <a:t>suef</a:t>
            </a:r>
            <a:r>
              <a:rPr lang="ru-RU" dirty="0" smtClean="0"/>
              <a:t> и загружаться из него;</a:t>
            </a:r>
          </a:p>
          <a:p>
            <a:r>
              <a:rPr lang="ru-RU" dirty="0"/>
              <a:t>диаграмма должна сохраняться в файл </a:t>
            </a:r>
            <a:r>
              <a:rPr lang="en-US" dirty="0" err="1"/>
              <a:t>png</a:t>
            </a:r>
            <a:r>
              <a:rPr lang="ru-RU" dirty="0"/>
              <a:t>;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8183880" cy="1051560"/>
          </a:xfrm>
        </p:spPr>
        <p:txBody>
          <a:bodyPr/>
          <a:lstStyle/>
          <a:p>
            <a:r>
              <a:rPr lang="ru-RU" dirty="0" smtClean="0"/>
              <a:t>Выбор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использовался </a:t>
            </a:r>
            <a:r>
              <a:rPr lang="ru-RU" dirty="0"/>
              <a:t>язык программирования С++ с библиотекой </a:t>
            </a:r>
            <a:r>
              <a:rPr lang="ru-RU" dirty="0" err="1"/>
              <a:t>Qt</a:t>
            </a:r>
            <a:r>
              <a:rPr lang="ru-RU" dirty="0"/>
              <a:t> 4.7.4, лицензии </a:t>
            </a:r>
            <a:r>
              <a:rPr lang="en-US" dirty="0"/>
              <a:t>LGPL</a:t>
            </a:r>
            <a:r>
              <a:rPr lang="ru-RU" dirty="0"/>
              <a:t>;</a:t>
            </a:r>
          </a:p>
          <a:p>
            <a:r>
              <a:rPr lang="ru-RU" dirty="0" smtClean="0"/>
              <a:t>использовалась </a:t>
            </a:r>
            <a:r>
              <a:rPr lang="ru-RU" dirty="0"/>
              <a:t>среда разработки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2008;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документирования: автоматическая документация </a:t>
            </a:r>
            <a:r>
              <a:rPr lang="ru-RU" dirty="0" err="1"/>
              <a:t>doxygen</a:t>
            </a:r>
            <a:r>
              <a:rPr lang="ru-RU" dirty="0"/>
              <a:t>, MS </a:t>
            </a:r>
            <a:r>
              <a:rPr lang="ru-RU" dirty="0" err="1"/>
              <a:t>Word</a:t>
            </a:r>
            <a:r>
              <a:rPr lang="ru-RU" dirty="0"/>
              <a:t> 2003-2007 или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 </a:t>
            </a:r>
            <a:r>
              <a:rPr lang="ru-RU" dirty="0" err="1"/>
              <a:t>Writer</a:t>
            </a:r>
            <a:r>
              <a:rPr lang="ru-RU" dirty="0"/>
              <a:t>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тестирования: Unit-тесты библиотеки </a:t>
            </a:r>
            <a:r>
              <a:rPr lang="ru-RU" dirty="0" err="1"/>
              <a:t>Qt</a:t>
            </a:r>
            <a:r>
              <a:rPr lang="ru-RU" dirty="0"/>
              <a:t>, сценарии тестов;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командной разработки:  системы контроля версий </a:t>
            </a:r>
            <a:r>
              <a:rPr lang="ru-RU" dirty="0" err="1"/>
              <a:t>Subversion</a:t>
            </a:r>
            <a:r>
              <a:rPr lang="ru-RU" dirty="0"/>
              <a:t>  на сайте http://code.google.com.</a:t>
            </a:r>
          </a:p>
          <a:p>
            <a:r>
              <a:rPr lang="ru-RU" dirty="0" smtClean="0"/>
              <a:t>для </a:t>
            </a:r>
            <a:r>
              <a:rPr lang="ru-RU" dirty="0"/>
              <a:t>коммуникаций используется </a:t>
            </a:r>
            <a:r>
              <a:rPr lang="en-US" dirty="0" smtClean="0"/>
              <a:t>Skype.</a:t>
            </a:r>
          </a:p>
          <a:p>
            <a:r>
              <a:rPr lang="ru-RU" dirty="0" smtClean="0"/>
              <a:t>изучен </a:t>
            </a:r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ms </a:t>
            </a:r>
            <a:r>
              <a:rPr lang="en-US" dirty="0" err="1" smtClean="0"/>
              <a:t>visio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183880" cy="105156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7" name="Содержимое 6" descr="class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641"/>
            <a:ext cx="8229600" cy="40119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1051560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Содержимое 3" descr="UseCase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357298"/>
            <a:ext cx="7072362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4" name="Содержимое 3" descr="Безымянны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857232"/>
            <a:ext cx="8501123" cy="5715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Безымянны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14290"/>
            <a:ext cx="8786874" cy="6500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17580</TotalTime>
  <Words>437</Words>
  <Application>Microsoft Office PowerPoint</Application>
  <PresentationFormat>Экран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Слайд 1</vt:lpstr>
      <vt:lpstr>Цели и задачи</vt:lpstr>
      <vt:lpstr>Функциональные требования</vt:lpstr>
      <vt:lpstr>Нефункциональные требования</vt:lpstr>
      <vt:lpstr>Выбор технологий</vt:lpstr>
      <vt:lpstr>Диаграмма классов</vt:lpstr>
      <vt:lpstr>UseCase диаграмма</vt:lpstr>
      <vt:lpstr>Диаграмма Ганта</vt:lpstr>
      <vt:lpstr>Слайд 9</vt:lpstr>
      <vt:lpstr>Тестирование</vt:lpstr>
      <vt:lpstr>Реализовано</vt:lpstr>
      <vt:lpstr>Пример главного окна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Виктор</dc:creator>
  <cp:lastModifiedBy>Виктор</cp:lastModifiedBy>
  <cp:revision>453</cp:revision>
  <dcterms:created xsi:type="dcterms:W3CDTF">2011-10-24T16:08:20Z</dcterms:created>
  <dcterms:modified xsi:type="dcterms:W3CDTF">2011-11-08T19:57:25Z</dcterms:modified>
</cp:coreProperties>
</file>