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9" r:id="rId6"/>
    <p:sldId id="261" r:id="rId7"/>
    <p:sldId id="263" r:id="rId8"/>
    <p:sldId id="262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4" autoAdjust="0"/>
  </p:normalViewPr>
  <p:slideViewPr>
    <p:cSldViewPr>
      <p:cViewPr>
        <p:scale>
          <a:sx n="100" d="100"/>
          <a:sy n="100" d="100"/>
        </p:scale>
        <p:origin x="-946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3856861"/>
            <a:ext cx="4968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 BY -AKASH SANGWAN(3211)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AMIT KUMAR GHOSH(3214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357986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pitchFamily="34" charset="0"/>
              </a:rPr>
              <a:t>SPELL CHECKER USING C++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216024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Checks whether the word entered by the user exists in english              literature or not?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not, then it suggests most similar word present in the dictionary.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AutoShape 2" descr="Image result for misspelled letter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isspelled letter animat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31790"/>
            <a:ext cx="561662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635646"/>
            <a:ext cx="8496944" cy="2160240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DATA STRUCTURE USED-</a:t>
            </a:r>
          </a:p>
          <a:p>
            <a:r>
              <a:rPr lang="en-US" b="1" dirty="0"/>
              <a:t>	</a:t>
            </a:r>
            <a:r>
              <a:rPr lang="en-US" b="1" dirty="0" smtClean="0"/>
              <a:t>HASH TABLE FOR STORING DICTIONARY</a:t>
            </a:r>
          </a:p>
          <a:p>
            <a:r>
              <a:rPr lang="en-US" b="1" dirty="0" smtClean="0"/>
              <a:t>		HASH FUNCTION – USED HORNERS METHOD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--------------------------------------------------------------------------------------------------</a:t>
            </a:r>
          </a:p>
          <a:p>
            <a:endParaRPr lang="en-US" b="1" dirty="0"/>
          </a:p>
          <a:p>
            <a:r>
              <a:rPr lang="en-US" sz="2400" b="1" dirty="0" smtClean="0">
                <a:latin typeface="Arial Black" pitchFamily="34" charset="0"/>
              </a:rPr>
              <a:t>WHAT ARE HASH TABLE AND HASH FUNCTIONS?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HORNERS METHOD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Used to calculate key for a given string.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36982" r="5848" b="3803"/>
          <a:stretch/>
        </p:blipFill>
        <p:spPr bwMode="auto">
          <a:xfrm>
            <a:off x="1897380" y="1635646"/>
            <a:ext cx="6027420" cy="311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1" b="12827"/>
          <a:stretch/>
        </p:blipFill>
        <p:spPr bwMode="auto">
          <a:xfrm>
            <a:off x="179512" y="987574"/>
            <a:ext cx="8280920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2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EDIT DISTANCE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computer science</a:t>
            </a:r>
            <a:r>
              <a:rPr lang="en-US" dirty="0"/>
              <a:t> </a:t>
            </a:r>
            <a:r>
              <a:rPr lang="en-US" b="1" dirty="0"/>
              <a:t>edit distance</a:t>
            </a:r>
            <a:r>
              <a:rPr lang="en-US" dirty="0"/>
              <a:t> is a way of quantifying how dissimilar two strings </a:t>
            </a:r>
            <a:r>
              <a:rPr lang="en-US" dirty="0" smtClean="0"/>
              <a:t> </a:t>
            </a:r>
            <a:r>
              <a:rPr lang="en-US" dirty="0"/>
              <a:t>are to one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by counting the minimum number of operations required to transform one string into the other</a:t>
            </a:r>
            <a:r>
              <a:rPr lang="en-US" dirty="0" smtClean="0"/>
              <a:t>.</a:t>
            </a:r>
          </a:p>
          <a:p>
            <a:r>
              <a:rPr lang="en-US" smtClean="0"/>
              <a:t>Example-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dirty="0" smtClean="0"/>
              <a:t>edit </a:t>
            </a:r>
            <a:r>
              <a:rPr lang="en-US" dirty="0"/>
              <a:t>distance between "kitten" and "sitting" is 3. A minimal edit script that transforms the former </a:t>
            </a:r>
            <a:endParaRPr lang="en-US" dirty="0" smtClean="0"/>
          </a:p>
          <a:p>
            <a:r>
              <a:rPr lang="en-US" dirty="0" smtClean="0"/>
              <a:t>into </a:t>
            </a:r>
            <a:r>
              <a:rPr lang="en-US" dirty="0"/>
              <a:t>the latter is:</a:t>
            </a:r>
          </a:p>
          <a:p>
            <a:r>
              <a:rPr lang="en-US" b="1" dirty="0"/>
              <a:t>k</a:t>
            </a:r>
            <a:r>
              <a:rPr lang="en-US" dirty="0"/>
              <a:t>itten → </a:t>
            </a:r>
            <a:r>
              <a:rPr lang="en-US" b="1" dirty="0" err="1"/>
              <a:t>s</a:t>
            </a:r>
            <a:r>
              <a:rPr lang="en-US" dirty="0" err="1"/>
              <a:t>itten</a:t>
            </a:r>
            <a:r>
              <a:rPr lang="en-US" dirty="0"/>
              <a:t> (substitution of "s" for "k")</a:t>
            </a:r>
          </a:p>
          <a:p>
            <a:r>
              <a:rPr lang="en-US" dirty="0" err="1"/>
              <a:t>sitt</a:t>
            </a:r>
            <a:r>
              <a:rPr lang="en-US" b="1" dirty="0" err="1"/>
              <a:t>e</a:t>
            </a:r>
            <a:r>
              <a:rPr lang="en-US" dirty="0" err="1"/>
              <a:t>n</a:t>
            </a:r>
            <a:r>
              <a:rPr lang="en-US" dirty="0"/>
              <a:t> → </a:t>
            </a:r>
            <a:r>
              <a:rPr lang="en-US" dirty="0" err="1"/>
              <a:t>sitt</a:t>
            </a:r>
            <a:r>
              <a:rPr lang="en-US" b="1" dirty="0" err="1"/>
              <a:t>i</a:t>
            </a:r>
            <a:r>
              <a:rPr lang="en-US" dirty="0" err="1"/>
              <a:t>n</a:t>
            </a:r>
            <a:r>
              <a:rPr lang="en-US" dirty="0"/>
              <a:t> (substitution of "i" for "e")</a:t>
            </a:r>
          </a:p>
          <a:p>
            <a:r>
              <a:rPr lang="en-US" dirty="0" err="1"/>
              <a:t>sittin</a:t>
            </a:r>
            <a:r>
              <a:rPr lang="en-US" dirty="0"/>
              <a:t> → sittin</a:t>
            </a:r>
            <a:r>
              <a:rPr lang="en-US" b="1" dirty="0"/>
              <a:t>g</a:t>
            </a:r>
            <a:r>
              <a:rPr lang="en-US" dirty="0"/>
              <a:t> (insertion of "g" at the end).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 t="5003" r="21639" b="6985"/>
          <a:stretch/>
        </p:blipFill>
        <p:spPr>
          <a:xfrm>
            <a:off x="2267744" y="195486"/>
            <a:ext cx="5347424" cy="4731990"/>
          </a:xfrm>
        </p:spPr>
      </p:pic>
    </p:spTree>
    <p:extLst>
      <p:ext uri="{BB962C8B-B14F-4D97-AF65-F5344CB8AC3E}">
        <p14:creationId xmlns:p14="http://schemas.microsoft.com/office/powerpoint/2010/main" val="12397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211710"/>
            <a:ext cx="7524328" cy="884466"/>
          </a:xfrm>
        </p:spPr>
        <p:txBody>
          <a:bodyPr/>
          <a:lstStyle/>
          <a:p>
            <a:r>
              <a:rPr lang="en-US" sz="6600" dirty="0" smtClean="0">
                <a:latin typeface="Arial Rounded MT Bold" pitchFamily="34" charset="0"/>
              </a:rPr>
              <a:t>THANK</a:t>
            </a:r>
            <a:r>
              <a:rPr lang="en-US" sz="6600" i="1" dirty="0" smtClean="0">
                <a:latin typeface="Arial Rounded MT Bold" pitchFamily="34" charset="0"/>
              </a:rPr>
              <a:t> </a:t>
            </a:r>
            <a:br>
              <a:rPr lang="en-US" sz="6600" i="1" dirty="0" smtClean="0">
                <a:latin typeface="Arial Rounded MT Bold" pitchFamily="34" charset="0"/>
              </a:rPr>
            </a:br>
            <a:r>
              <a:rPr lang="en-US" sz="6600" dirty="0" smtClean="0">
                <a:latin typeface="Arial Rounded MT Bold" pitchFamily="34" charset="0"/>
              </a:rPr>
              <a:t>YOU</a:t>
            </a:r>
            <a:endParaRPr lang="en-US" sz="6600" dirty="0"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87574"/>
            <a:ext cx="403244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8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80</Words>
  <Application>Microsoft Office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PowerPoint Presentation</vt:lpstr>
      <vt:lpstr> WHAT IS IT?</vt:lpstr>
      <vt:lpstr>WHAT WE USED?</vt:lpstr>
      <vt:lpstr>HORNERS METHOD</vt:lpstr>
      <vt:lpstr>HOW IT WORKS?</vt:lpstr>
      <vt:lpstr>ALGORITHM USED</vt:lpstr>
      <vt:lpstr>PowerPoint Presentation</vt:lpstr>
      <vt:lpstr>THANK 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39</cp:revision>
  <dcterms:created xsi:type="dcterms:W3CDTF">2014-04-01T16:27:38Z</dcterms:created>
  <dcterms:modified xsi:type="dcterms:W3CDTF">2018-09-25T20:08:42Z</dcterms:modified>
</cp:coreProperties>
</file>