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1" r:id="rId4"/>
    <p:sldId id="264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35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5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FWrmpXPVJ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enceofbetter.org/" TargetMode="External"/><Relationship Id="rId4" Type="http://schemas.openxmlformats.org/officeDocument/2006/relationships/hyperlink" Target="http://www.inform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</a:t>
            </a:r>
            <a:r>
              <a:rPr lang="en-US" dirty="0"/>
              <a:t>Quantitative Decision Modeling</a:t>
            </a:r>
            <a:br>
              <a:rPr lang="en-US" dirty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Seth Berry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i="1" dirty="0"/>
              <a:t>Quantitative Decision </a:t>
            </a:r>
            <a:r>
              <a:rPr lang="en-US" i="1" dirty="0" smtClean="0"/>
              <a:t>Modeling</a:t>
            </a:r>
            <a:r>
              <a:rPr lang="en-US" dirty="0" smtClean="0"/>
              <a:t>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Main Idea</a:t>
            </a:r>
            <a:r>
              <a:rPr lang="en-US" dirty="0" smtClean="0"/>
              <a:t> </a:t>
            </a:r>
            <a:r>
              <a:rPr lang="en-US" dirty="0"/>
              <a:t>of Quantitative Decision </a:t>
            </a:r>
            <a:r>
              <a:rPr lang="en-US" dirty="0" smtClean="0"/>
              <a:t>Modeling:</a:t>
            </a:r>
          </a:p>
          <a:p>
            <a:pPr marL="0" indent="339725">
              <a:buNone/>
            </a:pPr>
            <a:r>
              <a:rPr lang="en-US" sz="2000" dirty="0" smtClean="0"/>
              <a:t>Applying </a:t>
            </a:r>
            <a:r>
              <a:rPr lang="en-US" sz="2000" dirty="0"/>
              <a:t>advanced analytical methods to help make better decisions</a:t>
            </a:r>
            <a:r>
              <a:rPr lang="en-US" sz="2000" dirty="0" smtClean="0"/>
              <a:t>.</a:t>
            </a:r>
          </a:p>
          <a:p>
            <a:pPr marL="0" indent="339725">
              <a:buNone/>
            </a:pPr>
            <a:endParaRPr lang="en-US" sz="1200" dirty="0" smtClean="0"/>
          </a:p>
          <a:p>
            <a:r>
              <a:rPr lang="en-US" dirty="0" smtClean="0"/>
              <a:t>Other related keywords</a:t>
            </a:r>
          </a:p>
          <a:p>
            <a:pPr lvl="1"/>
            <a:r>
              <a:rPr lang="en-US" dirty="0"/>
              <a:t>Operations Research</a:t>
            </a:r>
          </a:p>
          <a:p>
            <a:pPr lvl="1"/>
            <a:r>
              <a:rPr lang="en-US" dirty="0"/>
              <a:t>Management Sciences</a:t>
            </a:r>
          </a:p>
          <a:p>
            <a:pPr lvl="1"/>
            <a:r>
              <a:rPr lang="en-US" dirty="0" smtClean="0"/>
              <a:t>Business Analytics</a:t>
            </a:r>
          </a:p>
          <a:p>
            <a:pPr lvl="1"/>
            <a:r>
              <a:rPr lang="en-US" dirty="0" smtClean="0"/>
              <a:t>Business Intelligence</a:t>
            </a:r>
          </a:p>
          <a:p>
            <a:r>
              <a:rPr lang="en-US" dirty="0" smtClean="0">
                <a:hlinkClick r:id="rId3"/>
              </a:rPr>
              <a:t>A </a:t>
            </a:r>
            <a:r>
              <a:rPr lang="en-US" dirty="0">
                <a:hlinkClick r:id="rId3"/>
              </a:rPr>
              <a:t>New View of Analytics and Operations Research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www.informs.org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www.scienceofbetter.org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4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874520"/>
            <a:ext cx="7863840" cy="3840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it-IT" sz="2400" b="1" dirty="0"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t-IT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640" y="2697481"/>
            <a:ext cx="3291840" cy="2651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simulation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SimQuick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Spreadsheet simulation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Risk)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5561" y="2697481"/>
            <a:ext cx="3291840" cy="2651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Optimization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(Solver)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Linear programming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 models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Integer programming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Nonlinear programming</a:t>
            </a: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Diversified Set of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Managing waiting lines at banks, airports, </a:t>
            </a:r>
            <a:r>
              <a:rPr lang="en-US" sz="2000" dirty="0"/>
              <a:t>call </a:t>
            </a:r>
            <a:r>
              <a:rPr lang="en-US" sz="2000" dirty="0" smtClean="0"/>
              <a:t>centers, hospitals</a:t>
            </a:r>
            <a:endParaRPr lang="en-US" sz="2000" dirty="0"/>
          </a:p>
          <a:p>
            <a:r>
              <a:rPr lang="en-US" sz="2000" dirty="0" smtClean="0"/>
              <a:t>Inventory management at </a:t>
            </a:r>
            <a:r>
              <a:rPr lang="en-US" sz="2000" dirty="0"/>
              <a:t>grocery </a:t>
            </a:r>
            <a:r>
              <a:rPr lang="en-US" sz="2000" dirty="0" smtClean="0"/>
              <a:t>stores</a:t>
            </a:r>
            <a:endParaRPr lang="en-US" sz="2000" dirty="0"/>
          </a:p>
          <a:p>
            <a:r>
              <a:rPr lang="en-US" sz="2000" dirty="0" smtClean="0"/>
              <a:t>Advertising on popular TV shows</a:t>
            </a:r>
            <a:endParaRPr lang="en-US" sz="2000" dirty="0"/>
          </a:p>
          <a:p>
            <a:r>
              <a:rPr lang="en-US" sz="2000" dirty="0" smtClean="0"/>
              <a:t>Messaging </a:t>
            </a:r>
            <a:r>
              <a:rPr lang="en-US" sz="2000" dirty="0"/>
              <a:t>through mobile </a:t>
            </a:r>
            <a:r>
              <a:rPr lang="en-US" sz="2000" dirty="0" smtClean="0"/>
              <a:t>network</a:t>
            </a:r>
          </a:p>
          <a:p>
            <a:r>
              <a:rPr lang="en-US" sz="2000" dirty="0"/>
              <a:t>Crew </a:t>
            </a:r>
            <a:r>
              <a:rPr lang="en-US" sz="2000" dirty="0" smtClean="0"/>
              <a:t>scheduling</a:t>
            </a:r>
          </a:p>
          <a:p>
            <a:r>
              <a:rPr lang="en-US" sz="2000" dirty="0" smtClean="0"/>
              <a:t>Basketball </a:t>
            </a:r>
            <a:r>
              <a:rPr lang="en-US" sz="2000" dirty="0"/>
              <a:t>lineup</a:t>
            </a:r>
          </a:p>
          <a:p>
            <a:r>
              <a:rPr lang="en-US" sz="2000" dirty="0"/>
              <a:t>Rating college football </a:t>
            </a:r>
            <a:r>
              <a:rPr lang="en-US" sz="2000" dirty="0" smtClean="0"/>
              <a:t>teams</a:t>
            </a:r>
          </a:p>
          <a:p>
            <a:r>
              <a:rPr lang="en-US" sz="2000" dirty="0" smtClean="0"/>
              <a:t>Investing for retirement</a:t>
            </a:r>
            <a:endParaRPr lang="en-US" sz="2000" dirty="0"/>
          </a:p>
          <a:p>
            <a:r>
              <a:rPr lang="en-US" sz="2000" dirty="0" smtClean="0"/>
              <a:t>Betting strategies in roulette</a:t>
            </a:r>
            <a:endParaRPr lang="en-US" sz="2000" dirty="0"/>
          </a:p>
          <a:p>
            <a:r>
              <a:rPr lang="en-US" sz="2000" dirty="0" smtClean="0"/>
              <a:t>Comparing </a:t>
            </a:r>
            <a:r>
              <a:rPr lang="en-US" sz="2000" dirty="0"/>
              <a:t>different strategies in </a:t>
            </a:r>
            <a:r>
              <a:rPr lang="en-US" sz="2000" dirty="0" smtClean="0"/>
              <a:t>hockey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0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Study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Using Sakai should help keep you organized</a:t>
            </a:r>
            <a:endParaRPr lang="en-US" dirty="0" smtClean="0"/>
          </a:p>
          <a:p>
            <a:r>
              <a:rPr lang="en-US" dirty="0" smtClean="0"/>
              <a:t>Engage with the material</a:t>
            </a:r>
          </a:p>
          <a:p>
            <a:pPr lvl="1"/>
            <a:r>
              <a:rPr lang="en-US" dirty="0" smtClean="0"/>
              <a:t>Reading is helpful</a:t>
            </a:r>
          </a:p>
          <a:p>
            <a:r>
              <a:rPr lang="en-US" dirty="0" smtClean="0"/>
              <a:t>Come to classes</a:t>
            </a:r>
          </a:p>
          <a:p>
            <a:pPr lvl="1"/>
            <a:r>
              <a:rPr lang="en-US" dirty="0" smtClean="0"/>
              <a:t>Actively </a:t>
            </a:r>
            <a:r>
              <a:rPr lang="en-US" dirty="0" smtClean="0"/>
              <a:t>participate in class activities</a:t>
            </a:r>
          </a:p>
          <a:p>
            <a:pPr lvl="1"/>
            <a:r>
              <a:rPr lang="en-US" dirty="0" smtClean="0"/>
              <a:t>Target: </a:t>
            </a:r>
            <a:r>
              <a:rPr lang="en-US" dirty="0"/>
              <a:t>understand </a:t>
            </a:r>
            <a:r>
              <a:rPr lang="en-US" dirty="0" smtClean="0"/>
              <a:t>_____ </a:t>
            </a:r>
            <a:r>
              <a:rPr lang="en-US" dirty="0"/>
              <a:t>of the </a:t>
            </a:r>
            <a:r>
              <a:rPr lang="en-US" dirty="0" smtClean="0"/>
              <a:t>course materials through in-class activities</a:t>
            </a:r>
          </a:p>
        </p:txBody>
      </p:sp>
    </p:spTree>
    <p:extLst>
      <p:ext uri="{BB962C8B-B14F-4D97-AF65-F5344CB8AC3E}">
        <p14:creationId xmlns:p14="http://schemas.microsoft.com/office/powerpoint/2010/main" val="7354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Study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classmates on assignments</a:t>
            </a:r>
          </a:p>
          <a:p>
            <a:pPr lvl="1"/>
            <a:r>
              <a:rPr lang="en-US" dirty="0"/>
              <a:t>Working on assignments helps you keep up with the pace of the </a:t>
            </a:r>
            <a:r>
              <a:rPr lang="en-US" dirty="0" smtClean="0"/>
              <a:t>class.</a:t>
            </a:r>
            <a:endParaRPr lang="en-US" dirty="0"/>
          </a:p>
          <a:p>
            <a:pPr lvl="1"/>
            <a:r>
              <a:rPr lang="en-US" dirty="0" smtClean="0"/>
              <a:t>Discussions with classmates </a:t>
            </a:r>
            <a:r>
              <a:rPr lang="en-US" dirty="0" smtClean="0"/>
              <a:t>can deepen understanding (unless you are talking with that one person…).</a:t>
            </a:r>
            <a:endParaRPr lang="en-US" dirty="0" smtClean="0"/>
          </a:p>
          <a:p>
            <a:r>
              <a:rPr lang="en-US" dirty="0" smtClean="0"/>
              <a:t>Come to office hours</a:t>
            </a:r>
          </a:p>
          <a:p>
            <a:pPr lvl="1"/>
            <a:r>
              <a:rPr lang="en-US" dirty="0" smtClean="0"/>
              <a:t>If you have specific problems, I can help solve your problems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It is my job to help you, so do not let problems get big!</a:t>
            </a:r>
            <a:endParaRPr lang="en-US" dirty="0" smtClean="0"/>
          </a:p>
          <a:p>
            <a:pPr lvl="1"/>
            <a:r>
              <a:rPr lang="en-US" dirty="0" smtClean="0"/>
              <a:t>If you are not sure what the problem is, we can discuss and identify the </a:t>
            </a:r>
            <a:r>
              <a:rPr lang="en-US" dirty="0" smtClean="0"/>
              <a:t>problem.</a:t>
            </a:r>
            <a:endParaRPr lang="en-US" dirty="0" smtClean="0"/>
          </a:p>
          <a:p>
            <a:pPr lvl="1"/>
            <a:r>
              <a:rPr lang="en-US" dirty="0" smtClean="0"/>
              <a:t>You are always welcome to come talk to me, about pretty much  </a:t>
            </a:r>
            <a:r>
              <a:rPr lang="en-US" dirty="0" smtClean="0"/>
              <a:t>anything (except for a Stallman-</a:t>
            </a:r>
            <a:r>
              <a:rPr lang="en-US" dirty="0" err="1" smtClean="0"/>
              <a:t>esque</a:t>
            </a:r>
            <a:r>
              <a:rPr lang="en-US" dirty="0" smtClean="0"/>
              <a:t> list of topics).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272</Words>
  <Application>Microsoft Office PowerPoint</Application>
  <PresentationFormat>On-screen Show (4:3)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MGT 40750 – Quantitative Decision Modeling Fall 2017    Course Introduction</vt:lpstr>
      <vt:lpstr>What is Quantitative Decision Modeling?</vt:lpstr>
      <vt:lpstr>Course Structure</vt:lpstr>
      <vt:lpstr>A Diversified Set of Examples</vt:lpstr>
      <vt:lpstr>Recommended Study Strategies</vt:lpstr>
      <vt:lpstr>Recommended Study Strategies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Seth Berry</cp:lastModifiedBy>
  <cp:revision>149</cp:revision>
  <dcterms:created xsi:type="dcterms:W3CDTF">2009-10-22T21:09:25Z</dcterms:created>
  <dcterms:modified xsi:type="dcterms:W3CDTF">2017-08-22T13:03:04Z</dcterms:modified>
</cp:coreProperties>
</file>