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17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89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isade.com/industry/customer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</a:t>
            </a:r>
            <a:r>
              <a:rPr lang="en-US" dirty="0" smtClean="0"/>
              <a:t>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Spreadsheet Simulation Using @Risk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Spreadsheet Simulation Using @Risk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Palisade and @Risk</a:t>
            </a:r>
          </a:p>
          <a:p>
            <a:pPr lvl="1" eaLnBrk="1" hangingPunct="1"/>
            <a:r>
              <a:rPr lang="en-US" dirty="0"/>
              <a:t>Palisade Corporation is the maker of the market leading risk </a:t>
            </a:r>
            <a:r>
              <a:rPr lang="en-US" dirty="0" smtClean="0"/>
              <a:t>and decision analysis </a:t>
            </a:r>
            <a:r>
              <a:rPr lang="en-US" dirty="0"/>
              <a:t>software @RISK and the </a:t>
            </a:r>
            <a:r>
              <a:rPr lang="en-US" dirty="0" err="1"/>
              <a:t>DecisionTools</a:t>
            </a:r>
            <a:r>
              <a:rPr lang="en-US" dirty="0"/>
              <a:t>® </a:t>
            </a:r>
            <a:r>
              <a:rPr lang="en-US" dirty="0" smtClean="0"/>
              <a:t>Suite.</a:t>
            </a:r>
          </a:p>
          <a:p>
            <a:pPr lvl="1" eaLnBrk="1" hangingPunct="1"/>
            <a:r>
              <a:rPr lang="en-US" dirty="0" smtClean="0"/>
              <a:t>Virtually </a:t>
            </a:r>
            <a:r>
              <a:rPr lang="en-US" dirty="0"/>
              <a:t>all Palisade software adds in to Microsoft Excel, ensuring flexibility, ease-of-use, and broad appeal across a wide range of industry </a:t>
            </a:r>
            <a:r>
              <a:rPr lang="en-US" dirty="0" smtClean="0"/>
              <a:t>sectors.</a:t>
            </a:r>
          </a:p>
          <a:p>
            <a:pPr lvl="1" eaLnBrk="1" hangingPunct="1"/>
            <a:r>
              <a:rPr lang="en-US" dirty="0" smtClean="0"/>
              <a:t>Its </a:t>
            </a:r>
            <a:r>
              <a:rPr lang="en-US" dirty="0"/>
              <a:t>flagship product, @RISK, debuted in 1987 and performs </a:t>
            </a:r>
            <a:r>
              <a:rPr lang="en-US" i="1" u="sng" dirty="0"/>
              <a:t>risk analysis</a:t>
            </a:r>
            <a:r>
              <a:rPr lang="en-US" dirty="0"/>
              <a:t> using </a:t>
            </a:r>
            <a:r>
              <a:rPr lang="en-US" i="1" u="sng" dirty="0"/>
              <a:t>Monte Carlo simulation</a:t>
            </a:r>
            <a:r>
              <a:rPr lang="en-US" dirty="0"/>
              <a:t>. With an estimated 150,000 users, Palisade software can be found in more than 100 countries and has been translated into seven languages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/>
              <a:t>Customers: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www.palisade.com/industry/customers.asp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5888334"/>
            <a:ext cx="3291840" cy="43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413"/>
            <a:ext cx="1463040" cy="181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Competing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and Crystal Ball</a:t>
            </a:r>
          </a:p>
          <a:p>
            <a:pPr lvl="1"/>
            <a:r>
              <a:rPr lang="en-US" dirty="0" smtClean="0"/>
              <a:t>As a result of its acquisition of Hyperion, Oracle has also acquired </a:t>
            </a:r>
            <a:r>
              <a:rPr lang="en-US" dirty="0" err="1" smtClean="0"/>
              <a:t>Decisioneering</a:t>
            </a:r>
            <a:r>
              <a:rPr lang="en-US" dirty="0" smtClean="0"/>
              <a:t>, makers of Crystal Ball software.</a:t>
            </a:r>
          </a:p>
          <a:p>
            <a:pPr lvl="1"/>
            <a:r>
              <a:rPr lang="en-US" dirty="0" smtClean="0"/>
              <a:t>Crystal Ball software is a leading spreadsheet-based software suite for predictive modeling, forecasting, Monte Carlo simulation and optimization.</a:t>
            </a:r>
          </a:p>
          <a:p>
            <a:pPr lvl="1"/>
            <a:r>
              <a:rPr lang="en-US" dirty="0" smtClean="0"/>
              <a:t>With over 4,000 customers worldwide, including 85% of the Fortune 500, Crystal Ball is used by customers from a broad range of industries, such as aerospace, financial services, manufacturing, oil and gas, pharmaceutical and utilities.</a:t>
            </a:r>
          </a:p>
          <a:p>
            <a:pPr lvl="1"/>
            <a:r>
              <a:rPr lang="en-US" dirty="0" smtClean="0"/>
              <a:t>Crystal Ball is used in over 800 universities and schools worldwide for teaching risk analysis concepts.</a:t>
            </a:r>
            <a:endParaRPr lang="en-US" dirty="0"/>
          </a:p>
        </p:txBody>
      </p:sp>
      <p:pic>
        <p:nvPicPr>
          <p:cNvPr id="2052" name="Picture 4" descr="https://www.crystalballservices.com/DesktopModules/AliCommerce/ImageBank/Portal_0/CB_PRD_DCO_25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40" y="47625"/>
            <a:ext cx="1737360" cy="199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2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@Risk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@Risk contains a good collection of </a:t>
            </a:r>
            <a:r>
              <a:rPr lang="en-US" sz="2000" i="1" u="sng" dirty="0" smtClean="0"/>
              <a:t>probability distribution functions</a:t>
            </a:r>
            <a:r>
              <a:rPr lang="en-US" sz="2000" dirty="0" smtClean="0"/>
              <a:t> such as RISKNORMAL and RISKDISCRETE.</a:t>
            </a:r>
          </a:p>
          <a:p>
            <a:r>
              <a:rPr lang="en-US" sz="2000" dirty="0" smtClean="0"/>
              <a:t>Excel cells can be designated as </a:t>
            </a:r>
            <a:r>
              <a:rPr lang="en-US" sz="2000" i="1" u="sng" dirty="0" smtClean="0"/>
              <a:t>output cells</a:t>
            </a:r>
            <a:r>
              <a:rPr lang="en-US" sz="2000" dirty="0" smtClean="0"/>
              <a:t>. @Risk automatically keeps summary measures such as averages, standard deviations, percentiles, etc. for the output cells.</a:t>
            </a:r>
            <a:endParaRPr lang="en-US" sz="2000" dirty="0"/>
          </a:p>
          <a:p>
            <a:r>
              <a:rPr lang="en-US" sz="2000" dirty="0" smtClean="0"/>
              <a:t>@Risk has a special function, </a:t>
            </a:r>
            <a:r>
              <a:rPr lang="en-US" sz="2000" i="1" u="sng" dirty="0" smtClean="0"/>
              <a:t>RISKSIMTABLE</a:t>
            </a:r>
            <a:r>
              <a:rPr lang="en-US" sz="2000" dirty="0" smtClean="0"/>
              <a:t>, that allows you to run the same simulation several times, using a different value of some key input variable each time.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Read more about </a:t>
            </a:r>
            <a:r>
              <a:rPr lang="en-US" sz="2000" dirty="0"/>
              <a:t>@</a:t>
            </a:r>
            <a:r>
              <a:rPr lang="en-US" sz="2000" dirty="0" smtClean="0"/>
              <a:t>Risk</a:t>
            </a:r>
            <a:r>
              <a:rPr lang="en-US" sz="2000" dirty="0"/>
              <a:t> </a:t>
            </a:r>
            <a:r>
              <a:rPr lang="en-US" sz="2000" dirty="0" smtClean="0"/>
              <a:t>on </a:t>
            </a:r>
            <a:r>
              <a:rPr lang="en-US" sz="2000"/>
              <a:t>pages 561-572 </a:t>
            </a:r>
            <a:r>
              <a:rPr lang="en-US" sz="2000" dirty="0"/>
              <a:t>in the </a:t>
            </a:r>
            <a:r>
              <a:rPr lang="en-US" sz="2000" dirty="0" smtClean="0"/>
              <a:t>text.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24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319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MGT 40750 – Quantitative Decision Modeling Spring 2017   Spreadsheet Simulation Using @Risk</vt:lpstr>
      <vt:lpstr>Spreadsheet Simulation Using @Risk</vt:lpstr>
      <vt:lpstr>Competing Product</vt:lpstr>
      <vt:lpstr>@Risk Features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58</cp:revision>
  <dcterms:created xsi:type="dcterms:W3CDTF">2009-10-22T21:09:25Z</dcterms:created>
  <dcterms:modified xsi:type="dcterms:W3CDTF">2017-02-21T14:47:34Z</dcterms:modified>
</cp:coreProperties>
</file>