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2" r:id="rId3"/>
    <p:sldId id="260" r:id="rId4"/>
    <p:sldId id="275" r:id="rId5"/>
    <p:sldId id="276" r:id="rId6"/>
    <p:sldId id="274" r:id="rId7"/>
    <p:sldId id="270" r:id="rId8"/>
    <p:sldId id="273" r:id="rId9"/>
    <p:sldId id="266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08FE9-DEBD-4BF7-A5DC-C399153AEB6B}" v="22" dt="2022-06-07T13:54:06.284"/>
  </p1510:revLst>
</p1510:revInfo>
</file>

<file path=ppt/tableStyles.xml><?xml version="1.0" encoding="utf-8"?>
<a:tblStyleLst xmlns:a="http://schemas.openxmlformats.org/drawingml/2006/main" def="{B9AF8202-E79C-4036-93DC-C8742379D06A}">
  <a:tblStyle styleId="{B9AF8202-E79C-4036-93DC-C8742379D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ionisio" userId="37c75020f601973c" providerId="LiveId" clId="{9A208FE9-DEBD-4BF7-A5DC-C399153AEB6B}"/>
    <pc:docChg chg="undo custSel addSld delSld modSld sldOrd">
      <pc:chgData name="Jodionisio" userId="37c75020f601973c" providerId="LiveId" clId="{9A208FE9-DEBD-4BF7-A5DC-C399153AEB6B}" dt="2022-06-07T14:00:54.687" v="1089" actId="20577"/>
      <pc:docMkLst>
        <pc:docMk/>
      </pc:docMkLst>
      <pc:sldChg chg="modSp mod">
        <pc:chgData name="Jodionisio" userId="37c75020f601973c" providerId="LiveId" clId="{9A208FE9-DEBD-4BF7-A5DC-C399153AEB6B}" dt="2022-06-06T17:22:06.449" v="548" actId="20577"/>
        <pc:sldMkLst>
          <pc:docMk/>
          <pc:sldMk cId="0" sldId="256"/>
        </pc:sldMkLst>
        <pc:spChg chg="mod">
          <ac:chgData name="Jodionisio" userId="37c75020f601973c" providerId="LiveId" clId="{9A208FE9-DEBD-4BF7-A5DC-C399153AEB6B}" dt="2022-06-05T17:23:40.998" v="5" actId="20577"/>
          <ac:spMkLst>
            <pc:docMk/>
            <pc:sldMk cId="0" sldId="256"/>
            <ac:spMk id="132" creationId="{00000000-0000-0000-0000-000000000000}"/>
          </ac:spMkLst>
        </pc:spChg>
        <pc:spChg chg="mod">
          <ac:chgData name="Jodionisio" userId="37c75020f601973c" providerId="LiveId" clId="{9A208FE9-DEBD-4BF7-A5DC-C399153AEB6B}" dt="2022-06-06T17:22:06.449" v="548" actId="20577"/>
          <ac:spMkLst>
            <pc:docMk/>
            <pc:sldMk cId="0" sldId="256"/>
            <ac:spMk id="133" creationId="{00000000-0000-0000-0000-000000000000}"/>
          </ac:spMkLst>
        </pc:spChg>
      </pc:sldChg>
      <pc:sldChg chg="del">
        <pc:chgData name="Jodionisio" userId="37c75020f601973c" providerId="LiveId" clId="{9A208FE9-DEBD-4BF7-A5DC-C399153AEB6B}" dt="2022-06-06T17:03:39.344" v="523" actId="47"/>
        <pc:sldMkLst>
          <pc:docMk/>
          <pc:sldMk cId="0" sldId="259"/>
        </pc:sldMkLst>
      </pc:sldChg>
      <pc:sldChg chg="addSp delSp modSp mod">
        <pc:chgData name="Jodionisio" userId="37c75020f601973c" providerId="LiveId" clId="{9A208FE9-DEBD-4BF7-A5DC-C399153AEB6B}" dt="2022-06-06T17:24:13.290" v="626" actId="20577"/>
        <pc:sldMkLst>
          <pc:docMk/>
          <pc:sldMk cId="0" sldId="260"/>
        </pc:sldMkLst>
        <pc:spChg chg="add mod">
          <ac:chgData name="Jodionisio" userId="37c75020f601973c" providerId="LiveId" clId="{9A208FE9-DEBD-4BF7-A5DC-C399153AEB6B}" dt="2022-06-06T17:24:13.290" v="626" actId="20577"/>
          <ac:spMkLst>
            <pc:docMk/>
            <pc:sldMk cId="0" sldId="260"/>
            <ac:spMk id="8" creationId="{E0ED3AF0-6BF6-CA34-0C4F-7217579555CA}"/>
          </ac:spMkLst>
        </pc:spChg>
        <pc:spChg chg="add mod">
          <ac:chgData name="Jodionisio" userId="37c75020f601973c" providerId="LiveId" clId="{9A208FE9-DEBD-4BF7-A5DC-C399153AEB6B}" dt="2022-06-06T08:51:11.754" v="268" actId="1076"/>
          <ac:spMkLst>
            <pc:docMk/>
            <pc:sldMk cId="0" sldId="260"/>
            <ac:spMk id="9" creationId="{943C2549-71DF-4F29-2DD4-7D2B146F2A2C}"/>
          </ac:spMkLst>
        </pc:spChg>
        <pc:spChg chg="add mod">
          <ac:chgData name="Jodionisio" userId="37c75020f601973c" providerId="LiveId" clId="{9A208FE9-DEBD-4BF7-A5DC-C399153AEB6B}" dt="2022-06-06T08:51:16.622" v="269" actId="1076"/>
          <ac:spMkLst>
            <pc:docMk/>
            <pc:sldMk cId="0" sldId="260"/>
            <ac:spMk id="10" creationId="{2CBD9612-9705-9C7B-08D6-A0B6D5DF6253}"/>
          </ac:spMkLst>
        </pc:spChg>
        <pc:spChg chg="mod">
          <ac:chgData name="Jodionisio" userId="37c75020f601973c" providerId="LiveId" clId="{9A208FE9-DEBD-4BF7-A5DC-C399153AEB6B}" dt="2022-06-06T08:48:00.870" v="197" actId="1076"/>
          <ac:spMkLst>
            <pc:docMk/>
            <pc:sldMk cId="0" sldId="260"/>
            <ac:spMk id="165" creationId="{00000000-0000-0000-0000-000000000000}"/>
          </ac:spMkLst>
        </pc:spChg>
        <pc:spChg chg="mod">
          <ac:chgData name="Jodionisio" userId="37c75020f601973c" providerId="LiveId" clId="{9A208FE9-DEBD-4BF7-A5DC-C399153AEB6B}" dt="2022-06-06T08:54:53.702" v="339" actId="1076"/>
          <ac:spMkLst>
            <pc:docMk/>
            <pc:sldMk cId="0" sldId="260"/>
            <ac:spMk id="166" creationId="{00000000-0000-0000-0000-000000000000}"/>
          </ac:spMkLst>
        </pc:spChg>
        <pc:picChg chg="del">
          <ac:chgData name="Jodionisio" userId="37c75020f601973c" providerId="LiveId" clId="{9A208FE9-DEBD-4BF7-A5DC-C399153AEB6B}" dt="2022-06-06T08:34:38.983" v="37" actId="478"/>
          <ac:picMkLst>
            <pc:docMk/>
            <pc:sldMk cId="0" sldId="260"/>
            <ac:picMk id="5" creationId="{EF844BEB-8F6D-864F-16CB-F4B8644F6400}"/>
          </ac:picMkLst>
        </pc:picChg>
        <pc:picChg chg="add mod modCrop">
          <ac:chgData name="Jodionisio" userId="37c75020f601973c" providerId="LiveId" clId="{9A208FE9-DEBD-4BF7-A5DC-C399153AEB6B}" dt="2022-06-06T08:46:42.679" v="196" actId="14100"/>
          <ac:picMkLst>
            <pc:docMk/>
            <pc:sldMk cId="0" sldId="260"/>
            <ac:picMk id="6" creationId="{2357E4A0-C7FB-C31E-62B8-ACFDBCF3408F}"/>
          </ac:picMkLst>
        </pc:picChg>
        <pc:picChg chg="add mod ord modCrop">
          <ac:chgData name="Jodionisio" userId="37c75020f601973c" providerId="LiveId" clId="{9A208FE9-DEBD-4BF7-A5DC-C399153AEB6B}" dt="2022-06-06T08:53:23.871" v="270" actId="167"/>
          <ac:picMkLst>
            <pc:docMk/>
            <pc:sldMk cId="0" sldId="260"/>
            <ac:picMk id="7" creationId="{930E8848-629A-6D3D-5616-BA5B61997305}"/>
          </ac:picMkLst>
        </pc:picChg>
      </pc:sldChg>
      <pc:sldChg chg="del">
        <pc:chgData name="Jodionisio" userId="37c75020f601973c" providerId="LiveId" clId="{9A208FE9-DEBD-4BF7-A5DC-C399153AEB6B}" dt="2022-06-06T17:03:40.492" v="524" actId="47"/>
        <pc:sldMkLst>
          <pc:docMk/>
          <pc:sldMk cId="0" sldId="264"/>
        </pc:sldMkLst>
      </pc:sldChg>
      <pc:sldChg chg="add del">
        <pc:chgData name="Jodionisio" userId="37c75020f601973c" providerId="LiveId" clId="{9A208FE9-DEBD-4BF7-A5DC-C399153AEB6B}" dt="2022-06-06T16:29:19.043" v="422" actId="47"/>
        <pc:sldMkLst>
          <pc:docMk/>
          <pc:sldMk cId="0" sldId="265"/>
        </pc:sldMkLst>
      </pc:sldChg>
      <pc:sldChg chg="modSp mod">
        <pc:chgData name="Jodionisio" userId="37c75020f601973c" providerId="LiveId" clId="{9A208FE9-DEBD-4BF7-A5DC-C399153AEB6B}" dt="2022-06-06T17:04:23.037" v="546" actId="20577"/>
        <pc:sldMkLst>
          <pc:docMk/>
          <pc:sldMk cId="0" sldId="266"/>
        </pc:sldMkLst>
        <pc:spChg chg="mod">
          <ac:chgData name="Jodionisio" userId="37c75020f601973c" providerId="LiveId" clId="{9A208FE9-DEBD-4BF7-A5DC-C399153AEB6B}" dt="2022-06-06T17:04:23.037" v="546" actId="20577"/>
          <ac:spMkLst>
            <pc:docMk/>
            <pc:sldMk cId="0" sldId="266"/>
            <ac:spMk id="219" creationId="{00000000-0000-0000-0000-000000000000}"/>
          </ac:spMkLst>
        </pc:spChg>
      </pc:sldChg>
      <pc:sldChg chg="del">
        <pc:chgData name="Jodionisio" userId="37c75020f601973c" providerId="LiveId" clId="{9A208FE9-DEBD-4BF7-A5DC-C399153AEB6B}" dt="2022-06-06T08:58:03.484" v="357" actId="47"/>
        <pc:sldMkLst>
          <pc:docMk/>
          <pc:sldMk cId="2578391920" sldId="267"/>
        </pc:sldMkLst>
      </pc:sldChg>
      <pc:sldChg chg="del">
        <pc:chgData name="Jodionisio" userId="37c75020f601973c" providerId="LiveId" clId="{9A208FE9-DEBD-4BF7-A5DC-C399153AEB6B}" dt="2022-06-06T17:03:50.173" v="525" actId="47"/>
        <pc:sldMkLst>
          <pc:docMk/>
          <pc:sldMk cId="2396365609" sldId="268"/>
        </pc:sldMkLst>
      </pc:sldChg>
      <pc:sldChg chg="addSp delSp modSp mod">
        <pc:chgData name="Jodionisio" userId="37c75020f601973c" providerId="LiveId" clId="{9A208FE9-DEBD-4BF7-A5DC-C399153AEB6B}" dt="2022-06-07T13:13:22.664" v="642" actId="14100"/>
        <pc:sldMkLst>
          <pc:docMk/>
          <pc:sldMk cId="1510785214" sldId="270"/>
        </pc:sldMkLst>
        <pc:spChg chg="add del mod">
          <ac:chgData name="Jodionisio" userId="37c75020f601973c" providerId="LiveId" clId="{9A208FE9-DEBD-4BF7-A5DC-C399153AEB6B}" dt="2022-06-06T08:58:14.003" v="360" actId="478"/>
          <ac:spMkLst>
            <pc:docMk/>
            <pc:sldMk cId="1510785214" sldId="270"/>
            <ac:spMk id="3" creationId="{A8F85CB7-E49F-066B-257B-B37DAC68854A}"/>
          </ac:spMkLst>
        </pc:spChg>
        <pc:spChg chg="del mod">
          <ac:chgData name="Jodionisio" userId="37c75020f601973c" providerId="LiveId" clId="{9A208FE9-DEBD-4BF7-A5DC-C399153AEB6B}" dt="2022-06-06T08:58:11.596" v="359" actId="478"/>
          <ac:spMkLst>
            <pc:docMk/>
            <pc:sldMk cId="1510785214" sldId="270"/>
            <ac:spMk id="4" creationId="{7E471F86-56F9-D92E-5A6F-329463246A9D}"/>
          </ac:spMkLst>
        </pc:spChg>
        <pc:spChg chg="add mod">
          <ac:chgData name="Jodionisio" userId="37c75020f601973c" providerId="LiveId" clId="{9A208FE9-DEBD-4BF7-A5DC-C399153AEB6B}" dt="2022-06-06T16:28:55.019" v="421" actId="1076"/>
          <ac:spMkLst>
            <pc:docMk/>
            <pc:sldMk cId="1510785214" sldId="270"/>
            <ac:spMk id="7" creationId="{D8DC6EEF-01A6-EA0D-E6C3-C76323C9B6DA}"/>
          </ac:spMkLst>
        </pc:spChg>
        <pc:spChg chg="mod">
          <ac:chgData name="Jodionisio" userId="37c75020f601973c" providerId="LiveId" clId="{9A208FE9-DEBD-4BF7-A5DC-C399153AEB6B}" dt="2022-06-07T13:13:22.664" v="642" actId="14100"/>
          <ac:spMkLst>
            <pc:docMk/>
            <pc:sldMk cId="1510785214" sldId="270"/>
            <ac:spMk id="210" creationId="{00000000-0000-0000-0000-000000000000}"/>
          </ac:spMkLst>
        </pc:spChg>
        <pc:picChg chg="add mod">
          <ac:chgData name="Jodionisio" userId="37c75020f601973c" providerId="LiveId" clId="{9A208FE9-DEBD-4BF7-A5DC-C399153AEB6B}" dt="2022-06-06T16:27:48.599" v="375" actId="1076"/>
          <ac:picMkLst>
            <pc:docMk/>
            <pc:sldMk cId="1510785214" sldId="270"/>
            <ac:picMk id="6" creationId="{849BB93D-9B64-9BD2-AAA9-01FF2FF918B3}"/>
          </ac:picMkLst>
        </pc:picChg>
      </pc:sldChg>
      <pc:sldChg chg="del">
        <pc:chgData name="Jodionisio" userId="37c75020f601973c" providerId="LiveId" clId="{9A208FE9-DEBD-4BF7-A5DC-C399153AEB6B}" dt="2022-06-06T17:04:01.364" v="526" actId="2696"/>
        <pc:sldMkLst>
          <pc:docMk/>
          <pc:sldMk cId="1798774843" sldId="271"/>
        </pc:sldMkLst>
      </pc:sldChg>
      <pc:sldChg chg="addSp delSp modSp add mod">
        <pc:chgData name="Jodionisio" userId="37c75020f601973c" providerId="LiveId" clId="{9A208FE9-DEBD-4BF7-A5DC-C399153AEB6B}" dt="2022-06-07T13:14:41.895" v="655" actId="14100"/>
        <pc:sldMkLst>
          <pc:docMk/>
          <pc:sldMk cId="575301119" sldId="273"/>
        </pc:sldMkLst>
        <pc:spChg chg="mod">
          <ac:chgData name="Jodionisio" userId="37c75020f601973c" providerId="LiveId" clId="{9A208FE9-DEBD-4BF7-A5DC-C399153AEB6B}" dt="2022-06-06T16:55:11.988" v="522" actId="1076"/>
          <ac:spMkLst>
            <pc:docMk/>
            <pc:sldMk cId="575301119" sldId="273"/>
            <ac:spMk id="7" creationId="{D8DC6EEF-01A6-EA0D-E6C3-C76323C9B6DA}"/>
          </ac:spMkLst>
        </pc:spChg>
        <pc:spChg chg="mod">
          <ac:chgData name="Jodionisio" userId="37c75020f601973c" providerId="LiveId" clId="{9A208FE9-DEBD-4BF7-A5DC-C399153AEB6B}" dt="2022-06-07T13:14:41.895" v="655" actId="14100"/>
          <ac:spMkLst>
            <pc:docMk/>
            <pc:sldMk cId="575301119" sldId="273"/>
            <ac:spMk id="210" creationId="{00000000-0000-0000-0000-000000000000}"/>
          </ac:spMkLst>
        </pc:spChg>
        <pc:picChg chg="add mod ord">
          <ac:chgData name="Jodionisio" userId="37c75020f601973c" providerId="LiveId" clId="{9A208FE9-DEBD-4BF7-A5DC-C399153AEB6B}" dt="2022-06-06T16:55:07.776" v="521" actId="1076"/>
          <ac:picMkLst>
            <pc:docMk/>
            <pc:sldMk cId="575301119" sldId="273"/>
            <ac:picMk id="3" creationId="{DE88192F-FC6E-BCEE-6A86-C4007F277C55}"/>
          </ac:picMkLst>
        </pc:picChg>
        <pc:picChg chg="del">
          <ac:chgData name="Jodionisio" userId="37c75020f601973c" providerId="LiveId" clId="{9A208FE9-DEBD-4BF7-A5DC-C399153AEB6B}" dt="2022-06-06T16:53:41.710" v="462" actId="478"/>
          <ac:picMkLst>
            <pc:docMk/>
            <pc:sldMk cId="575301119" sldId="273"/>
            <ac:picMk id="6" creationId="{849BB93D-9B64-9BD2-AAA9-01FF2FF918B3}"/>
          </ac:picMkLst>
        </pc:picChg>
      </pc:sldChg>
      <pc:sldChg chg="add del">
        <pc:chgData name="Jodionisio" userId="37c75020f601973c" providerId="LiveId" clId="{9A208FE9-DEBD-4BF7-A5DC-C399153AEB6B}" dt="2022-06-06T08:32:53.019" v="10" actId="47"/>
        <pc:sldMkLst>
          <pc:docMk/>
          <pc:sldMk cId="2768453904" sldId="273"/>
        </pc:sldMkLst>
      </pc:sldChg>
      <pc:sldChg chg="addSp delSp modSp add mod ord">
        <pc:chgData name="Jodionisio" userId="37c75020f601973c" providerId="LiveId" clId="{9A208FE9-DEBD-4BF7-A5DC-C399153AEB6B}" dt="2022-06-07T14:00:54.687" v="1089" actId="20577"/>
        <pc:sldMkLst>
          <pc:docMk/>
          <pc:sldMk cId="274002270" sldId="274"/>
        </pc:sldMkLst>
        <pc:spChg chg="add mod">
          <ac:chgData name="Jodionisio" userId="37c75020f601973c" providerId="LiveId" clId="{9A208FE9-DEBD-4BF7-A5DC-C399153AEB6B}" dt="2022-06-07T14:00:54.687" v="1089" actId="20577"/>
          <ac:spMkLst>
            <pc:docMk/>
            <pc:sldMk cId="274002270" sldId="274"/>
            <ac:spMk id="2" creationId="{1AF2B8E0-603F-6FCE-813E-2066BB33BD0C}"/>
          </ac:spMkLst>
        </pc:spChg>
        <pc:spChg chg="del">
          <ac:chgData name="Jodionisio" userId="37c75020f601973c" providerId="LiveId" clId="{9A208FE9-DEBD-4BF7-A5DC-C399153AEB6B}" dt="2022-06-07T13:34:01.023" v="658" actId="478"/>
          <ac:spMkLst>
            <pc:docMk/>
            <pc:sldMk cId="274002270" sldId="274"/>
            <ac:spMk id="7" creationId="{D8DC6EEF-01A6-EA0D-E6C3-C76323C9B6DA}"/>
          </ac:spMkLst>
        </pc:spChg>
        <pc:spChg chg="mod">
          <ac:chgData name="Jodionisio" userId="37c75020f601973c" providerId="LiveId" clId="{9A208FE9-DEBD-4BF7-A5DC-C399153AEB6B}" dt="2022-06-07T13:34:09.993" v="679" actId="20577"/>
          <ac:spMkLst>
            <pc:docMk/>
            <pc:sldMk cId="274002270" sldId="274"/>
            <ac:spMk id="210" creationId="{00000000-0000-0000-0000-000000000000}"/>
          </ac:spMkLst>
        </pc:spChg>
        <pc:picChg chg="del">
          <ac:chgData name="Jodionisio" userId="37c75020f601973c" providerId="LiveId" clId="{9A208FE9-DEBD-4BF7-A5DC-C399153AEB6B}" dt="2022-06-07T13:33:56.091" v="657" actId="478"/>
          <ac:picMkLst>
            <pc:docMk/>
            <pc:sldMk cId="274002270" sldId="274"/>
            <ac:picMk id="3" creationId="{DE88192F-FC6E-BCEE-6A86-C4007F277C55}"/>
          </ac:picMkLst>
        </pc:picChg>
      </pc:sldChg>
      <pc:sldChg chg="addSp delSp modSp add mod">
        <pc:chgData name="Jodionisio" userId="37c75020f601973c" providerId="LiveId" clId="{9A208FE9-DEBD-4BF7-A5DC-C399153AEB6B}" dt="2022-06-07T13:52:49.461" v="958" actId="20577"/>
        <pc:sldMkLst>
          <pc:docMk/>
          <pc:sldMk cId="3273994831" sldId="275"/>
        </pc:sldMkLst>
        <pc:spChg chg="add del mod">
          <ac:chgData name="Jodionisio" userId="37c75020f601973c" providerId="LiveId" clId="{9A208FE9-DEBD-4BF7-A5DC-C399153AEB6B}" dt="2022-06-07T13:51:49.335" v="899" actId="478"/>
          <ac:spMkLst>
            <pc:docMk/>
            <pc:sldMk cId="3273994831" sldId="275"/>
            <ac:spMk id="3" creationId="{8A691F69-DA0F-FA63-5455-A6D89A6F8963}"/>
          </ac:spMkLst>
        </pc:spChg>
        <pc:spChg chg="del">
          <ac:chgData name="Jodionisio" userId="37c75020f601973c" providerId="LiveId" clId="{9A208FE9-DEBD-4BF7-A5DC-C399153AEB6B}" dt="2022-06-07T13:51:45.711" v="897" actId="478"/>
          <ac:spMkLst>
            <pc:docMk/>
            <pc:sldMk cId="3273994831" sldId="275"/>
            <ac:spMk id="8" creationId="{E0ED3AF0-6BF6-CA34-0C4F-7217579555CA}"/>
          </ac:spMkLst>
        </pc:spChg>
        <pc:spChg chg="del">
          <ac:chgData name="Jodionisio" userId="37c75020f601973c" providerId="LiveId" clId="{9A208FE9-DEBD-4BF7-A5DC-C399153AEB6B}" dt="2022-06-07T13:51:43.504" v="896" actId="478"/>
          <ac:spMkLst>
            <pc:docMk/>
            <pc:sldMk cId="3273994831" sldId="275"/>
            <ac:spMk id="9" creationId="{943C2549-71DF-4F29-2DD4-7D2B146F2A2C}"/>
          </ac:spMkLst>
        </pc:spChg>
        <pc:spChg chg="del">
          <ac:chgData name="Jodionisio" userId="37c75020f601973c" providerId="LiveId" clId="{9A208FE9-DEBD-4BF7-A5DC-C399153AEB6B}" dt="2022-06-07T13:51:42.002" v="895" actId="478"/>
          <ac:spMkLst>
            <pc:docMk/>
            <pc:sldMk cId="3273994831" sldId="275"/>
            <ac:spMk id="10" creationId="{2CBD9612-9705-9C7B-08D6-A0B6D5DF6253}"/>
          </ac:spMkLst>
        </pc:spChg>
        <pc:spChg chg="mod">
          <ac:chgData name="Jodionisio" userId="37c75020f601973c" providerId="LiveId" clId="{9A208FE9-DEBD-4BF7-A5DC-C399153AEB6B}" dt="2022-06-07T13:52:49.461" v="958" actId="20577"/>
          <ac:spMkLst>
            <pc:docMk/>
            <pc:sldMk cId="3273994831" sldId="275"/>
            <ac:spMk id="165" creationId="{00000000-0000-0000-0000-000000000000}"/>
          </ac:spMkLst>
        </pc:spChg>
        <pc:spChg chg="del">
          <ac:chgData name="Jodionisio" userId="37c75020f601973c" providerId="LiveId" clId="{9A208FE9-DEBD-4BF7-A5DC-C399153AEB6B}" dt="2022-06-07T13:51:47.113" v="898" actId="478"/>
          <ac:spMkLst>
            <pc:docMk/>
            <pc:sldMk cId="3273994831" sldId="275"/>
            <ac:spMk id="166" creationId="{00000000-0000-0000-0000-000000000000}"/>
          </ac:spMkLst>
        </pc:spChg>
        <pc:picChg chg="add mod">
          <ac:chgData name="Jodionisio" userId="37c75020f601973c" providerId="LiveId" clId="{9A208FE9-DEBD-4BF7-A5DC-C399153AEB6B}" dt="2022-06-07T13:52:18.730" v="907" actId="1076"/>
          <ac:picMkLst>
            <pc:docMk/>
            <pc:sldMk cId="3273994831" sldId="275"/>
            <ac:picMk id="5" creationId="{CD51078A-81F8-7490-8A31-C38E3BF7441F}"/>
          </ac:picMkLst>
        </pc:picChg>
        <pc:picChg chg="del">
          <ac:chgData name="Jodionisio" userId="37c75020f601973c" providerId="LiveId" clId="{9A208FE9-DEBD-4BF7-A5DC-C399153AEB6B}" dt="2022-06-07T13:51:40.324" v="894" actId="478"/>
          <ac:picMkLst>
            <pc:docMk/>
            <pc:sldMk cId="3273994831" sldId="275"/>
            <ac:picMk id="6" creationId="{2357E4A0-C7FB-C31E-62B8-ACFDBCF3408F}"/>
          </ac:picMkLst>
        </pc:picChg>
        <pc:picChg chg="del">
          <ac:chgData name="Jodionisio" userId="37c75020f601973c" providerId="LiveId" clId="{9A208FE9-DEBD-4BF7-A5DC-C399153AEB6B}" dt="2022-06-07T13:51:39.064" v="893" actId="478"/>
          <ac:picMkLst>
            <pc:docMk/>
            <pc:sldMk cId="3273994831" sldId="275"/>
            <ac:picMk id="7" creationId="{930E8848-629A-6D3D-5616-BA5B61997305}"/>
          </ac:picMkLst>
        </pc:picChg>
      </pc:sldChg>
      <pc:sldChg chg="addSp delSp modSp add mod">
        <pc:chgData name="Jodionisio" userId="37c75020f601973c" providerId="LiveId" clId="{9A208FE9-DEBD-4BF7-A5DC-C399153AEB6B}" dt="2022-06-07T13:55:30.267" v="1038" actId="14100"/>
        <pc:sldMkLst>
          <pc:docMk/>
          <pc:sldMk cId="1628382937" sldId="276"/>
        </pc:sldMkLst>
        <pc:spChg chg="mod">
          <ac:chgData name="Jodionisio" userId="37c75020f601973c" providerId="LiveId" clId="{9A208FE9-DEBD-4BF7-A5DC-C399153AEB6B}" dt="2022-06-07T13:55:30.267" v="1038" actId="14100"/>
          <ac:spMkLst>
            <pc:docMk/>
            <pc:sldMk cId="1628382937" sldId="276"/>
            <ac:spMk id="165" creationId="{00000000-0000-0000-0000-000000000000}"/>
          </ac:spMkLst>
        </pc:spChg>
        <pc:picChg chg="add mod">
          <ac:chgData name="Jodionisio" userId="37c75020f601973c" providerId="LiveId" clId="{9A208FE9-DEBD-4BF7-A5DC-C399153AEB6B}" dt="2022-06-07T13:54:13.127" v="1033" actId="1076"/>
          <ac:picMkLst>
            <pc:docMk/>
            <pc:sldMk cId="1628382937" sldId="276"/>
            <ac:picMk id="3" creationId="{2CA45908-1C9F-7AD0-7227-1D60DE29E2C5}"/>
          </ac:picMkLst>
        </pc:picChg>
        <pc:picChg chg="del">
          <ac:chgData name="Jodionisio" userId="37c75020f601973c" providerId="LiveId" clId="{9A208FE9-DEBD-4BF7-A5DC-C399153AEB6B}" dt="2022-06-07T13:53:59.444" v="1027" actId="478"/>
          <ac:picMkLst>
            <pc:docMk/>
            <pc:sldMk cId="1628382937" sldId="276"/>
            <ac:picMk id="5" creationId="{CD51078A-81F8-7490-8A31-C38E3BF7441F}"/>
          </ac:picMkLst>
        </pc:picChg>
      </pc:sldChg>
      <pc:sldMasterChg chg="addSldLayout delSldLayout">
        <pc:chgData name="Jodionisio" userId="37c75020f601973c" providerId="LiveId" clId="{9A208FE9-DEBD-4BF7-A5DC-C399153AEB6B}" dt="2022-06-06T08:32:53.019" v="10" actId="47"/>
        <pc:sldMasterMkLst>
          <pc:docMk/>
          <pc:sldMasterMk cId="0" sldId="2147483664"/>
        </pc:sldMasterMkLst>
        <pc:sldLayoutChg chg="add del">
          <pc:chgData name="Jodionisio" userId="37c75020f601973c" providerId="LiveId" clId="{9A208FE9-DEBD-4BF7-A5DC-C399153AEB6B}" dt="2022-06-06T08:32:53.019" v="10" actId="47"/>
          <pc:sldLayoutMkLst>
            <pc:docMk/>
            <pc:sldMasterMk cId="0" sldId="2147483664"/>
            <pc:sldLayoutMk cId="0" sldId="214748365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24559CFA-F3A6-A136-067B-475E2A633E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2F58025-0FE3-3647-6366-CA25C0EAF4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C989-07F1-4E45-963A-149BEE66F27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6308F29-A3F4-7190-1D5D-E8764F49E4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AD5C480-1F8F-4681-A41C-2E686ADB6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E70AB-180A-40FA-9842-A38780DCA97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5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89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11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1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apreciação geral </a:t>
            </a:r>
            <a:r>
              <a:rPr lang="pt-PT"/>
              <a:t>dos requisitos?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149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apreciação geral </a:t>
            </a:r>
            <a:r>
              <a:rPr lang="pt-PT"/>
              <a:t>dos requisitos?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900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apreciação geral </a:t>
            </a:r>
            <a:r>
              <a:rPr lang="pt-PT"/>
              <a:t>dos requisitos?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13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6a793ab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6a793ab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ingspot.cf/cod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CampingSpot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343511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Jodionísio Muachifi «97147»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Mourão «102578»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Rodrigues «102487»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Professor: Ilídio C Oliveira</a:t>
            </a:r>
            <a:endParaRPr dirty="0"/>
          </a:p>
        </p:txBody>
      </p:sp>
      <p:sp>
        <p:nvSpPr>
          <p:cNvPr id="132" name="Google Shape;132;p18"/>
          <p:cNvSpPr txBox="1"/>
          <p:nvPr/>
        </p:nvSpPr>
        <p:spPr>
          <a:xfrm>
            <a:off x="6848208" y="4647371"/>
            <a:ext cx="17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07-06-2022</a:t>
            </a:r>
            <a:endParaRPr b="1" dirty="0"/>
          </a:p>
        </p:txBody>
      </p:sp>
      <p:sp>
        <p:nvSpPr>
          <p:cNvPr id="133" name="Google Shape;133;p18"/>
          <p:cNvSpPr txBox="1"/>
          <p:nvPr/>
        </p:nvSpPr>
        <p:spPr>
          <a:xfrm>
            <a:off x="5724425" y="2899275"/>
            <a:ext cx="2939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Análise de Sistemas | Projeto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Classe :P1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Iteração: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Grupo: 106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E6D7EC4-5ADB-74E8-89AF-561FE4E49B39}"/>
              </a:ext>
            </a:extLst>
          </p:cNvPr>
          <p:cNvSpPr/>
          <p:nvPr/>
        </p:nvSpPr>
        <p:spPr>
          <a:xfrm>
            <a:off x="7218556" y="4647371"/>
            <a:ext cx="1011044" cy="3409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99BA07-1A9E-8B10-3532-12572F8C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425" y="527799"/>
            <a:ext cx="2378023" cy="23780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20682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  <a:endParaRPr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647675" y="2049139"/>
            <a:ext cx="5760559" cy="1987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pt-PT" sz="1600" dirty="0">
                <a:solidFill>
                  <a:srgbClr val="666666"/>
                </a:solidFill>
              </a:rPr>
              <a:t>Empresa de gestão de parques de campismo e venda de material de campismo.</a:t>
            </a:r>
          </a:p>
          <a:p>
            <a:pPr marL="285750" indent="-285750">
              <a:spcBef>
                <a:spcPts val="1600"/>
              </a:spcBef>
            </a:pPr>
            <a:r>
              <a:rPr lang="pt-PT" sz="1600" dirty="0">
                <a:solidFill>
                  <a:srgbClr val="666666"/>
                </a:solidFill>
              </a:rPr>
              <a:t>Permite alugar espaços para acampar, caravanas ou residências do parque.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844BEB-8F6D-864F-16CB-F4B8644F6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35" y="1412488"/>
            <a:ext cx="2368372" cy="2364058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B58AD59E-FCED-9EE5-3EBD-7571B41D499A}"/>
              </a:ext>
            </a:extLst>
          </p:cNvPr>
          <p:cNvGrpSpPr/>
          <p:nvPr/>
        </p:nvGrpSpPr>
        <p:grpSpPr>
          <a:xfrm>
            <a:off x="6875439" y="1248967"/>
            <a:ext cx="1100253" cy="468352"/>
            <a:chOff x="2274849" y="3672468"/>
            <a:chExt cx="1100253" cy="46835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5A5F794-EB26-D071-AFE2-853FEBC1D95D}"/>
                </a:ext>
              </a:extLst>
            </p:cNvPr>
            <p:cNvSpPr txBox="1"/>
            <p:nvPr/>
          </p:nvSpPr>
          <p:spPr>
            <a:xfrm>
              <a:off x="2478287" y="3738565"/>
              <a:ext cx="656205" cy="275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Recap</a:t>
              </a:r>
            </a:p>
          </p:txBody>
        </p:sp>
        <p:sp>
          <p:nvSpPr>
            <p:cNvPr id="7" name="Pergaminho: Horizontal 6">
              <a:extLst>
                <a:ext uri="{FF2B5EF4-FFF2-40B4-BE49-F238E27FC236}">
                  <a16:creationId xmlns:a16="http://schemas.microsoft.com/office/drawing/2014/main" id="{AF708D65-55F6-D738-08C3-9CED52501FA5}"/>
                </a:ext>
              </a:extLst>
            </p:cNvPr>
            <p:cNvSpPr/>
            <p:nvPr/>
          </p:nvSpPr>
          <p:spPr>
            <a:xfrm>
              <a:off x="2274849" y="3672468"/>
              <a:ext cx="1100253" cy="468352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9506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30E8848-629A-6D3D-5616-BA5B61997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89" r="32196" b="14733"/>
          <a:stretch/>
        </p:blipFill>
        <p:spPr>
          <a:xfrm>
            <a:off x="1405054" y="1793010"/>
            <a:ext cx="2111297" cy="1983536"/>
          </a:xfrm>
          <a:prstGeom prst="rect">
            <a:avLst/>
          </a:prstGeom>
        </p:spPr>
      </p:pic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50359" y="1244203"/>
            <a:ext cx="457109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Tecnologias utilizadas</a:t>
            </a:r>
            <a:endParaRPr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324624" y="3702303"/>
            <a:ext cx="2264639" cy="111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Bootstrap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HTLM5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CSS3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JavaScript/JQuery</a:t>
            </a:r>
            <a:endParaRPr lang="en-US" sz="800" dirty="0"/>
          </a:p>
          <a:p>
            <a:pPr>
              <a:lnSpc>
                <a:spcPct val="114999"/>
              </a:lnSpc>
            </a:pPr>
            <a:endParaRPr lang="pt-PT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pt-PT" dirty="0">
              <a:solidFill>
                <a:srgbClr val="595959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pt-PT" sz="1600" dirty="0">
              <a:solidFill>
                <a:srgbClr val="666666"/>
              </a:solidFill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57E4A0-C7FB-C31E-62B8-ACFDBCF34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76" b="15806"/>
          <a:stretch/>
        </p:blipFill>
        <p:spPr>
          <a:xfrm>
            <a:off x="5331469" y="1790406"/>
            <a:ext cx="2635162" cy="1833842"/>
          </a:xfrm>
          <a:prstGeom prst="rect">
            <a:avLst/>
          </a:prstGeom>
        </p:spPr>
      </p:pic>
      <p:sp>
        <p:nvSpPr>
          <p:cNvPr id="8" name="Google Shape;166;p22">
            <a:extLst>
              <a:ext uri="{FF2B5EF4-FFF2-40B4-BE49-F238E27FC236}">
                <a16:creationId xmlns:a16="http://schemas.microsoft.com/office/drawing/2014/main" id="{E0ED3AF0-6BF6-CA34-0C4F-7217579555CA}"/>
              </a:ext>
            </a:extLst>
          </p:cNvPr>
          <p:cNvSpPr txBox="1">
            <a:spLocks/>
          </p:cNvSpPr>
          <p:nvPr/>
        </p:nvSpPr>
        <p:spPr>
          <a:xfrm>
            <a:off x="5550980" y="3624248"/>
            <a:ext cx="3117235" cy="95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Não envolve tecnologia Back-end diretamente no projeto exceptuando recursos externos</a:t>
            </a:r>
            <a:endParaRPr lang="pt-PT" dirty="0"/>
          </a:p>
          <a:p>
            <a:pPr>
              <a:lnSpc>
                <a:spcPct val="114999"/>
              </a:lnSpc>
            </a:pPr>
            <a:endParaRPr lang="pt-PT" dirty="0">
              <a:solidFill>
                <a:srgbClr val="595959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PT" sz="1600" dirty="0">
              <a:solidFill>
                <a:srgbClr val="666666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3C2549-71DF-4F29-2DD4-7D2B146F2A2C}"/>
              </a:ext>
            </a:extLst>
          </p:cNvPr>
          <p:cNvSpPr txBox="1"/>
          <p:nvPr/>
        </p:nvSpPr>
        <p:spPr>
          <a:xfrm>
            <a:off x="1935653" y="2477001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Front-end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BD9612-9705-9C7B-08D6-A0B6D5DF6253}"/>
              </a:ext>
            </a:extLst>
          </p:cNvPr>
          <p:cNvSpPr txBox="1"/>
          <p:nvPr/>
        </p:nvSpPr>
        <p:spPr>
          <a:xfrm>
            <a:off x="5761914" y="2477000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Back-end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50359" y="1244203"/>
            <a:ext cx="457109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Backlog - Jira</a:t>
            </a:r>
            <a:endParaRPr dirty="0"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CD51078A-81F8-7490-8A31-C38E3BF74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59" y="1974115"/>
            <a:ext cx="7214839" cy="29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8056" y="1162428"/>
            <a:ext cx="588833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Hospedagem de código - Github</a:t>
            </a:r>
            <a:endParaRPr dirty="0"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3" name="Imagem 2" descr="Uma imagem com texto, monitor, ecrã, televisão&#10;&#10;Descrição gerada automaticamente">
            <a:extLst>
              <a:ext uri="{FF2B5EF4-FFF2-40B4-BE49-F238E27FC236}">
                <a16:creationId xmlns:a16="http://schemas.microsoft.com/office/drawing/2014/main" id="{2CA45908-1C9F-7AD0-7227-1D60DE29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0" y="1779403"/>
            <a:ext cx="7188819" cy="32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8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610996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 que falta ser feito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dirty="0"/>
              <a:t>6</a:t>
            </a:fld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2B8E0-603F-6FCE-813E-2066BB33BD0C}"/>
              </a:ext>
            </a:extLst>
          </p:cNvPr>
          <p:cNvSpPr txBox="1"/>
          <p:nvPr/>
        </p:nvSpPr>
        <p:spPr>
          <a:xfrm>
            <a:off x="1025912" y="2148468"/>
            <a:ext cx="508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Sistema de login/logout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Reservar</a:t>
            </a:r>
            <a:r>
              <a:rPr lang="en-GB" dirty="0"/>
              <a:t> </a:t>
            </a:r>
            <a:r>
              <a:rPr lang="en-GB" dirty="0" err="1"/>
              <a:t>atividade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Protótipo</a:t>
            </a:r>
            <a:r>
              <a:rPr lang="en-GB" dirty="0"/>
              <a:t> Mobile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Melhorar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de </a:t>
            </a:r>
            <a:r>
              <a:rPr lang="en-GB" dirty="0" err="1"/>
              <a:t>pagamento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Integração</a:t>
            </a:r>
            <a:r>
              <a:rPr lang="en-GB"/>
              <a:t> de </a:t>
            </a:r>
            <a:r>
              <a:rPr lang="en-GB" dirty="0" err="1"/>
              <a:t>parceiros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0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749271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Proposta da Arquitetura física de instalação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dirty="0"/>
              <a:t>7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9BB93D-9B64-9BD2-AAA9-01FF2FF9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43" y="2066285"/>
            <a:ext cx="6848870" cy="288036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8DC6EEF-01A6-EA0D-E6C3-C76323C9B6DA}"/>
              </a:ext>
            </a:extLst>
          </p:cNvPr>
          <p:cNvSpPr txBox="1"/>
          <p:nvPr/>
        </p:nvSpPr>
        <p:spPr>
          <a:xfrm>
            <a:off x="989668" y="1912396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151078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610996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Proposta da Arquitetura de software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dirty="0"/>
              <a:t>8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88192F-FC6E-BCEE-6A86-C4007F27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98" y="1986539"/>
            <a:ext cx="6676766" cy="29601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8DC6EEF-01A6-EA0D-E6C3-C76323C9B6DA}"/>
              </a:ext>
            </a:extLst>
          </p:cNvPr>
          <p:cNvSpPr txBox="1"/>
          <p:nvPr/>
        </p:nvSpPr>
        <p:spPr>
          <a:xfrm>
            <a:off x="4757403" y="449947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diagram</a:t>
            </a:r>
          </a:p>
        </p:txBody>
      </p:sp>
    </p:spTree>
    <p:extLst>
      <p:ext uri="{BB962C8B-B14F-4D97-AF65-F5344CB8AC3E}">
        <p14:creationId xmlns:p14="http://schemas.microsoft.com/office/powerpoint/2010/main" val="5753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4132170" y="851425"/>
            <a:ext cx="2276065" cy="575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CampingSpot Platform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191</Words>
  <Application>Microsoft Office PowerPoint</Application>
  <PresentationFormat>Apresentação no Ecrã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Raleway</vt:lpstr>
      <vt:lpstr>Wingdings</vt:lpstr>
      <vt:lpstr>Arial</vt:lpstr>
      <vt:lpstr>Lato</vt:lpstr>
      <vt:lpstr>Streamline</vt:lpstr>
      <vt:lpstr>CampingSpot</vt:lpstr>
      <vt:lpstr>O que é?</vt:lpstr>
      <vt:lpstr>Tecnologias utilizadas</vt:lpstr>
      <vt:lpstr>Backlog - Jira</vt:lpstr>
      <vt:lpstr>Hospedagem de código - Github</vt:lpstr>
      <vt:lpstr>O que falta ser feito</vt:lpstr>
      <vt:lpstr>Proposta da Arquitetura física de instalação</vt:lpstr>
      <vt:lpstr>Proposta da Arquitetura de software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CampingSpot</dc:title>
  <cp:lastModifiedBy>Jodionisio Muachifi</cp:lastModifiedBy>
  <cp:revision>106</cp:revision>
  <dcterms:modified xsi:type="dcterms:W3CDTF">2022-06-07T14:00:56Z</dcterms:modified>
</cp:coreProperties>
</file>