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9"/>
  </p:notesMasterIdLst>
  <p:sldIdLst>
    <p:sldId id="268" r:id="rId4"/>
    <p:sldId id="270" r:id="rId5"/>
    <p:sldId id="269" r:id="rId6"/>
    <p:sldId id="257" r:id="rId7"/>
    <p:sldId id="267" r:id="rId8"/>
    <p:sldId id="256" r:id="rId9"/>
    <p:sldId id="262" r:id="rId10"/>
    <p:sldId id="258" r:id="rId11"/>
    <p:sldId id="263" r:id="rId12"/>
    <p:sldId id="259" r:id="rId13"/>
    <p:sldId id="264" r:id="rId14"/>
    <p:sldId id="260" r:id="rId15"/>
    <p:sldId id="265" r:id="rId16"/>
    <p:sldId id="26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EB3F6-3A78-4EC8-B429-4AC48377294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B2267-42C6-4691-854D-1866445F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B2267-42C6-4691-854D-1866445FC3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DCF6-84E3-43AF-922E-0CE887BA15D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5730-B754-4E54-9503-A35DF462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DCF6-84E3-43AF-922E-0CE887BA15D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5730-B754-4E54-9503-A35DF462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0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DCF6-84E3-43AF-922E-0CE887BA15D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5730-B754-4E54-9503-A35DF462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7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83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2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7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2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01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DCF6-84E3-43AF-922E-0CE887BA15D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5730-B754-4E54-9503-A35DF462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5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3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7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1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5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82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51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880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8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66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DCF6-84E3-43AF-922E-0CE887BA15D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5730-B754-4E54-9503-A35DF462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005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0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7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3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59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1396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7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227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451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38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5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DCF6-84E3-43AF-922E-0CE887BA15D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5730-B754-4E54-9503-A35DF462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DCF6-84E3-43AF-922E-0CE887BA15D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5730-B754-4E54-9503-A35DF462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1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DCF6-84E3-43AF-922E-0CE887BA15D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5730-B754-4E54-9503-A35DF462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DCF6-84E3-43AF-922E-0CE887BA15D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5730-B754-4E54-9503-A35DF462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DCF6-84E3-43AF-922E-0CE887BA15D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5730-B754-4E54-9503-A35DF462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DCF6-84E3-43AF-922E-0CE887BA15D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5730-B754-4E54-9503-A35DF462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DCF6-84E3-43AF-922E-0CE887BA15D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B5730-B754-4E54-9503-A35DF462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0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77CB2-7256-4D4B-875B-4C21C741976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45A7B-719A-4C3F-BAB2-DE5D3A7C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8536-CAAA-057B-2C8E-FF3912F2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328" y="2114301"/>
            <a:ext cx="9448800" cy="1825096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Hibernate CODES and OUPUT 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9ACA-B8C2-851A-6ABF-1DBF99B28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FD865A-881D-DB61-5482-A5E061CF5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66" y="329184"/>
            <a:ext cx="4475988" cy="496433"/>
          </a:xfrm>
        </p:spPr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(UpdateData.java)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28076-2317-D0C3-DE74-4B5BF7D1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54" y="105156"/>
            <a:ext cx="4615821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4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A22DC-D752-0452-D79A-D6B7247DD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2F9EE7-ECCC-C53D-5BBE-BD44C4C8C396}"/>
              </a:ext>
            </a:extLst>
          </p:cNvPr>
          <p:cNvSpPr txBox="1"/>
          <p:nvPr/>
        </p:nvSpPr>
        <p:spPr>
          <a:xfrm>
            <a:off x="-265176" y="263122"/>
            <a:ext cx="529132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Output UpdateData.java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12E95D-6056-EE34-C39B-3CA339E2D452}"/>
              </a:ext>
            </a:extLst>
          </p:cNvPr>
          <p:cNvSpPr txBox="1"/>
          <p:nvPr/>
        </p:nvSpPr>
        <p:spPr>
          <a:xfrm>
            <a:off x="246888" y="80796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Output:-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CBA92-BA25-1297-D488-C9CE776D650B}"/>
              </a:ext>
            </a:extLst>
          </p:cNvPr>
          <p:cNvSpPr txBox="1"/>
          <p:nvPr/>
        </p:nvSpPr>
        <p:spPr>
          <a:xfrm>
            <a:off x="268224" y="294750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Output:-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B9F5A-8557-AE06-FCF1-A2FEE9E4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3541164"/>
            <a:ext cx="5058481" cy="2057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FD1FF2-021B-3F89-27E2-32240AB3EBC7}"/>
              </a:ext>
            </a:extLst>
          </p:cNvPr>
          <p:cNvSpPr txBox="1"/>
          <p:nvPr/>
        </p:nvSpPr>
        <p:spPr>
          <a:xfrm>
            <a:off x="603504" y="582317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Output (Before)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65A53-DE1F-0118-037B-9BC4213FAA23}"/>
              </a:ext>
            </a:extLst>
          </p:cNvPr>
          <p:cNvSpPr txBox="1"/>
          <p:nvPr/>
        </p:nvSpPr>
        <p:spPr>
          <a:xfrm>
            <a:off x="6096000" y="582317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Output (After)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031F2-8D02-2255-833C-CC63CF42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" y="1353237"/>
            <a:ext cx="11411712" cy="103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5D1525-D94F-8DFD-6C76-1A9E48A92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970" y="3429000"/>
            <a:ext cx="4496427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0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7070D-D453-A71F-69F7-AF1523B0F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947B4D-6927-1E35-DD6A-644998F72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3298" y="100585"/>
            <a:ext cx="4475988" cy="496433"/>
          </a:xfrm>
        </p:spPr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(Read_Data.java)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ADF83-088C-E481-A2E3-F503FB6F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81" y="597018"/>
            <a:ext cx="9864022" cy="60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7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2D779-7A7C-FAD4-D872-8F4972E2A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AE86E8-64B5-FE9C-73E2-D14717C3D423}"/>
              </a:ext>
            </a:extLst>
          </p:cNvPr>
          <p:cNvSpPr txBox="1"/>
          <p:nvPr/>
        </p:nvSpPr>
        <p:spPr>
          <a:xfrm>
            <a:off x="-265176" y="263122"/>
            <a:ext cx="529132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Output ReadData.java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3657E3-BE65-C184-4D29-4F60BF45C5FE}"/>
              </a:ext>
            </a:extLst>
          </p:cNvPr>
          <p:cNvSpPr txBox="1"/>
          <p:nvPr/>
        </p:nvSpPr>
        <p:spPr>
          <a:xfrm>
            <a:off x="274320" y="424297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Output:-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AAB93-853D-8731-B7C6-372B412EABF2}"/>
              </a:ext>
            </a:extLst>
          </p:cNvPr>
          <p:cNvSpPr txBox="1"/>
          <p:nvPr/>
        </p:nvSpPr>
        <p:spPr>
          <a:xfrm>
            <a:off x="451104" y="9632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 MYSQL 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502E1-7B35-1CF1-C817-5CDC7176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6" y="4749536"/>
            <a:ext cx="11372088" cy="1006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DCBC3-BDB6-E578-EEC7-960E71D6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" y="1607992"/>
            <a:ext cx="402963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7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A8038-552B-0C95-095C-A5F42801D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2C853D-5E04-E9F9-7110-7A047309A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3298" y="100585"/>
            <a:ext cx="4475988" cy="496433"/>
          </a:xfrm>
        </p:spPr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(HQL_ReadData.java)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478DF-3886-205D-EB3A-8816FA00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13" y="676656"/>
            <a:ext cx="6691373" cy="59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1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6F9E7-3009-3D4F-D72C-A273F6BC6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12AB59-1992-E09E-62C2-B41274FEE39C}"/>
              </a:ext>
            </a:extLst>
          </p:cNvPr>
          <p:cNvSpPr txBox="1"/>
          <p:nvPr/>
        </p:nvSpPr>
        <p:spPr>
          <a:xfrm>
            <a:off x="109728" y="311799"/>
            <a:ext cx="529132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Output HQL_ReadData.java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D825E-824F-C46F-3D7D-AE9C3D35F87C}"/>
              </a:ext>
            </a:extLst>
          </p:cNvPr>
          <p:cNvSpPr txBox="1"/>
          <p:nvPr/>
        </p:nvSpPr>
        <p:spPr>
          <a:xfrm>
            <a:off x="179832" y="3557420"/>
            <a:ext cx="52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Output (name present not in database):-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7E749-7E3E-2837-110D-B96BA288D96B}"/>
              </a:ext>
            </a:extLst>
          </p:cNvPr>
          <p:cNvSpPr txBox="1"/>
          <p:nvPr/>
        </p:nvSpPr>
        <p:spPr>
          <a:xfrm>
            <a:off x="451104" y="9632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 MYSQL 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BDA79-6930-1B49-7984-57DF07C0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" y="1354240"/>
            <a:ext cx="4029637" cy="218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21CA93-2B50-6F1B-0F88-18629EA4A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92" y="4004516"/>
            <a:ext cx="11320272" cy="6416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3C0536-8E58-649C-1470-C68F6B346024}"/>
              </a:ext>
            </a:extLst>
          </p:cNvPr>
          <p:cNvSpPr txBox="1"/>
          <p:nvPr/>
        </p:nvSpPr>
        <p:spPr>
          <a:xfrm>
            <a:off x="179832" y="4788812"/>
            <a:ext cx="52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Output (name present in database):-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8D83D-DA02-B92C-D657-DB9192C48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32" y="5468245"/>
            <a:ext cx="11579352" cy="5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8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856A8-2C8D-8458-980A-40E319BDA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40" y="192024"/>
            <a:ext cx="6348764" cy="6473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2BBA2-E9F1-9FC8-31C2-0D0761141B04}"/>
              </a:ext>
            </a:extLst>
          </p:cNvPr>
          <p:cNvSpPr txBox="1"/>
          <p:nvPr/>
        </p:nvSpPr>
        <p:spPr>
          <a:xfrm>
            <a:off x="633222" y="866894"/>
            <a:ext cx="1954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(pom.xml)</a:t>
            </a:r>
          </a:p>
        </p:txBody>
      </p:sp>
    </p:spTree>
    <p:extLst>
      <p:ext uri="{BB962C8B-B14F-4D97-AF65-F5344CB8AC3E}">
        <p14:creationId xmlns:p14="http://schemas.microsoft.com/office/powerpoint/2010/main" val="99481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10426F-4F9B-98F9-06AA-6C019EB6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96" y="114443"/>
            <a:ext cx="8595360" cy="6629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9ED214-8EAA-C0A9-AF88-6A7957BCB758}"/>
              </a:ext>
            </a:extLst>
          </p:cNvPr>
          <p:cNvSpPr txBox="1"/>
          <p:nvPr/>
        </p:nvSpPr>
        <p:spPr>
          <a:xfrm>
            <a:off x="157734" y="821174"/>
            <a:ext cx="2814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(Hibernate.cfg.xml)</a:t>
            </a:r>
          </a:p>
        </p:txBody>
      </p:sp>
    </p:spTree>
    <p:extLst>
      <p:ext uri="{BB962C8B-B14F-4D97-AF65-F5344CB8AC3E}">
        <p14:creationId xmlns:p14="http://schemas.microsoft.com/office/powerpoint/2010/main" val="212333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219CE-B633-0F28-0F69-A8F7372D3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8CD571-521F-CC69-05DA-B161D70A9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" y="693009"/>
            <a:ext cx="4732020" cy="496433"/>
          </a:xfrm>
        </p:spPr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(Student_data.java)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9E923-E5CD-868E-073B-CA00D483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50" y="192024"/>
            <a:ext cx="5180974" cy="66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8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88737F-0C02-D55C-287B-A46579B3A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856" y="2468182"/>
            <a:ext cx="8717280" cy="2067242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Footlight MT Light" panose="0204060206030A020304" pitchFamily="18" charset="0"/>
              </a:rPr>
              <a:t>I would like to inform you that I am utilizing the same maven project to run all the hibernate code. Therefore, there is no need to create separate files for student_data.java, pom.xml, and hibernate.cfg.xml</a:t>
            </a:r>
          </a:p>
        </p:txBody>
      </p:sp>
    </p:spTree>
    <p:extLst>
      <p:ext uri="{BB962C8B-B14F-4D97-AF65-F5344CB8AC3E}">
        <p14:creationId xmlns:p14="http://schemas.microsoft.com/office/powerpoint/2010/main" val="344276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C220F0-0901-4B26-4C48-50FE8ACD8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58" y="228600"/>
            <a:ext cx="4732020" cy="496433"/>
          </a:xfrm>
        </p:spPr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(Insertdata.java)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9419B-1540-5F61-658B-D48D1CC3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446" y="376839"/>
            <a:ext cx="5678737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0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548CF76-C01A-75BD-10DC-54CAF0C35675}"/>
              </a:ext>
            </a:extLst>
          </p:cNvPr>
          <p:cNvSpPr txBox="1"/>
          <p:nvPr/>
        </p:nvSpPr>
        <p:spPr>
          <a:xfrm>
            <a:off x="-265176" y="263122"/>
            <a:ext cx="529132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Output Insertdata.java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DD089A-C3B2-A3CC-00F7-305B6459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297409"/>
            <a:ext cx="10981944" cy="11542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8FF702-6453-8475-DD37-DDA1A413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" y="3429000"/>
            <a:ext cx="4572638" cy="22958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FC5B5C-E229-879C-3104-F28B83EA2564}"/>
              </a:ext>
            </a:extLst>
          </p:cNvPr>
          <p:cNvSpPr txBox="1"/>
          <p:nvPr/>
        </p:nvSpPr>
        <p:spPr>
          <a:xfrm>
            <a:off x="246888" y="80796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Output:-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00FB8-7EC1-0257-8CE9-1D8418E4B0BE}"/>
              </a:ext>
            </a:extLst>
          </p:cNvPr>
          <p:cNvSpPr txBox="1"/>
          <p:nvPr/>
        </p:nvSpPr>
        <p:spPr>
          <a:xfrm>
            <a:off x="268224" y="294750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Output:-</a:t>
            </a:r>
          </a:p>
        </p:txBody>
      </p:sp>
    </p:spTree>
    <p:extLst>
      <p:ext uri="{BB962C8B-B14F-4D97-AF65-F5344CB8AC3E}">
        <p14:creationId xmlns:p14="http://schemas.microsoft.com/office/powerpoint/2010/main" val="429157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39FBA-7295-D1A1-22BD-737725FAC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99BE9E-A3A9-2DE7-23F3-3D34CD7DE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58" y="228600"/>
            <a:ext cx="4475988" cy="496433"/>
          </a:xfrm>
        </p:spPr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(DeleteData.java)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6F9D2-5EC5-1B65-29CB-C334AFC9A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40" y="228600"/>
            <a:ext cx="4833183" cy="6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3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930B-F4E5-5685-60E0-A11460131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714924-C909-B678-C722-9044F4B728A4}"/>
              </a:ext>
            </a:extLst>
          </p:cNvPr>
          <p:cNvSpPr txBox="1"/>
          <p:nvPr/>
        </p:nvSpPr>
        <p:spPr>
          <a:xfrm>
            <a:off x="-265176" y="263122"/>
            <a:ext cx="529132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Output DeleteData.java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EEE7B-CBA9-214A-019A-8029AF4D6C7E}"/>
              </a:ext>
            </a:extLst>
          </p:cNvPr>
          <p:cNvSpPr txBox="1"/>
          <p:nvPr/>
        </p:nvSpPr>
        <p:spPr>
          <a:xfrm>
            <a:off x="246888" y="80796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Output:-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3AEE0-DB3F-90E2-4875-064906366A87}"/>
              </a:ext>
            </a:extLst>
          </p:cNvPr>
          <p:cNvSpPr txBox="1"/>
          <p:nvPr/>
        </p:nvSpPr>
        <p:spPr>
          <a:xfrm>
            <a:off x="268224" y="294750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Output:-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03611-76EA-F5E8-A0D3-D40D83369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494483"/>
            <a:ext cx="12192000" cy="1050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2500C-0DF6-6407-EB51-9B2E1737D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3541164"/>
            <a:ext cx="5058481" cy="2057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B06BF-315B-15B6-E38C-C6CA4FDF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694" y="3541164"/>
            <a:ext cx="4220164" cy="2029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6B1448-C334-0A48-ADDE-78F10CEF44C3}"/>
              </a:ext>
            </a:extLst>
          </p:cNvPr>
          <p:cNvSpPr txBox="1"/>
          <p:nvPr/>
        </p:nvSpPr>
        <p:spPr>
          <a:xfrm>
            <a:off x="603504" y="582317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Output (Before)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0B20C-3821-D3C8-6FBE-68B8D26EE11F}"/>
              </a:ext>
            </a:extLst>
          </p:cNvPr>
          <p:cNvSpPr txBox="1"/>
          <p:nvPr/>
        </p:nvSpPr>
        <p:spPr>
          <a:xfrm>
            <a:off x="6096000" y="582317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Output (After)</a:t>
            </a:r>
          </a:p>
        </p:txBody>
      </p:sp>
    </p:spTree>
    <p:extLst>
      <p:ext uri="{BB962C8B-B14F-4D97-AF65-F5344CB8AC3E}">
        <p14:creationId xmlns:p14="http://schemas.microsoft.com/office/powerpoint/2010/main" val="1119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190</Words>
  <Application>Microsoft Office PowerPoint</Application>
  <PresentationFormat>Widescreen</PresentationFormat>
  <Paragraphs>31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Arial</vt:lpstr>
      <vt:lpstr>Arial Black</vt:lpstr>
      <vt:lpstr>Calibri</vt:lpstr>
      <vt:lpstr>Calibri Light</vt:lpstr>
      <vt:lpstr>Century Gothic</vt:lpstr>
      <vt:lpstr>Footlight MT Light</vt:lpstr>
      <vt:lpstr>Office Theme</vt:lpstr>
      <vt:lpstr>Retrospect</vt:lpstr>
      <vt:lpstr>Vapor Trail</vt:lpstr>
      <vt:lpstr>Hibernate CODES and OUPUT SNIPPETS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DAS</dc:creator>
  <cp:lastModifiedBy>ADITYA DAS</cp:lastModifiedBy>
  <cp:revision>19</cp:revision>
  <dcterms:created xsi:type="dcterms:W3CDTF">2024-11-15T03:03:55Z</dcterms:created>
  <dcterms:modified xsi:type="dcterms:W3CDTF">2024-11-15T04:04:45Z</dcterms:modified>
</cp:coreProperties>
</file>