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FC0-B957-97B0-B9BF-9B647B57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86AEE-C632-3BBA-6150-A93B7E844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5891-46C2-33D3-C35F-CF1F83B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9C15-B102-8F63-F094-7D0C8E2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D213-53B1-870C-61F6-F66B119B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BB43-72F4-3C21-D7FB-66A01454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BF83-A04C-64B5-13B4-70866ABB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44B0-652A-5B9E-8077-AA07299D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B56B-4D2C-609F-EE86-6A1D42C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0CD8-D3B1-9101-AD0F-32A4B96C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A0DDE-0612-BA9E-6491-9427D4A09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77D9C-DD73-6C4F-610A-4AFDE97E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E2CC-05CC-09F8-623E-C50BE34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853-FF3C-6079-54FD-02401B6B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044F-8197-1D07-27A2-DFE47AE1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4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1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89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9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7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43E7-9023-9513-2205-5CA7B8C1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9F5A-A9A0-E123-B1EF-AA52A4E4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060F-3D47-F6D0-161A-CC9316F8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DF1D-CF66-0F88-A7EC-FAB4490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B61C-4093-2041-681E-24768E20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4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56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4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34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321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23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3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8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85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4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E735-15F5-44C3-07C3-86BB2A2B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FFBD0-0EF8-EAD6-C18D-AAB2BED8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8BA6-388A-3854-FC5C-FFE50FE1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6722-A082-F298-150D-9B38D731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BC9F-D887-0E78-0BB3-C23939FF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47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9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22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61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38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74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624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3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57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498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746-64F9-3A90-D4EB-33D1F967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5359-5E97-4E41-5286-C23A8DB25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24B28-883D-E734-A20A-6246A344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153D-A273-FD39-0CF3-ED27445D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8C10-BDE4-8437-E1C7-3D7782D5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77BE4-1DDC-E4B9-6807-935E033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D355-0DCB-0D99-227F-505C633F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0FC6-B442-4C17-0614-5F7C9E9A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23C6F-A2EB-4DA9-9F59-E81B7052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C7336-19ED-9A85-6E01-76C5452A6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F8E0D-726F-B3BB-DD10-E3BEB112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307EF-B63D-8645-B684-C5D34F1B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3CFEA-F696-951E-878A-B54B60DD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A2085-80C3-FF57-357F-7AF7BF22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5F17-F7CA-664D-E1A1-D2C2A54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83BE0-0669-A8E8-8589-D045D02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7C4B-735C-2297-B228-A04C7C37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1F58-76E4-5271-4076-8A1A753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79D84-21EF-E0A7-08CD-438B8AD0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A7B71-59B1-82D9-187E-E4A00228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809D3-5863-FD59-D1C7-E0731B53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785B-3DAE-30C2-9005-4EEA29B2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F377-E933-CED9-FB01-10D12903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077BB-70D3-AF12-17CE-89532457B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40936-D99B-313F-8D86-6EA188F8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6CD7-63AF-5497-446F-51AD0DC3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987E-2AE3-812C-2BF8-F54F809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9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6090-9D49-F921-EA07-B8CDF6B8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BD902-1B09-8F18-DE19-7FE6D917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A96A-2C6C-B9E2-C13D-7E8E6587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6729-3133-2E37-ACFD-B70CCD92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D96B7-74C2-D5D5-6A3A-BF76C01A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CDB9-55A7-ABBF-F45E-F0798C8F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437F6-1B0C-811F-2050-482D32EC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E25BB-B844-6F3B-2747-26358303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4CA8E-5934-1817-1710-9A6400DE0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403-2BF2-424C-81CF-9DCEB4CDE946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5D73-6AB0-8A18-3CDD-A2DC16A2B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871-4603-DEE8-E224-A31E7DB7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BE75-DF81-4C0B-986A-3DB2E8203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95F6-8609-4A6A-9635-DFECDDB32071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E4B0-0061-420F-8357-F1310E27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66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4B1B-BF8F-4422-A111-64A51E9051D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7CD5-B9B6-4E78-8D77-C2CC611BC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21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3D11-796D-E3A3-A89F-D05E94D6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78309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JSP CRUD OPERATION CODE AND OUTPUT Snippet</a:t>
            </a:r>
          </a:p>
        </p:txBody>
      </p:sp>
    </p:spTree>
    <p:extLst>
      <p:ext uri="{BB962C8B-B14F-4D97-AF65-F5344CB8AC3E}">
        <p14:creationId xmlns:p14="http://schemas.microsoft.com/office/powerpoint/2010/main" val="41970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C8EB75-1CCE-D046-5A6A-B8572CCE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Insert_succesfully.jsp (CODE)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6865B-5827-90B8-D606-712E8861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68" y="1612418"/>
            <a:ext cx="6053327" cy="32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2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4CC3-98A6-B541-51A5-B4881F0DD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D84D97-432C-D741-9B9E-0A6652970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error.jsp (CODE)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869A5-A169-535A-04F2-2C5FF19E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8" y="1307464"/>
            <a:ext cx="6143393" cy="2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D2E0F-4706-67BA-0A9F-15CE9CB5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9ECC71-2AC2-AB2A-2F95-735BE3EA8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Insert_form_forward.jsp (CODE)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1A5EB-925F-5B92-9334-46B8D780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1135098"/>
            <a:ext cx="6519672" cy="45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4EE47-16F3-994E-57EF-1FD49D36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570C99-0509-3F3C-27C9-133654881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10398"/>
            <a:ext cx="4754880" cy="59505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JSP_insert_forward.jsp (CODE)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21FC5-B08A-5A87-1AA1-330AF03D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77" y="150876"/>
            <a:ext cx="6849595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3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5685-D89A-029C-9BA2-7DA3BDDB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ADC408-465F-727C-B08D-DD12227A4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" y="218758"/>
            <a:ext cx="11256264" cy="595058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Insert_successfully.jsp, error.jsp, Insert_form_forward.jsp, JSP_insert_forward.jsp (OUTPUT)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9FC83-3E25-7839-C470-32419926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5" y="1261441"/>
            <a:ext cx="5040103" cy="2588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ACA0C-B297-48A9-B975-B6FC4965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15" y="1563321"/>
            <a:ext cx="5698710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4E82A-D4C8-E57B-31CF-DF1B6DE9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9" y="5331383"/>
            <a:ext cx="3667637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FEFAD-48E9-2D47-B0C7-173EBABCC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063" y="4672505"/>
            <a:ext cx="7249537" cy="1657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635-C72E-9541-0983-5C058B100BC8}"/>
              </a:ext>
            </a:extLst>
          </p:cNvPr>
          <p:cNvSpPr txBox="1"/>
          <p:nvPr/>
        </p:nvSpPr>
        <p:spPr>
          <a:xfrm>
            <a:off x="327425" y="4893826"/>
            <a:ext cx="357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Before (DATA insertion in </a:t>
            </a:r>
            <a:r>
              <a:rPr lang="en-US" b="1" u="sng" dirty="0" err="1"/>
              <a:t>mysql</a:t>
            </a:r>
            <a:r>
              <a:rPr lang="en-US" b="1" u="sng" dirty="0"/>
              <a:t>):-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A0940-F514-6459-90AB-C4CA90B9C7CF}"/>
              </a:ext>
            </a:extLst>
          </p:cNvPr>
          <p:cNvSpPr txBox="1"/>
          <p:nvPr/>
        </p:nvSpPr>
        <p:spPr>
          <a:xfrm>
            <a:off x="5367528" y="417791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After (DATA insertion in </a:t>
            </a:r>
            <a:r>
              <a:rPr lang="en-US" b="1" u="sng" dirty="0" err="1"/>
              <a:t>mysql</a:t>
            </a:r>
            <a:r>
              <a:rPr lang="en-US" b="1" u="sng" dirty="0"/>
              <a:t>):-</a:t>
            </a:r>
          </a:p>
        </p:txBody>
      </p:sp>
    </p:spTree>
    <p:extLst>
      <p:ext uri="{BB962C8B-B14F-4D97-AF65-F5344CB8AC3E}">
        <p14:creationId xmlns:p14="http://schemas.microsoft.com/office/powerpoint/2010/main" val="204114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79E8E-4BE8-1314-F72F-EA9D5CD62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37288D-7CC2-2903-FFD8-0C36351B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Insert_form.jsp</a:t>
            </a:r>
            <a:r>
              <a:rPr lang="en-US" dirty="0">
                <a:latin typeface="Arial Black" panose="020B0A04020102020204" pitchFamily="34" charset="0"/>
              </a:rPr>
              <a:t> (CODE)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E8B25-7FAC-5095-CEEF-1BB1DD05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12" y="941018"/>
            <a:ext cx="6437376" cy="43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B564-2164-C036-DFF6-5EC3AC8DD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93EAAA-415D-3D37-8C8D-E4685641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24" y="173038"/>
            <a:ext cx="9144000" cy="595058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JSP_S_JD.jsp</a:t>
            </a:r>
            <a:r>
              <a:rPr lang="en-US" dirty="0">
                <a:latin typeface="Arial Black" panose="020B0A04020102020204" pitchFamily="34" charset="0"/>
              </a:rPr>
              <a:t> (CODE)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78DEE-5502-64CC-90DF-CA6947B7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8" y="704088"/>
            <a:ext cx="8465192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E62E-5ACB-CBF9-832D-F1ED5DBD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B92B9D-0A2F-B349-5B3D-5609148AC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" y="218758"/>
            <a:ext cx="11256264" cy="595058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Insert_successfully.jsp, error.jsp, </a:t>
            </a:r>
            <a:r>
              <a:rPr lang="en-US" dirty="0" err="1">
                <a:latin typeface="Arial Black" panose="020B0A04020102020204" pitchFamily="34" charset="0"/>
              </a:rPr>
              <a:t>Insert_form.jsp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JSP_S_JD.jsp</a:t>
            </a:r>
            <a:r>
              <a:rPr lang="en-US" dirty="0">
                <a:latin typeface="Arial Black" panose="020B0A04020102020204" pitchFamily="34" charset="0"/>
              </a:rPr>
              <a:t> (OUTPUT)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B1F714-17C5-6363-984E-0532A9E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4277941"/>
            <a:ext cx="5634463" cy="1657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C7BE17-2843-1573-D961-C2BFB67CA044}"/>
              </a:ext>
            </a:extLst>
          </p:cNvPr>
          <p:cNvSpPr txBox="1"/>
          <p:nvPr/>
        </p:nvSpPr>
        <p:spPr>
          <a:xfrm>
            <a:off x="664462" y="3808583"/>
            <a:ext cx="357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Before (DATA insertion in </a:t>
            </a:r>
            <a:r>
              <a:rPr lang="en-US" b="1" u="sng" dirty="0" err="1"/>
              <a:t>mysql</a:t>
            </a:r>
            <a:r>
              <a:rPr lang="en-US" b="1" u="sng" dirty="0"/>
              <a:t>):-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9E7B4-2B97-8281-43B6-7330557B918E}"/>
              </a:ext>
            </a:extLst>
          </p:cNvPr>
          <p:cNvSpPr txBox="1"/>
          <p:nvPr/>
        </p:nvSpPr>
        <p:spPr>
          <a:xfrm>
            <a:off x="6766560" y="377472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After (DATA insertion in </a:t>
            </a:r>
            <a:r>
              <a:rPr lang="en-US" b="1" u="sng" dirty="0" err="1"/>
              <a:t>mysql</a:t>
            </a:r>
            <a:r>
              <a:rPr lang="en-US" b="1" u="sng" dirty="0"/>
              <a:t>):-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AB54E-AD63-E511-3C72-BBC75EAE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8" y="1150192"/>
            <a:ext cx="4773572" cy="2436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31BB3-E321-253C-A64C-3D49D41F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19" y="1170820"/>
            <a:ext cx="6401693" cy="2076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6F16E-585C-4563-6127-FB6357C6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114" y="4177915"/>
            <a:ext cx="529742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Century Gothic</vt:lpstr>
      <vt:lpstr>Office Theme</vt:lpstr>
      <vt:lpstr>Vapor Trail</vt:lpstr>
      <vt:lpstr>1_Office Theme</vt:lpstr>
      <vt:lpstr>JSP CRUD OPERATION CODE AND OUTPUT Snippet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31</cp:revision>
  <dcterms:created xsi:type="dcterms:W3CDTF">2024-11-16T01:28:12Z</dcterms:created>
  <dcterms:modified xsi:type="dcterms:W3CDTF">2024-11-16T01:52:58Z</dcterms:modified>
</cp:coreProperties>
</file>