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  <p:sldId id="276" r:id="rId23"/>
    <p:sldId id="277" r:id="rId24"/>
    <p:sldId id="279" r:id="rId25"/>
    <p:sldId id="278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243BCD3-EADB-45FE-9826-549C404EB13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309CBE1-1BC5-4EA0-B9AF-D26D1F86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0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BCD3-EADB-45FE-9826-549C404EB13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CBE1-1BC5-4EA0-B9AF-D26D1F86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2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43BCD3-EADB-45FE-9826-549C404EB13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309CBE1-1BC5-4EA0-B9AF-D26D1F86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5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43BCD3-EADB-45FE-9826-549C404EB13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309CBE1-1BC5-4EA0-B9AF-D26D1F86E4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2786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43BCD3-EADB-45FE-9826-549C404EB13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309CBE1-1BC5-4EA0-B9AF-D26D1F86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71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BCD3-EADB-45FE-9826-549C404EB13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CBE1-1BC5-4EA0-B9AF-D26D1F86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32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BCD3-EADB-45FE-9826-549C404EB13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CBE1-1BC5-4EA0-B9AF-D26D1F86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78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BCD3-EADB-45FE-9826-549C404EB13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CBE1-1BC5-4EA0-B9AF-D26D1F86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41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43BCD3-EADB-45FE-9826-549C404EB13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309CBE1-1BC5-4EA0-B9AF-D26D1F86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331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5D63-05B9-4DBB-BC7B-79B30D8C382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64957-7C34-4A68-8B66-F5D93F7EB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85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5D63-05B9-4DBB-BC7B-79B30D8C382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64957-7C34-4A68-8B66-F5D93F7EB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1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BCD3-EADB-45FE-9826-549C404EB13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CBE1-1BC5-4EA0-B9AF-D26D1F86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206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5D63-05B9-4DBB-BC7B-79B30D8C382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64957-7C34-4A68-8B66-F5D93F7EB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91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5D63-05B9-4DBB-BC7B-79B30D8C382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64957-7C34-4A68-8B66-F5D93F7EB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04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5D63-05B9-4DBB-BC7B-79B30D8C382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64957-7C34-4A68-8B66-F5D93F7EB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85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5D63-05B9-4DBB-BC7B-79B30D8C382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64957-7C34-4A68-8B66-F5D93F7EB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763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5D63-05B9-4DBB-BC7B-79B30D8C382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64957-7C34-4A68-8B66-F5D93F7EB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916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5D63-05B9-4DBB-BC7B-79B30D8C382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64957-7C34-4A68-8B66-F5D93F7EB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11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5D63-05B9-4DBB-BC7B-79B30D8C382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64957-7C34-4A68-8B66-F5D93F7EB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751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5D63-05B9-4DBB-BC7B-79B30D8C382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64957-7C34-4A68-8B66-F5D93F7EB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53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5D63-05B9-4DBB-BC7B-79B30D8C382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64957-7C34-4A68-8B66-F5D93F7EB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3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43BCD3-EADB-45FE-9826-549C404EB13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309CBE1-1BC5-4EA0-B9AF-D26D1F86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2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BCD3-EADB-45FE-9826-549C404EB13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CBE1-1BC5-4EA0-B9AF-D26D1F86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9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BCD3-EADB-45FE-9826-549C404EB13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CBE1-1BC5-4EA0-B9AF-D26D1F86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9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BCD3-EADB-45FE-9826-549C404EB13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CBE1-1BC5-4EA0-B9AF-D26D1F86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8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BCD3-EADB-45FE-9826-549C404EB13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CBE1-1BC5-4EA0-B9AF-D26D1F86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3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BCD3-EADB-45FE-9826-549C404EB13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CBE1-1BC5-4EA0-B9AF-D26D1F86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BCD3-EADB-45FE-9826-549C404EB13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CBE1-1BC5-4EA0-B9AF-D26D1F86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3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3BCD3-EADB-45FE-9826-549C404EB13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9CBE1-1BC5-4EA0-B9AF-D26D1F86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0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3BCD3-EADB-45FE-9826-549C404EB13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9CBE1-1BC5-4EA0-B9AF-D26D1F86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25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58C8-C2AB-E88C-13D9-7D225296F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3496" y="2743199"/>
            <a:ext cx="9144000" cy="94964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CODES AND OUTPUTS</a:t>
            </a:r>
          </a:p>
        </p:txBody>
      </p:sp>
    </p:spTree>
    <p:extLst>
      <p:ext uri="{BB962C8B-B14F-4D97-AF65-F5344CB8AC3E}">
        <p14:creationId xmlns:p14="http://schemas.microsoft.com/office/powerpoint/2010/main" val="3364512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C41EA-9393-4C1B-2649-E7E910A66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5CE0022-E696-F10C-882C-C597F0091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040"/>
            <a:ext cx="11247120" cy="37560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Servlet_LC.java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4989CF-AE60-6A9B-5241-B1E53500A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628" y="768096"/>
            <a:ext cx="9402487" cy="570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26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6282F-3BB8-29B6-A2A6-3DAD63798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5BCC1D6-C415-5EAD-A31E-F6DB25BC8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040"/>
            <a:ext cx="11247120" cy="37560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Servlet_LC.java (Output)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97FE90-1D79-8FB7-3774-9F5C64E44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93" y="2144918"/>
            <a:ext cx="8931414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5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EFAE2-81A7-2D7D-8EC1-A3CD6B492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2E2A7E5-0562-0404-E034-ED9379E9D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040"/>
            <a:ext cx="11247120" cy="37560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Servlet_Interface.java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D4A2EC-051D-D605-B24C-ADC96E1EE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528" y="887443"/>
            <a:ext cx="7827264" cy="565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6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7A926-58B9-56B7-2AA3-655BAC8AB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6A1718-B209-CCAE-FBA7-252812176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040"/>
            <a:ext cx="11247120" cy="37560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Servlet_Interface.java (output)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2CFB1-854B-C3BD-258E-150B2EF44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548" y="1335024"/>
            <a:ext cx="9078235" cy="244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89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1AFE4-9D71-83A8-F321-645E72212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CF47D8-3179-D19F-3DE2-BB351D1A9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040"/>
            <a:ext cx="11247120" cy="37560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Time_Servlet.java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71D7F-FCA9-6684-8860-FFDB0B16D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29" y="859536"/>
            <a:ext cx="11050542" cy="575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96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C46B5-01B2-585B-A061-ACADD6091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1D315D-7AF2-1F4B-DAB3-CFC4AA04D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040"/>
            <a:ext cx="11247120" cy="37560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Time_Servlet.java (Output)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E681B-B57A-59CB-EB32-B0157D2B3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703" y="1417320"/>
            <a:ext cx="8336537" cy="249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99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56605-486A-381F-9C97-DD79D8693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08403E-03AF-31D0-9285-0D217058E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040"/>
            <a:ext cx="11247120" cy="37560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MyGenericServlet.java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BC88E-9ACB-1EC9-8253-03965F5AA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267" y="1143000"/>
            <a:ext cx="9023397" cy="421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39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15DF7-17BF-1CB1-93D2-E82341CB8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A0D993C-3E9B-B581-5A79-88E29E0B5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040"/>
            <a:ext cx="11247120" cy="37560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MyGenericServlet.java (output)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13988-0E3A-695C-15D1-4D337209A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98" y="2503090"/>
            <a:ext cx="9960203" cy="18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88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C74F8-5618-A4D1-9536-1F58D63CF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58BB1EB-8B36-1C82-8A2B-0E7C1226A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040"/>
            <a:ext cx="11247120" cy="37560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Http_servlet.java 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56B06-0047-D705-A3B1-0BA3B3979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85" y="982752"/>
            <a:ext cx="9654903" cy="5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20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4E36C-68CC-53C6-9E66-82021B4C4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F72AD95-7546-0E8F-06F3-3F177A5A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040"/>
            <a:ext cx="11247120" cy="37560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Form.html 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008BF-B7B4-2DE5-7C5C-79AF77080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336" y="1316736"/>
            <a:ext cx="7881113" cy="35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9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6F2338-F457-FC1B-0AA2-30EDE6E45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040"/>
            <a:ext cx="11247120" cy="37560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First_Program.java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FFAB1-41D6-7B0D-EDCE-8E236B11D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079122"/>
            <a:ext cx="9537192" cy="523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91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7D67C-0592-11B3-8BC9-A000CE2F4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2F0E79D-5329-FC8D-ED30-8540A495B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040"/>
            <a:ext cx="11247120" cy="37560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Http_servlet.java and form.html (output)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83F0F-C6DF-04A3-9FE7-EB9B59FA0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73" y="1225994"/>
            <a:ext cx="5616427" cy="1615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940E0A-949F-CAB6-F0AC-726AF1D84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10" y="3920673"/>
            <a:ext cx="6370602" cy="28388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8F2E9E-EA8F-6788-EC0B-E758E3A71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024" y="4178823"/>
            <a:ext cx="3871746" cy="250542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9B9274-9377-4B22-8396-863D8C25693A}"/>
              </a:ext>
            </a:extLst>
          </p:cNvPr>
          <p:cNvCxnSpPr/>
          <p:nvPr/>
        </p:nvCxnSpPr>
        <p:spPr>
          <a:xfrm>
            <a:off x="6803136" y="5349240"/>
            <a:ext cx="10972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BC8CBE-1E1C-703D-089A-C2A8CA905184}"/>
              </a:ext>
            </a:extLst>
          </p:cNvPr>
          <p:cNvSpPr txBox="1"/>
          <p:nvPr/>
        </p:nvSpPr>
        <p:spPr>
          <a:xfrm>
            <a:off x="6419088" y="1781206"/>
            <a:ext cx="334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using form.html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2A273E-9025-13FF-8A37-BEF7BBC17F7A}"/>
              </a:ext>
            </a:extLst>
          </p:cNvPr>
          <p:cNvSpPr txBox="1"/>
          <p:nvPr/>
        </p:nvSpPr>
        <p:spPr>
          <a:xfrm>
            <a:off x="4764024" y="3486384"/>
            <a:ext cx="427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form.html</a:t>
            </a:r>
          </a:p>
        </p:txBody>
      </p:sp>
    </p:spTree>
    <p:extLst>
      <p:ext uri="{BB962C8B-B14F-4D97-AF65-F5344CB8AC3E}">
        <p14:creationId xmlns:p14="http://schemas.microsoft.com/office/powerpoint/2010/main" val="1145505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DE3A6-FD8D-596F-073C-749303577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5CE1B14-717D-DC95-E967-CE3FB80D2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040"/>
            <a:ext cx="11247120" cy="37560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Servlet1_s.java 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287627-D32D-75CF-02C2-AC946346A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19" y="856891"/>
            <a:ext cx="9573961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09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090DD-B20F-D3B6-CFA3-86756A25B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E9B6F2A-FF7C-58EA-0C6B-4CC111AF6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040"/>
            <a:ext cx="11247120" cy="37560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Servlet2_s.java 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E42871-6711-4B08-B52A-810AF3C95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967" y="836866"/>
            <a:ext cx="8888065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7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360F3-598D-6287-F003-1D3B2C1D6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55225D-6E8E-8918-418A-653F2D88F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040"/>
            <a:ext cx="11247120" cy="37560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RD1.html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558F0-8E1A-4333-AFCF-FE8BCCE93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782" y="1814287"/>
            <a:ext cx="9564435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31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E31C0-C066-CD2C-1623-614BAE9E4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21700E6-5E99-D490-0FB1-B8377872D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040"/>
            <a:ext cx="11247120" cy="37560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Servlet1_s.java,Servlet2_s.java,RD1.html (output) 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7452CC-0E62-06F8-DD2B-2F3B3725A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05" y="937922"/>
            <a:ext cx="6248942" cy="22938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BF657C-9BBB-F35E-E0B1-1D6C4D57A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05" y="3626260"/>
            <a:ext cx="7209145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36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73BB7-234C-23B1-2554-AED54A191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34369AE-553F-ED86-3E18-086279D0F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040"/>
            <a:ext cx="11247120" cy="37560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Redirect_1.java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F5665B-ACEA-C588-8ECA-8AB342D25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07" y="814022"/>
            <a:ext cx="11536385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20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153E2-5190-0E96-0141-9904D9233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2A01D9B-FC30-1654-AE83-A36E5E6A0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040"/>
            <a:ext cx="11247120" cy="37560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sample.html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9323A-D8B8-2999-4B68-429507E04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679" y="969248"/>
            <a:ext cx="7971153" cy="416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50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48CB5-F2FA-4B29-7EAD-965B241BE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899AC89-C7FB-20D5-E0C3-A6C2D567E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" y="320040"/>
            <a:ext cx="11247120" cy="37560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Sample2.html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9B94C2-A5FB-126C-F89C-7A936A922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069" y="1682496"/>
            <a:ext cx="6483014" cy="295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9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495FB-C2D8-1332-0816-A79B8508D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370682A-B825-9612-5A9E-20B8BEDAB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040"/>
            <a:ext cx="11247120" cy="37560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Redirect_1.java,sample1.html,sample2.html (output)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AD36E0-A08A-F617-D786-0B4A679CC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40" y="4465263"/>
            <a:ext cx="5129785" cy="1310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E9FFE8-6088-FBEA-231F-F2482B1F0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7" y="1648794"/>
            <a:ext cx="5044877" cy="1577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26F42C-54A9-C260-7006-F3447A357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560" y="1631892"/>
            <a:ext cx="5956086" cy="11278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65065A-7211-B650-91E9-210A6C01AA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7" y="4357243"/>
            <a:ext cx="6111770" cy="13488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383C79-052E-2A0F-688D-EAF28C299B24}"/>
              </a:ext>
            </a:extLst>
          </p:cNvPr>
          <p:cNvSpPr txBox="1"/>
          <p:nvPr/>
        </p:nvSpPr>
        <p:spPr>
          <a:xfrm>
            <a:off x="4919472" y="1262560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1:-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1FD690-EA51-7976-6AF0-3F48B5C88D2B}"/>
              </a:ext>
            </a:extLst>
          </p:cNvPr>
          <p:cNvSpPr txBox="1"/>
          <p:nvPr/>
        </p:nvSpPr>
        <p:spPr>
          <a:xfrm>
            <a:off x="5161788" y="389072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 2:-</a:t>
            </a:r>
          </a:p>
        </p:txBody>
      </p:sp>
    </p:spTree>
    <p:extLst>
      <p:ext uri="{BB962C8B-B14F-4D97-AF65-F5344CB8AC3E}">
        <p14:creationId xmlns:p14="http://schemas.microsoft.com/office/powerpoint/2010/main" val="3608638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2BB58-760B-6D97-CDD0-62A96F9D9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315288-F314-2397-E981-32D16CEFF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9254"/>
            <a:ext cx="11247120" cy="37560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ConfigExampleServlet.java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190E3A-6E34-A740-868E-565CA5097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12" y="612648"/>
            <a:ext cx="5806440" cy="601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6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8707B-1509-13C5-192A-88AD6A279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666472B-73D5-1CE8-ED14-A9B8C615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040"/>
            <a:ext cx="11247120" cy="37560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First_Program.java (Output)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D410A-28B0-BDC8-A06D-D99384A73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" y="1595479"/>
            <a:ext cx="9541067" cy="388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78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246C8-3888-0AA8-9740-EC9A80D07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8F98E53-05CF-D724-0AB5-55EF6B34B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040"/>
            <a:ext cx="11247120" cy="37560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Web.xml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8EB1D8-42E0-A89A-3E24-7D0D7F2E7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7" y="1614234"/>
            <a:ext cx="11117226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76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3A278-DC22-DFDF-E9E5-D57C80D5A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4A6B14-B70E-EE45-4AA5-9E3A06D11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9254"/>
            <a:ext cx="11247120" cy="37560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ConfigExampleServlet.java and web.xml (output)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9BDCC5-E769-6FA2-E5B7-AA6F21EB9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336" y="1359990"/>
            <a:ext cx="6269222" cy="445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66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C9D54-615F-C9E8-8591-C69199286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4725CA-5E77-3D96-518A-B6A5D1A17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040"/>
            <a:ext cx="11247120" cy="37560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ServletContextExample.java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AFD5D-F4AC-321E-F98E-08CCCBE06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67" y="779034"/>
            <a:ext cx="6943569" cy="607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31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9985F-6BED-F1EE-BE2B-F50E47B07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A5CCA9-A39F-8B8B-5630-F86D2295B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040"/>
            <a:ext cx="11247120" cy="37560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ServletContextExample.java (Output)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573E5-9DF8-01F9-2891-A1FF336FD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72" y="1600041"/>
            <a:ext cx="6042141" cy="434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95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5B821-1D87-F70A-14F4-8900C69C9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B7A029-B034-D04F-8621-5E8ED1DC1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040"/>
            <a:ext cx="11247120" cy="37560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Create_cookie.java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C57ACC-A596-6C8B-4696-BBBBB252E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81" y="695642"/>
            <a:ext cx="10600339" cy="61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80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C9CF5-8C99-B5AB-E6B9-AB6DB37F3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872D544-A926-2E3A-9698-EEC01292E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040"/>
            <a:ext cx="11247120" cy="37560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Read_cookie.java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99CC31-6F78-6BF9-2C72-DB9D277B9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704" y="695642"/>
            <a:ext cx="7742591" cy="575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996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D8B10-7B88-A8B2-47B6-4BD1EF7C0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41BEA5E-26C1-7756-FC78-D8CB5D77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040"/>
            <a:ext cx="11247120" cy="37560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Create_Cookie,Read_cookie.java (output)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4A4B4-C898-D4D2-AE4A-558FFF8C2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" y="1753313"/>
            <a:ext cx="6942867" cy="1675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362582-F34A-3A76-1BFC-018E4CB63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22" y="3989841"/>
            <a:ext cx="6035563" cy="167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05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E6667-487D-9C45-3017-9281803A8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AADE14-5E81-3FB4-2CEB-4292F0385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040"/>
            <a:ext cx="11247120" cy="37560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HiddenForm.java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9F9A7-8189-DE9D-0C9A-A5D69E72E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669" y="1344749"/>
            <a:ext cx="7178662" cy="452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971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BC548-4E32-8D0F-143F-482043AF7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BC8A4F-1925-CD78-3A4C-A70076C68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040"/>
            <a:ext cx="11247120" cy="37560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HTML_Hidden_form.html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B93C8-B147-8847-EAC7-AF03C3326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565" y="1474300"/>
            <a:ext cx="7254869" cy="418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884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FB1C0-63D7-6C1C-6B70-1EC4E5FF6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FDAB364-ECDB-0A4A-C13F-6FB71F4BD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040"/>
            <a:ext cx="11247120" cy="37560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HiddenForm.java,HTML_Hidden_form.html (output)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395282-9397-60B3-4AB1-D0C39A635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599" y="1286833"/>
            <a:ext cx="5471634" cy="22480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6287F2-AD4F-FDE4-E93C-B5E09F3F6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366" y="3833512"/>
            <a:ext cx="4740051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5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731AD-6EAC-1EE7-24EC-BD2C10F91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6724DDD-EB43-D22B-CA4D-3FACA6857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040"/>
            <a:ext cx="11247120" cy="37560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Servlet_LC.java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7C327-8D57-EB0B-CA97-7C70AFEF3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67" y="868823"/>
            <a:ext cx="9431066" cy="51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11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7B251-5B19-F26F-CA4D-B89645953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A373CFA-17BF-452B-0112-CB810DD94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040"/>
            <a:ext cx="11247120" cy="37560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URL_Rewrite.java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4E931-8B2F-02AE-044D-841BC6DC0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50" y="1119959"/>
            <a:ext cx="8077900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24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5D132-0792-AF42-D142-9CCEF0497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113D37-7712-0210-4071-8A34949F7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040"/>
            <a:ext cx="11247120" cy="37560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url_rewrite.html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D3808-4CF2-7404-5DCD-401C63A10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049" y="1783080"/>
            <a:ext cx="7873309" cy="275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210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995AF-8A39-831B-E7DD-BA791AB93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38C1B84-48A1-CA84-193C-1DE4E47C0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040"/>
            <a:ext cx="11247120" cy="37560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URL_Rewrite.java, url_rewrite.html (output)</a:t>
            </a:r>
          </a:p>
          <a:p>
            <a:r>
              <a:rPr lang="en-US" dirty="0">
                <a:latin typeface="Arial Black" panose="020B0A04020102020204" pitchFamily="34" charset="0"/>
              </a:rPr>
              <a:t> 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3BE9CF-F3C1-8608-DC38-5F5B7927E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699" y="1346356"/>
            <a:ext cx="5532599" cy="2263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5DD63D-5E8F-26B4-A93D-D7C773BCD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578" y="4167294"/>
            <a:ext cx="5768840" cy="19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044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D0774-CBED-FB17-4DF9-3A7515536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6E0BEB5-261D-F9D0-F281-780EE90D6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040"/>
            <a:ext cx="11247120" cy="37560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AddUserServlet.java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D13DB-AB08-D041-4291-A520ACDDB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724" y="796226"/>
            <a:ext cx="5679804" cy="584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616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7AAB9-1587-AF5F-0A5E-3FE32B502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EC5227-46E9-40CF-9BA6-21A1EFF29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040"/>
            <a:ext cx="11247120" cy="37560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addUser.html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E637CD-DA68-4F07-BD80-BFB32E31E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08" y="1823813"/>
            <a:ext cx="11247120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297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F55C2-C464-A099-BA01-6A84F6883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42CC6FE-277B-86F2-0CA3-D9438C377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040"/>
            <a:ext cx="11247120" cy="37560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AddUserServlet.java,addUser.html and </a:t>
            </a:r>
            <a:r>
              <a:rPr lang="en-US" dirty="0" err="1">
                <a:latin typeface="Arial Black" panose="020B0A04020102020204" pitchFamily="34" charset="0"/>
              </a:rPr>
              <a:t>mysql</a:t>
            </a:r>
            <a:r>
              <a:rPr lang="en-US" dirty="0">
                <a:latin typeface="Arial Black" panose="020B0A04020102020204" pitchFamily="34" charset="0"/>
              </a:rPr>
              <a:t>(output)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24630-0AF7-A098-A31F-D7DB4F05C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3" y="1150590"/>
            <a:ext cx="7087097" cy="20728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C6AA6D-D959-A90C-503F-7E6BA9348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776" y="4123098"/>
            <a:ext cx="3794760" cy="15843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39E80C-4F77-51DD-4B97-8E80D1E89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217" y="1150590"/>
            <a:ext cx="4633362" cy="20651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B325EC-BA97-37B2-3386-3C7620DBA7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04" y="3994587"/>
            <a:ext cx="5395428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1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1A88F-2D6C-8EF1-4D76-AE6E29D8A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233BBF6-DF4F-864D-4EA2-65AAA50D1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" y="320040"/>
            <a:ext cx="11247120" cy="37560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Servlet_LC.java(Output)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AFEB4-E9DD-3DF6-53F6-3537EAAEA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29" y="1000454"/>
            <a:ext cx="8931414" cy="2568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D6E074-79D3-40EC-37D0-5EAE7E8A7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45" y="4573464"/>
            <a:ext cx="8253175" cy="13869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ED3AE4-3FCE-59CA-1938-ECD043F15F94}"/>
              </a:ext>
            </a:extLst>
          </p:cNvPr>
          <p:cNvSpPr txBox="1"/>
          <p:nvPr/>
        </p:nvSpPr>
        <p:spPr>
          <a:xfrm>
            <a:off x="9180576" y="4573464"/>
            <a:ext cx="2267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Console output after creating and destroying servlet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944A2C-EA4A-17FE-8E30-727035D4706A}"/>
              </a:ext>
            </a:extLst>
          </p:cNvPr>
          <p:cNvSpPr txBox="1"/>
          <p:nvPr/>
        </p:nvSpPr>
        <p:spPr>
          <a:xfrm>
            <a:off x="9683496" y="2284535"/>
            <a:ext cx="1999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Browser output</a:t>
            </a:r>
          </a:p>
        </p:txBody>
      </p:sp>
    </p:spTree>
    <p:extLst>
      <p:ext uri="{BB962C8B-B14F-4D97-AF65-F5344CB8AC3E}">
        <p14:creationId xmlns:p14="http://schemas.microsoft.com/office/powerpoint/2010/main" val="70223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37477-BFFA-7079-2E97-635A65BCC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8C27A8C-BBFC-07B3-C030-BA2104D49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040"/>
            <a:ext cx="11247120" cy="37560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GET.java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EF15A-BFFB-19CA-22ED-5A92200D9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068" y="769120"/>
            <a:ext cx="8359864" cy="57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7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471AC-BDBE-BF56-8DE9-83123D688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70E6C0C-E05C-79C8-BA93-2A2437E69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040"/>
            <a:ext cx="11247120" cy="37560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GET.java (Output)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0674C-27AD-C058-676D-291251A53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016" y="1527048"/>
            <a:ext cx="7881885" cy="267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1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C7E44-0632-9587-9510-1BDBF90BD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A400583-520C-A08B-197E-028F0A438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040"/>
            <a:ext cx="11247120" cy="37560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POST.java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9ECD1-E598-4353-D95C-4C68D334C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4" y="695642"/>
            <a:ext cx="11545911" cy="590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7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77CD3-5C00-A006-D296-9C87765DA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425BCD-525E-A22A-29B4-C0ABA30AA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040"/>
            <a:ext cx="11247120" cy="375602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POST.java (output)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6AF01-2B63-1EA1-E686-C1A3C8272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1" y="1180905"/>
            <a:ext cx="5837426" cy="2248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DF23B6-B6A0-D9A2-DD22-DA2B3BAA4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03" y="3871651"/>
            <a:ext cx="6712913" cy="224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6638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</TotalTime>
  <Words>311</Words>
  <Application>Microsoft Office PowerPoint</Application>
  <PresentationFormat>Widescreen</PresentationFormat>
  <Paragraphs>52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Algerian</vt:lpstr>
      <vt:lpstr>Arial</vt:lpstr>
      <vt:lpstr>Arial Black</vt:lpstr>
      <vt:lpstr>Calibri</vt:lpstr>
      <vt:lpstr>Calibri Light</vt:lpstr>
      <vt:lpstr>Century Gothic</vt:lpstr>
      <vt:lpstr>Vapor Trail</vt:lpstr>
      <vt:lpstr>Office Theme</vt:lpstr>
      <vt:lpstr>CODES AND OUTPUTS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DAS</dc:creator>
  <cp:lastModifiedBy>ADITYA DAS</cp:lastModifiedBy>
  <cp:revision>104</cp:revision>
  <dcterms:created xsi:type="dcterms:W3CDTF">2024-10-16T05:27:52Z</dcterms:created>
  <dcterms:modified xsi:type="dcterms:W3CDTF">2024-10-16T06:41:19Z</dcterms:modified>
</cp:coreProperties>
</file>