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0" r:id="rId3"/>
  </p:sldMasterIdLst>
  <p:sldIdLst>
    <p:sldId id="256" r:id="rId4"/>
    <p:sldId id="260" r:id="rId5"/>
    <p:sldId id="261" r:id="rId6"/>
    <p:sldId id="257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81" r:id="rId23"/>
    <p:sldId id="280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4D74F29-A28C-4EAB-9E36-6AA2039EFFD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727D153-7EE8-489A-9D36-139A4977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0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F29-A28C-4EAB-9E36-6AA2039EFFD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D153-7EE8-489A-9D36-139A4977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8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D74F29-A28C-4EAB-9E36-6AA2039EFFD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27D153-7EE8-489A-9D36-139A4977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8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D74F29-A28C-4EAB-9E36-6AA2039EFFD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27D153-7EE8-489A-9D36-139A497757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0099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D74F29-A28C-4EAB-9E36-6AA2039EFFD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27D153-7EE8-489A-9D36-139A4977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40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F29-A28C-4EAB-9E36-6AA2039EFFD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D153-7EE8-489A-9D36-139A4977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34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F29-A28C-4EAB-9E36-6AA2039EFFD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D153-7EE8-489A-9D36-139A4977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51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F29-A28C-4EAB-9E36-6AA2039EFFD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D153-7EE8-489A-9D36-139A4977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65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D74F29-A28C-4EAB-9E36-6AA2039EFFD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27D153-7EE8-489A-9D36-139A4977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42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E1AD-D4D2-412D-9C47-5A9B2BF09D6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7C57-6BF5-45F3-B7E4-F78805E3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331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E1AD-D4D2-412D-9C47-5A9B2BF09D6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7C57-6BF5-45F3-B7E4-F78805E3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8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F29-A28C-4EAB-9E36-6AA2039EFFD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D153-7EE8-489A-9D36-139A4977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340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E1AD-D4D2-412D-9C47-5A9B2BF09D6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7C57-6BF5-45F3-B7E4-F78805E3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51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E1AD-D4D2-412D-9C47-5A9B2BF09D6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7C57-6BF5-45F3-B7E4-F78805E3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108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E1AD-D4D2-412D-9C47-5A9B2BF09D6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7C57-6BF5-45F3-B7E4-F78805E3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414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E1AD-D4D2-412D-9C47-5A9B2BF09D6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7C57-6BF5-45F3-B7E4-F78805E3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026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E1AD-D4D2-412D-9C47-5A9B2BF09D6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7C57-6BF5-45F3-B7E4-F78805E3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975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E1AD-D4D2-412D-9C47-5A9B2BF09D6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7C57-6BF5-45F3-B7E4-F78805E3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204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E1AD-D4D2-412D-9C47-5A9B2BF09D6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7C57-6BF5-45F3-B7E4-F78805E3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578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E1AD-D4D2-412D-9C47-5A9B2BF09D6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7C57-6BF5-45F3-B7E4-F78805E3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082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E1AD-D4D2-412D-9C47-5A9B2BF09D6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7C57-6BF5-45F3-B7E4-F78805E3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648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BB9B-24AB-4102-A504-38AB2C09C2E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43D7-FE4D-45A8-963C-D61D9F4B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7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D74F29-A28C-4EAB-9E36-6AA2039EFFD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27D153-7EE8-489A-9D36-139A4977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053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BB9B-24AB-4102-A504-38AB2C09C2E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43D7-FE4D-45A8-963C-D61D9F4B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482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BB9B-24AB-4102-A504-38AB2C09C2E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43D7-FE4D-45A8-963C-D61D9F4B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666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BB9B-24AB-4102-A504-38AB2C09C2E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43D7-FE4D-45A8-963C-D61D9F4B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152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BB9B-24AB-4102-A504-38AB2C09C2E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43D7-FE4D-45A8-963C-D61D9F4B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705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BB9B-24AB-4102-A504-38AB2C09C2E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43D7-FE4D-45A8-963C-D61D9F4B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584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BB9B-24AB-4102-A504-38AB2C09C2E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43D7-FE4D-45A8-963C-D61D9F4B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696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BB9B-24AB-4102-A504-38AB2C09C2E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43D7-FE4D-45A8-963C-D61D9F4B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213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BB9B-24AB-4102-A504-38AB2C09C2E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43D7-FE4D-45A8-963C-D61D9F4B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28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BB9B-24AB-4102-A504-38AB2C09C2E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43D7-FE4D-45A8-963C-D61D9F4B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805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BB9B-24AB-4102-A504-38AB2C09C2E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43D7-FE4D-45A8-963C-D61D9F4B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4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F29-A28C-4EAB-9E36-6AA2039EFFD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D153-7EE8-489A-9D36-139A4977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258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BB9B-24AB-4102-A504-38AB2C09C2E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43D7-FE4D-45A8-963C-D61D9F4BE71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74916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BB9B-24AB-4102-A504-38AB2C09C2E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43D7-FE4D-45A8-963C-D61D9F4B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405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BB9B-24AB-4102-A504-38AB2C09C2E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43D7-FE4D-45A8-963C-D61D9F4B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753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BB9B-24AB-4102-A504-38AB2C09C2E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43D7-FE4D-45A8-963C-D61D9F4B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890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BB9B-24AB-4102-A504-38AB2C09C2E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43D7-FE4D-45A8-963C-D61D9F4B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576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BB9B-24AB-4102-A504-38AB2C09C2E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43D7-FE4D-45A8-963C-D61D9F4B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0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F29-A28C-4EAB-9E36-6AA2039EFFD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D153-7EE8-489A-9D36-139A4977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8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F29-A28C-4EAB-9E36-6AA2039EFFD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D153-7EE8-489A-9D36-139A4977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9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F29-A28C-4EAB-9E36-6AA2039EFFD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D153-7EE8-489A-9D36-139A4977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F29-A28C-4EAB-9E36-6AA2039EFFD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D153-7EE8-489A-9D36-139A4977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5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F29-A28C-4EAB-9E36-6AA2039EFFD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D153-7EE8-489A-9D36-139A4977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8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74F29-A28C-4EAB-9E36-6AA2039EFFD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7D153-7EE8-489A-9D36-139A4977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45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8E1AD-D4D2-412D-9C47-5A9B2BF09D6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D7C57-6BF5-45F3-B7E4-F78805E3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29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CBB9B-24AB-4102-A504-38AB2C09C2E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943D7-FE4D-45A8-963C-D61D9F4B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93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CD91-AD62-BF80-5681-9C68161FC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169165"/>
            <a:ext cx="9448800" cy="1825096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JDBC CODES AND OUTPUT SNIPPETS</a:t>
            </a:r>
          </a:p>
        </p:txBody>
      </p:sp>
    </p:spTree>
    <p:extLst>
      <p:ext uri="{BB962C8B-B14F-4D97-AF65-F5344CB8AC3E}">
        <p14:creationId xmlns:p14="http://schemas.microsoft.com/office/powerpoint/2010/main" val="2889914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3DD2F-01D5-A32F-9053-D92D3DCC5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D44250-75BA-4CCD-D210-EE18C261B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127010"/>
            <a:ext cx="8563356" cy="685800"/>
          </a:xfrm>
        </p:spPr>
        <p:txBody>
          <a:bodyPr>
            <a:normAutofit/>
          </a:bodyPr>
          <a:lstStyle/>
          <a:p>
            <a:r>
              <a:rPr lang="en-US" sz="2800" b="1" dirty="0"/>
              <a:t>Program for </a:t>
            </a:r>
            <a:r>
              <a:rPr lang="en-US" sz="2800" b="1" dirty="0" err="1"/>
              <a:t>PreparedStatement</a:t>
            </a:r>
            <a:r>
              <a:rPr lang="en-US" sz="2800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1E7CC-519E-03CF-F8F7-145185E1D40A}"/>
              </a:ext>
            </a:extLst>
          </p:cNvPr>
          <p:cNvSpPr txBox="1"/>
          <p:nvPr/>
        </p:nvSpPr>
        <p:spPr>
          <a:xfrm>
            <a:off x="2448306" y="469910"/>
            <a:ext cx="690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Data in DATABASE [CODE]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4665CE-8015-5ABE-2298-2ED599CEB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47" y="993130"/>
            <a:ext cx="10660906" cy="570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87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080FF-33D3-2A1B-E1F9-FDE22A5F3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B277D648-9CA0-163E-9630-50ADF787E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8488" y="173736"/>
            <a:ext cx="8563356" cy="685800"/>
          </a:xfrm>
        </p:spPr>
        <p:txBody>
          <a:bodyPr>
            <a:normAutofit/>
          </a:bodyPr>
          <a:lstStyle/>
          <a:p>
            <a:r>
              <a:rPr lang="en-US" sz="2800" b="1" dirty="0"/>
              <a:t>Program for </a:t>
            </a:r>
            <a:r>
              <a:rPr lang="en-US" sz="2800" b="1" dirty="0" err="1"/>
              <a:t>PreparedStatement</a:t>
            </a:r>
            <a:r>
              <a:rPr lang="en-US" sz="2800" b="1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DB2C7F-512C-E392-19D7-372D49E35436}"/>
              </a:ext>
            </a:extLst>
          </p:cNvPr>
          <p:cNvSpPr txBox="1"/>
          <p:nvPr/>
        </p:nvSpPr>
        <p:spPr>
          <a:xfrm>
            <a:off x="2512763" y="689501"/>
            <a:ext cx="690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  <a:latin typeface="Rockwell" panose="02060603020205020403"/>
              </a:rPr>
              <a:t>Read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Data in DATABASE [Output]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49743E-269D-CA3E-7285-DA9EAF506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97" y="4089773"/>
            <a:ext cx="10412278" cy="13509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4DDBA9-75CE-0999-EBAE-23769F86E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22" y="1892807"/>
            <a:ext cx="3315163" cy="19528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9CA7E5-6459-7516-8601-3391DD82A3A0}"/>
              </a:ext>
            </a:extLst>
          </p:cNvPr>
          <p:cNvSpPr txBox="1"/>
          <p:nvPr/>
        </p:nvSpPr>
        <p:spPr>
          <a:xfrm>
            <a:off x="885131" y="1543820"/>
            <a:ext cx="325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MYSQL DATABASE DATA</a:t>
            </a:r>
          </a:p>
        </p:txBody>
      </p:sp>
    </p:spTree>
    <p:extLst>
      <p:ext uri="{BB962C8B-B14F-4D97-AF65-F5344CB8AC3E}">
        <p14:creationId xmlns:p14="http://schemas.microsoft.com/office/powerpoint/2010/main" val="151075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368A7-A6F6-E9BC-90FD-8BE29F31E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F2F79B8-E571-8C44-BF4F-F7888C235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127010"/>
            <a:ext cx="8563356" cy="685800"/>
          </a:xfrm>
        </p:spPr>
        <p:txBody>
          <a:bodyPr>
            <a:normAutofit/>
          </a:bodyPr>
          <a:lstStyle/>
          <a:p>
            <a:r>
              <a:rPr lang="en-US" sz="2800" b="1" dirty="0"/>
              <a:t>Program for </a:t>
            </a:r>
            <a:r>
              <a:rPr lang="en-US" sz="2800" b="1" dirty="0" err="1"/>
              <a:t>PreparedStatement</a:t>
            </a:r>
            <a:r>
              <a:rPr lang="en-US" sz="2800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EBB72-63B5-979E-8169-287804FFFB40}"/>
              </a:ext>
            </a:extLst>
          </p:cNvPr>
          <p:cNvSpPr txBox="1"/>
          <p:nvPr/>
        </p:nvSpPr>
        <p:spPr>
          <a:xfrm>
            <a:off x="2448306" y="469910"/>
            <a:ext cx="690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  <a:latin typeface="Calibri" panose="020F0502020204030204"/>
              </a:rPr>
              <a:t>update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 in DATABASE [CODE]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97A56-D2F8-03DE-E36A-E894DDCA3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32" y="1155710"/>
            <a:ext cx="10698068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99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F7846-78D8-629D-0D77-AD830817B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91B2E9DB-4710-8E8F-D04A-CFA76C45D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8488" y="173736"/>
            <a:ext cx="8563356" cy="685800"/>
          </a:xfrm>
        </p:spPr>
        <p:txBody>
          <a:bodyPr>
            <a:normAutofit/>
          </a:bodyPr>
          <a:lstStyle/>
          <a:p>
            <a:r>
              <a:rPr lang="en-US" sz="2800" b="1" dirty="0"/>
              <a:t>Program for </a:t>
            </a:r>
            <a:r>
              <a:rPr lang="en-US" sz="2800" b="1" dirty="0" err="1"/>
              <a:t>PreparedStatement</a:t>
            </a:r>
            <a:r>
              <a:rPr lang="en-US" sz="2800" b="1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949338-D85F-9FD4-F0B0-6E37DD8168D6}"/>
              </a:ext>
            </a:extLst>
          </p:cNvPr>
          <p:cNvSpPr txBox="1"/>
          <p:nvPr/>
        </p:nvSpPr>
        <p:spPr>
          <a:xfrm>
            <a:off x="2512763" y="689501"/>
            <a:ext cx="690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  <a:latin typeface="Rockwell" panose="02060603020205020403"/>
              </a:rPr>
              <a:t>Update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Data in DATABASE [Output]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0ACCCD-EC6E-FA15-989E-F736134F5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5" y="4337731"/>
            <a:ext cx="3315163" cy="19528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A996F-E3E0-E504-4ACD-C0FA6D9B8709}"/>
              </a:ext>
            </a:extLst>
          </p:cNvPr>
          <p:cNvSpPr txBox="1"/>
          <p:nvPr/>
        </p:nvSpPr>
        <p:spPr>
          <a:xfrm>
            <a:off x="766259" y="3582932"/>
            <a:ext cx="3255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MYSQL DATABASE DATA (Previous)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B9D230-7E23-FA4C-BAFB-0166DA0FF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87" y="1725865"/>
            <a:ext cx="11117226" cy="990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951DD6-436E-FC93-E30F-A4DE80B60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018" y="4437168"/>
            <a:ext cx="3534268" cy="19814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74CE67-C353-5969-9B0F-92361A446273}"/>
              </a:ext>
            </a:extLst>
          </p:cNvPr>
          <p:cNvSpPr txBox="1"/>
          <p:nvPr/>
        </p:nvSpPr>
        <p:spPr>
          <a:xfrm>
            <a:off x="5289491" y="3495067"/>
            <a:ext cx="3255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MYSQL DATABASE DATA (NEW)</a:t>
            </a:r>
          </a:p>
        </p:txBody>
      </p:sp>
    </p:spTree>
    <p:extLst>
      <p:ext uri="{BB962C8B-B14F-4D97-AF65-F5344CB8AC3E}">
        <p14:creationId xmlns:p14="http://schemas.microsoft.com/office/powerpoint/2010/main" val="280065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4FB8D-72AB-049A-2BB2-C97C016E1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4CACC4-91DC-6905-6750-AB015723F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127010"/>
            <a:ext cx="8563356" cy="685800"/>
          </a:xfrm>
        </p:spPr>
        <p:txBody>
          <a:bodyPr>
            <a:normAutofit/>
          </a:bodyPr>
          <a:lstStyle/>
          <a:p>
            <a:r>
              <a:rPr lang="en-US" sz="2800" b="1" dirty="0"/>
              <a:t>Program for </a:t>
            </a:r>
            <a:r>
              <a:rPr lang="en-US" sz="2800" b="1" dirty="0" err="1"/>
              <a:t>PreparedStatement</a:t>
            </a:r>
            <a:r>
              <a:rPr lang="en-US" sz="2800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C9CF3-1E59-DAC2-8547-1EF32B52B3F4}"/>
              </a:ext>
            </a:extLst>
          </p:cNvPr>
          <p:cNvSpPr txBox="1"/>
          <p:nvPr/>
        </p:nvSpPr>
        <p:spPr>
          <a:xfrm>
            <a:off x="2448306" y="469910"/>
            <a:ext cx="690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  <a:latin typeface="Calibri" panose="020F0502020204030204"/>
              </a:rPr>
              <a:t>Delete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 in DATABASE [CODE]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2688D9-FB1D-3F57-D6C1-91BCC26F5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42" y="993130"/>
            <a:ext cx="10745700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00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28E25-6818-BDC1-AB44-69C039DB4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CBA8548-C9CE-9B0C-D273-CB03FE156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8488" y="173736"/>
            <a:ext cx="8563356" cy="685800"/>
          </a:xfrm>
        </p:spPr>
        <p:txBody>
          <a:bodyPr>
            <a:normAutofit/>
          </a:bodyPr>
          <a:lstStyle/>
          <a:p>
            <a:r>
              <a:rPr lang="en-US" sz="2800" b="1" dirty="0"/>
              <a:t>Program for </a:t>
            </a:r>
            <a:r>
              <a:rPr lang="en-US" sz="2800" b="1" dirty="0" err="1"/>
              <a:t>PreparedStatement</a:t>
            </a:r>
            <a:r>
              <a:rPr lang="en-US" sz="2800" b="1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CF04E-F13A-C1A7-9D53-8137D0C82F52}"/>
              </a:ext>
            </a:extLst>
          </p:cNvPr>
          <p:cNvSpPr txBox="1"/>
          <p:nvPr/>
        </p:nvSpPr>
        <p:spPr>
          <a:xfrm>
            <a:off x="2512763" y="689501"/>
            <a:ext cx="690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Delete Data in DATABASE [Output]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BC6B4-AA03-3ED9-86AB-B53DA0F0FA97}"/>
              </a:ext>
            </a:extLst>
          </p:cNvPr>
          <p:cNvSpPr txBox="1"/>
          <p:nvPr/>
        </p:nvSpPr>
        <p:spPr>
          <a:xfrm>
            <a:off x="766259" y="3582932"/>
            <a:ext cx="3255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MYSQL DATABASE DATA (Previous)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6A96AA-AA8E-5768-AE94-D377735F7E36}"/>
              </a:ext>
            </a:extLst>
          </p:cNvPr>
          <p:cNvSpPr txBox="1"/>
          <p:nvPr/>
        </p:nvSpPr>
        <p:spPr>
          <a:xfrm>
            <a:off x="5289491" y="3495067"/>
            <a:ext cx="3255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MYSQL DATABASE DATA (NEW)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8DDCCF-8106-DB86-8F1B-9F10021BF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5" y="4337731"/>
            <a:ext cx="3315163" cy="19528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BCCAE7-3552-1AE2-1D88-934AEB0CF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094" y="4452047"/>
            <a:ext cx="3820058" cy="17242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082BD3-1AA2-B32D-CDE1-6CD9307C1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59" y="1571316"/>
            <a:ext cx="10536120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54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F68E4-38C3-7A61-E682-783BF3E67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049C46-FD57-A5B0-8C0E-F75285320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127010"/>
            <a:ext cx="8563356" cy="685800"/>
          </a:xfrm>
        </p:spPr>
        <p:txBody>
          <a:bodyPr>
            <a:normAutofit/>
          </a:bodyPr>
          <a:lstStyle/>
          <a:p>
            <a:r>
              <a:rPr lang="en-US" sz="2800" b="1" dirty="0"/>
              <a:t>Program for </a:t>
            </a:r>
            <a:r>
              <a:rPr lang="en-US" sz="2800" b="1" dirty="0" err="1"/>
              <a:t>PreparedStatement</a:t>
            </a:r>
            <a:r>
              <a:rPr lang="en-US" sz="2800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087CA-AFE1-3357-6C46-6CD9EE5A7D58}"/>
              </a:ext>
            </a:extLst>
          </p:cNvPr>
          <p:cNvSpPr txBox="1"/>
          <p:nvPr/>
        </p:nvSpPr>
        <p:spPr>
          <a:xfrm>
            <a:off x="2448306" y="469910"/>
            <a:ext cx="690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Delete Data in DATABASE [CODE]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71C94B-DB49-6E4E-1748-4A1039B66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42" y="993130"/>
            <a:ext cx="10745700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9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FA270D-F1A7-E673-3F38-B5BD6ABD0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77" y="1451617"/>
            <a:ext cx="9459645" cy="2619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27A585-AA7F-E5FC-3DBE-ABFEE161E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36" y="4531084"/>
            <a:ext cx="11393424" cy="1325415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8CA6C99-41F3-2D97-160F-C2A1A5CC589E}"/>
              </a:ext>
            </a:extLst>
          </p:cNvPr>
          <p:cNvSpPr txBox="1">
            <a:spLocks/>
          </p:cNvSpPr>
          <p:nvPr/>
        </p:nvSpPr>
        <p:spPr>
          <a:xfrm>
            <a:off x="1682496" y="437906"/>
            <a:ext cx="856335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Program for </a:t>
            </a:r>
            <a:r>
              <a:rPr lang="en-US" b="1" u="sng" dirty="0" err="1"/>
              <a:t>CallableFunction</a:t>
            </a:r>
            <a:r>
              <a:rPr lang="en-US" b="1" u="sng" dirty="0"/>
              <a:t> (SQL-side) [CODE] </a:t>
            </a:r>
          </a:p>
        </p:txBody>
      </p:sp>
    </p:spTree>
    <p:extLst>
      <p:ext uri="{BB962C8B-B14F-4D97-AF65-F5344CB8AC3E}">
        <p14:creationId xmlns:p14="http://schemas.microsoft.com/office/powerpoint/2010/main" val="2782766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2EF80-A31B-99CF-475B-EC3DB7D19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AE7FE9-14F4-7E46-8B97-BECF1DC46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69" y="1335024"/>
            <a:ext cx="10653204" cy="512064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1A00EEA8-3220-EEAE-8F04-5A6C6E97E475}"/>
              </a:ext>
            </a:extLst>
          </p:cNvPr>
          <p:cNvSpPr txBox="1">
            <a:spLocks/>
          </p:cNvSpPr>
          <p:nvPr/>
        </p:nvSpPr>
        <p:spPr>
          <a:xfrm>
            <a:off x="1682496" y="437906"/>
            <a:ext cx="856335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Program for </a:t>
            </a:r>
            <a:r>
              <a:rPr lang="en-US" b="1" u="sng" dirty="0" err="1"/>
              <a:t>CallableFunction</a:t>
            </a:r>
            <a:r>
              <a:rPr lang="en-US" b="1" u="sng" dirty="0"/>
              <a:t> (java-side) [CODE] </a:t>
            </a:r>
          </a:p>
        </p:txBody>
      </p:sp>
    </p:spTree>
    <p:extLst>
      <p:ext uri="{BB962C8B-B14F-4D97-AF65-F5344CB8AC3E}">
        <p14:creationId xmlns:p14="http://schemas.microsoft.com/office/powerpoint/2010/main" val="3972013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18443-4E3A-66A0-6F93-7E82AFCE8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A3E123-2BDA-1A47-D40B-D777A228D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4" y="2738749"/>
            <a:ext cx="11292840" cy="16869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829CA9-FC16-88B5-8C18-70FE3AE366FD}"/>
              </a:ext>
            </a:extLst>
          </p:cNvPr>
          <p:cNvSpPr txBox="1"/>
          <p:nvPr/>
        </p:nvSpPr>
        <p:spPr>
          <a:xfrm>
            <a:off x="2361438" y="866894"/>
            <a:ext cx="70477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u="sng" dirty="0"/>
              <a:t>Program for </a:t>
            </a:r>
            <a:r>
              <a:rPr lang="en-US" sz="2400" b="1" u="sng" dirty="0" err="1"/>
              <a:t>CallableFunction</a:t>
            </a:r>
            <a:r>
              <a:rPr lang="en-US" sz="2400" b="1" u="sng" dirty="0"/>
              <a:t>  [OUTPUT] </a:t>
            </a:r>
          </a:p>
        </p:txBody>
      </p:sp>
    </p:spTree>
    <p:extLst>
      <p:ext uri="{BB962C8B-B14F-4D97-AF65-F5344CB8AC3E}">
        <p14:creationId xmlns:p14="http://schemas.microsoft.com/office/powerpoint/2010/main" val="401196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4A428-5A35-0E3D-7C54-3B2957EA2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B3BB088-1F79-50D7-FB89-D7115D381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728" y="475488"/>
            <a:ext cx="8974836" cy="685800"/>
          </a:xfrm>
        </p:spPr>
        <p:txBody>
          <a:bodyPr>
            <a:normAutofit/>
          </a:bodyPr>
          <a:lstStyle/>
          <a:p>
            <a:r>
              <a:rPr lang="en-US" sz="2800" b="1" dirty="0"/>
              <a:t>Program for Loading the driver  [CODE]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96BBA-71EA-9283-93B3-57A3731B0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61" y="2023866"/>
            <a:ext cx="6406928" cy="312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51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93FC99-13CA-F948-A512-723F97E10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51" y="740664"/>
            <a:ext cx="10508097" cy="5907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F367D5-B4D1-B713-0920-F840A4DCAE84}"/>
              </a:ext>
            </a:extLst>
          </p:cNvPr>
          <p:cNvSpPr txBox="1"/>
          <p:nvPr/>
        </p:nvSpPr>
        <p:spPr>
          <a:xfrm>
            <a:off x="3275838" y="281678"/>
            <a:ext cx="4258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/>
              <a:t>Program for </a:t>
            </a:r>
            <a:r>
              <a:rPr lang="en-US" b="1" dirty="0" err="1"/>
              <a:t>ResultsetMetaData</a:t>
            </a:r>
            <a:r>
              <a:rPr lang="en-US" b="1" dirty="0"/>
              <a:t> [CODE] </a:t>
            </a:r>
          </a:p>
        </p:txBody>
      </p:sp>
    </p:spTree>
    <p:extLst>
      <p:ext uri="{BB962C8B-B14F-4D97-AF65-F5344CB8AC3E}">
        <p14:creationId xmlns:p14="http://schemas.microsoft.com/office/powerpoint/2010/main" val="3260464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26D6C7-AAA0-25F5-BF40-9052134A5C4E}"/>
              </a:ext>
            </a:extLst>
          </p:cNvPr>
          <p:cNvSpPr txBox="1"/>
          <p:nvPr/>
        </p:nvSpPr>
        <p:spPr>
          <a:xfrm>
            <a:off x="2580894" y="702302"/>
            <a:ext cx="57401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u="sng" dirty="0" err="1"/>
              <a:t>ResultSet</a:t>
            </a:r>
            <a:r>
              <a:rPr lang="en-US" sz="2400" b="1" u="sng" dirty="0"/>
              <a:t> [OUTPUT]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85E070-A9DF-7078-BA01-917169F0C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45" y="1777915"/>
            <a:ext cx="10459910" cy="231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21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6AC79-1D2D-A0B0-C96D-97677AF35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AB6E8DAB-0645-5A4C-42F0-D08F1C2B3BDF}"/>
              </a:ext>
            </a:extLst>
          </p:cNvPr>
          <p:cNvSpPr txBox="1">
            <a:spLocks/>
          </p:cNvSpPr>
          <p:nvPr/>
        </p:nvSpPr>
        <p:spPr>
          <a:xfrm>
            <a:off x="1814322" y="315701"/>
            <a:ext cx="856335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Program for </a:t>
            </a:r>
            <a:r>
              <a:rPr lang="en-US" b="1" dirty="0" err="1"/>
              <a:t>ResultsetMetaData</a:t>
            </a:r>
            <a:r>
              <a:rPr lang="en-US" b="1" dirty="0"/>
              <a:t> [CODE]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2CF30A-CA15-C7B1-6773-ACFAFE03D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21" y="882163"/>
            <a:ext cx="11508925" cy="56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48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CE99C-0E83-935C-FBEF-D412AAE68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53DA3B31-5A63-913B-B34E-82D0B4620356}"/>
              </a:ext>
            </a:extLst>
          </p:cNvPr>
          <p:cNvSpPr txBox="1">
            <a:spLocks/>
          </p:cNvSpPr>
          <p:nvPr/>
        </p:nvSpPr>
        <p:spPr>
          <a:xfrm>
            <a:off x="1814322" y="315701"/>
            <a:ext cx="856335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Program for </a:t>
            </a:r>
            <a:r>
              <a:rPr lang="en-US" b="1" dirty="0" err="1"/>
              <a:t>ResultsetMetaData</a:t>
            </a:r>
            <a:r>
              <a:rPr lang="en-US" b="1" dirty="0"/>
              <a:t> [OUTPUT]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73252-42DF-8327-D890-DCAD9C144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35" y="1671392"/>
            <a:ext cx="9526329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2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96B2B-E490-D3DB-9BA7-861535BE6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A26DD858-C4D5-4FD8-CCEC-6DA7C704FC7A}"/>
              </a:ext>
            </a:extLst>
          </p:cNvPr>
          <p:cNvSpPr txBox="1">
            <a:spLocks/>
          </p:cNvSpPr>
          <p:nvPr/>
        </p:nvSpPr>
        <p:spPr>
          <a:xfrm>
            <a:off x="1252728" y="475488"/>
            <a:ext cx="897483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Program for Loading the driver  [Output]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1E33EB-B976-AB3B-B395-A594A9B09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" y="1893098"/>
            <a:ext cx="11561064" cy="191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7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F2BD40-479C-5BA7-EC07-FF58D2236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8488" y="173736"/>
            <a:ext cx="8563356" cy="68580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Program for Connect Database or Establish connection [CODE]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C00D1-EFE4-328C-21EE-B432F811D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71" y="1776182"/>
            <a:ext cx="10621857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8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5F313A-8CF4-62A5-9E06-755E2674A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" y="2514636"/>
            <a:ext cx="10899648" cy="1664172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F055DBD4-5AD3-9BA3-E851-7F0C23400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624" y="740664"/>
            <a:ext cx="8563356" cy="832104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/>
              <a:t>Program for Connect Database or Establish connection [OUTPUT]</a:t>
            </a:r>
          </a:p>
        </p:txBody>
      </p:sp>
    </p:spTree>
    <p:extLst>
      <p:ext uri="{BB962C8B-B14F-4D97-AF65-F5344CB8AC3E}">
        <p14:creationId xmlns:p14="http://schemas.microsoft.com/office/powerpoint/2010/main" val="290849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8D109-81FC-0BA0-9884-5040013FE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F81B60-863E-69ED-A8C6-674BFDEA8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8488" y="173736"/>
            <a:ext cx="8563356" cy="685800"/>
          </a:xfrm>
        </p:spPr>
        <p:txBody>
          <a:bodyPr>
            <a:normAutofit/>
          </a:bodyPr>
          <a:lstStyle/>
          <a:p>
            <a:r>
              <a:rPr lang="en-US" sz="2800" b="1" dirty="0"/>
              <a:t>Program for Statement and </a:t>
            </a:r>
            <a:r>
              <a:rPr lang="en-US" sz="2800" b="1" dirty="0" err="1"/>
              <a:t>Resultset</a:t>
            </a:r>
            <a:r>
              <a:rPr lang="en-US" sz="2800" b="1" dirty="0"/>
              <a:t> Interface [CODE]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02DD2-5906-5CA5-C06C-E67AA009E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55" y="859536"/>
            <a:ext cx="10669489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9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5842A-D7A9-36A3-A47E-448EE6FEC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65327414-D4E9-05B3-8A37-921E76D5A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8488" y="173736"/>
            <a:ext cx="8563356" cy="685800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/>
              <a:t>Program for Statement and </a:t>
            </a:r>
            <a:r>
              <a:rPr lang="en-US" sz="2800" b="1" dirty="0" err="1"/>
              <a:t>Resultset</a:t>
            </a:r>
            <a:r>
              <a:rPr lang="en-US" sz="2800" b="1" dirty="0"/>
              <a:t> Interface [OUTPUT]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339CED-D0F8-6C79-FC12-E15BB8719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61" y="1572903"/>
            <a:ext cx="3705742" cy="17969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C6B4B4-C6CF-16FD-85D0-083715D23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4386643"/>
            <a:ext cx="11612880" cy="12460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CCFA8C-4631-61DE-0B95-67DE8C8FBA85}"/>
              </a:ext>
            </a:extLst>
          </p:cNvPr>
          <p:cNvSpPr txBox="1"/>
          <p:nvPr/>
        </p:nvSpPr>
        <p:spPr>
          <a:xfrm>
            <a:off x="1063439" y="1183286"/>
            <a:ext cx="325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MYSQL DATABASE DATA</a:t>
            </a:r>
          </a:p>
        </p:txBody>
      </p:sp>
    </p:spTree>
    <p:extLst>
      <p:ext uri="{BB962C8B-B14F-4D97-AF65-F5344CB8AC3E}">
        <p14:creationId xmlns:p14="http://schemas.microsoft.com/office/powerpoint/2010/main" val="1851496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6D031-C91F-C28F-F173-E8DF315E5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AB6FAE-9C0A-02FE-D9CB-CBAE3747F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127010"/>
            <a:ext cx="8563356" cy="685800"/>
          </a:xfrm>
        </p:spPr>
        <p:txBody>
          <a:bodyPr>
            <a:normAutofit/>
          </a:bodyPr>
          <a:lstStyle/>
          <a:p>
            <a:r>
              <a:rPr lang="en-US" sz="2800" b="1" dirty="0"/>
              <a:t>Program for </a:t>
            </a:r>
            <a:r>
              <a:rPr lang="en-US" sz="2800" b="1" dirty="0" err="1"/>
              <a:t>PreparedStatement</a:t>
            </a:r>
            <a:r>
              <a:rPr lang="en-US" sz="2800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70A9AD-8046-898B-03BE-848010748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40" y="993130"/>
            <a:ext cx="10536120" cy="5437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310691-AB7C-C43A-B9AE-D3C7811816C7}"/>
              </a:ext>
            </a:extLst>
          </p:cNvPr>
          <p:cNvSpPr txBox="1"/>
          <p:nvPr/>
        </p:nvSpPr>
        <p:spPr>
          <a:xfrm>
            <a:off x="2448306" y="469910"/>
            <a:ext cx="690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Insert Data in DATABASE [CODE]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1681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3D454-2239-887B-6793-8C9D01497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0DB219FE-6EF3-3A67-C638-67570F766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8488" y="173736"/>
            <a:ext cx="8563356" cy="685800"/>
          </a:xfrm>
        </p:spPr>
        <p:txBody>
          <a:bodyPr>
            <a:normAutofit/>
          </a:bodyPr>
          <a:lstStyle/>
          <a:p>
            <a:r>
              <a:rPr lang="en-US" sz="2800" b="1" dirty="0"/>
              <a:t>Program for </a:t>
            </a:r>
            <a:r>
              <a:rPr lang="en-US" sz="2800" b="1" dirty="0" err="1"/>
              <a:t>PreparedStatement</a:t>
            </a:r>
            <a:r>
              <a:rPr lang="en-US" sz="2800" b="1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A7FE35-458D-0FC2-033C-EBB18C837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76" y="2247735"/>
            <a:ext cx="11269648" cy="1181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642A5B-9D0D-7339-AC70-76B35F909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26" y="3675887"/>
            <a:ext cx="3315163" cy="19528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5A8C36-B50B-7328-1C8B-A04F95A7A162}"/>
              </a:ext>
            </a:extLst>
          </p:cNvPr>
          <p:cNvSpPr txBox="1"/>
          <p:nvPr/>
        </p:nvSpPr>
        <p:spPr>
          <a:xfrm>
            <a:off x="4336991" y="4158907"/>
            <a:ext cx="3255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 NEW DATA IS ADDED IN MYSQL DATABASE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63E78-87B1-3ED6-B109-2DAEBEF91832}"/>
              </a:ext>
            </a:extLst>
          </p:cNvPr>
          <p:cNvSpPr txBox="1"/>
          <p:nvPr/>
        </p:nvSpPr>
        <p:spPr>
          <a:xfrm>
            <a:off x="2512763" y="689501"/>
            <a:ext cx="690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Insert Data in DATABASE [Output]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031010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Damask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68</TotalTime>
  <Words>233</Words>
  <Application>Microsoft Office PowerPoint</Application>
  <PresentationFormat>Widescreen</PresentationFormat>
  <Paragraphs>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Algerian</vt:lpstr>
      <vt:lpstr>Arial</vt:lpstr>
      <vt:lpstr>Bookman Old Style</vt:lpstr>
      <vt:lpstr>Calibri</vt:lpstr>
      <vt:lpstr>Calibri Light</vt:lpstr>
      <vt:lpstr>Century Gothic</vt:lpstr>
      <vt:lpstr>Rockwell</vt:lpstr>
      <vt:lpstr>Vapor Trail</vt:lpstr>
      <vt:lpstr>Office Theme</vt:lpstr>
      <vt:lpstr>Damask</vt:lpstr>
      <vt:lpstr>JDBC CODES AND OUTPUT SNIPPETS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DAS</dc:creator>
  <cp:lastModifiedBy>ADITYA DAS</cp:lastModifiedBy>
  <cp:revision>87</cp:revision>
  <dcterms:created xsi:type="dcterms:W3CDTF">2024-10-31T01:55:15Z</dcterms:created>
  <dcterms:modified xsi:type="dcterms:W3CDTF">2024-11-15T16:04:01Z</dcterms:modified>
</cp:coreProperties>
</file>