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6" r:id="rId3"/>
    <p:sldId id="258" r:id="rId4"/>
    <p:sldId id="257" r:id="rId5"/>
    <p:sldId id="259" r:id="rId6"/>
    <p:sldId id="287" r:id="rId7"/>
    <p:sldId id="28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44295F6-8609-4A6A-9635-DFECDDB3207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7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F6-8609-4A6A-9635-DFECDDB3207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5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4295F6-8609-4A6A-9635-DFECDDB3207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38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4295F6-8609-4A6A-9635-DFECDDB3207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9727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4295F6-8609-4A6A-9635-DFECDDB3207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24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F6-8609-4A6A-9635-DFECDDB3207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94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F6-8609-4A6A-9635-DFECDDB3207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58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F6-8609-4A6A-9635-DFECDDB3207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46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4295F6-8609-4A6A-9635-DFECDDB3207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22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B1B-BF8F-4422-A111-64A51E9051D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7CD5-B9B6-4E78-8D77-C2CC611B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86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B1B-BF8F-4422-A111-64A51E9051D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7CD5-B9B6-4E78-8D77-C2CC611B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8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F6-8609-4A6A-9635-DFECDDB3207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60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B1B-BF8F-4422-A111-64A51E9051D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7CD5-B9B6-4E78-8D77-C2CC611B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60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B1B-BF8F-4422-A111-64A51E9051D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7CD5-B9B6-4E78-8D77-C2CC611B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31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B1B-BF8F-4422-A111-64A51E9051D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7CD5-B9B6-4E78-8D77-C2CC611B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B1B-BF8F-4422-A111-64A51E9051D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7CD5-B9B6-4E78-8D77-C2CC611B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336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B1B-BF8F-4422-A111-64A51E9051D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7CD5-B9B6-4E78-8D77-C2CC611B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19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B1B-BF8F-4422-A111-64A51E9051D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7CD5-B9B6-4E78-8D77-C2CC611B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024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B1B-BF8F-4422-A111-64A51E9051D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7CD5-B9B6-4E78-8D77-C2CC611B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434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B1B-BF8F-4422-A111-64A51E9051D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7CD5-B9B6-4E78-8D77-C2CC611B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885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B1B-BF8F-4422-A111-64A51E9051D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7CD5-B9B6-4E78-8D77-C2CC611B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8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4295F6-8609-4A6A-9635-DFECDDB3207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0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F6-8609-4A6A-9635-DFECDDB3207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F6-8609-4A6A-9635-DFECDDB3207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5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F6-8609-4A6A-9635-DFECDDB3207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F6-8609-4A6A-9635-DFECDDB3207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4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F6-8609-4A6A-9635-DFECDDB3207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4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F6-8609-4A6A-9635-DFECDDB3207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0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295F6-8609-4A6A-9635-DFECDDB3207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00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24B1B-BF8F-4422-A111-64A51E9051D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97CD5-B9B6-4E78-8D77-C2CC611B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20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3D11-796D-E3A3-A89F-D05E94D69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178309"/>
            <a:ext cx="9448800" cy="18250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JSP CODES and OUPUT SNIPPETS</a:t>
            </a:r>
          </a:p>
        </p:txBody>
      </p:sp>
    </p:spTree>
    <p:extLst>
      <p:ext uri="{BB962C8B-B14F-4D97-AF65-F5344CB8AC3E}">
        <p14:creationId xmlns:p14="http://schemas.microsoft.com/office/powerpoint/2010/main" val="4197027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E36DDD6-57C7-968B-8E2A-9118C6D668B9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JSP_API.jsp</a:t>
            </a:r>
            <a:r>
              <a:rPr lang="en-US" dirty="0">
                <a:latin typeface="Arial Black" panose="020B0A04020102020204" pitchFamily="34" charset="0"/>
              </a:rPr>
              <a:t> (output)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DCB80-C133-75D0-BC31-F029A5A60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2" y="675891"/>
            <a:ext cx="7278116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1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3CD90EC9-62C0-F67C-462B-F83D05BE3559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 Black" panose="020B0A04020102020204" pitchFamily="34" charset="0"/>
              </a:rPr>
              <a:t>index.html (CODE)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673B73-C3C7-7AE7-93D3-4B9A08D12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64" y="1100152"/>
            <a:ext cx="7246826" cy="465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5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8FAC3-A842-F8B8-36EB-6AA037956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181EF3B5-633B-C341-AA52-44284B7D0041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Request.jsp</a:t>
            </a:r>
            <a:r>
              <a:rPr lang="en-US" dirty="0">
                <a:latin typeface="Arial Black" panose="020B0A04020102020204" pitchFamily="34" charset="0"/>
              </a:rPr>
              <a:t> (CODE)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121995-4EB6-7954-ABD2-7BE8EB18B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30" y="686498"/>
            <a:ext cx="11497235" cy="599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9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63EBFED5-B4B5-0372-C4DC-C6D9FB9829AF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index.html,Request.jsp</a:t>
            </a:r>
            <a:r>
              <a:rPr lang="en-US" dirty="0">
                <a:latin typeface="Arial Black" panose="020B0A04020102020204" pitchFamily="34" charset="0"/>
              </a:rPr>
              <a:t> (output)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B47055-6C23-4B63-D425-549D73A4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06" y="1351655"/>
            <a:ext cx="5001323" cy="1905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7F96FB-5DF8-0D11-E45E-44953F2DA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" y="3840480"/>
            <a:ext cx="10933176" cy="259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02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D6B8FF-5266-A25A-708D-1397EEC556F3}"/>
              </a:ext>
            </a:extLst>
          </p:cNvPr>
          <p:cNvSpPr txBox="1"/>
          <p:nvPr/>
        </p:nvSpPr>
        <p:spPr>
          <a:xfrm>
            <a:off x="2654046" y="208526"/>
            <a:ext cx="6160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latin typeface="Arial Black" panose="020B0A04020102020204" pitchFamily="34" charset="0"/>
              </a:rPr>
              <a:t>login.html(CODE)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F06250-5503-8F00-BF66-15FB05C1E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10" y="1342734"/>
            <a:ext cx="8278380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7FF79-5475-FE54-D7CA-2E280B71E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7E1545-B9FF-157D-252F-0719F0FFA2A8}"/>
              </a:ext>
            </a:extLst>
          </p:cNvPr>
          <p:cNvSpPr txBox="1"/>
          <p:nvPr/>
        </p:nvSpPr>
        <p:spPr>
          <a:xfrm>
            <a:off x="2654046" y="208526"/>
            <a:ext cx="6160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login.jsp</a:t>
            </a:r>
            <a:r>
              <a:rPr lang="en-US" dirty="0">
                <a:latin typeface="Arial Black" panose="020B0A04020102020204" pitchFamily="34" charset="0"/>
              </a:rPr>
              <a:t>(CODE)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5437B-B849-8036-1027-2A2DE4D99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294" y="801100"/>
            <a:ext cx="8171411" cy="568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87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18404-7F57-6A5A-119A-03F2A46CE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98DA0F-3B51-72B0-0707-76F06A115926}"/>
              </a:ext>
            </a:extLst>
          </p:cNvPr>
          <p:cNvSpPr txBox="1"/>
          <p:nvPr/>
        </p:nvSpPr>
        <p:spPr>
          <a:xfrm>
            <a:off x="2654046" y="208526"/>
            <a:ext cx="6160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welcome.jsp</a:t>
            </a:r>
            <a:r>
              <a:rPr lang="en-US" dirty="0">
                <a:latin typeface="Arial Black" panose="020B0A04020102020204" pitchFamily="34" charset="0"/>
              </a:rPr>
              <a:t>(CODE)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FEC7C7-48F4-8DFA-5EC1-022A846FF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99" y="1071233"/>
            <a:ext cx="8973802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3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4200D4-904F-C8BD-BE88-0EBA5CDF7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35" y="647296"/>
            <a:ext cx="5185261" cy="3057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D8E3E8-8A88-7DCA-FC09-3B3C6E083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937" y="915308"/>
            <a:ext cx="5367316" cy="2789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A62263-1A61-1539-FC56-E2D5A0875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35" y="3805832"/>
            <a:ext cx="4993237" cy="2924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EFF079-17AF-6694-D646-2313729EC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59936"/>
            <a:ext cx="5513832" cy="2670479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CDC8ECE3-ECF4-13E6-F6A2-B27402370DC5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login.html,login.jsp,welcome.jsp</a:t>
            </a:r>
            <a:r>
              <a:rPr lang="en-US" dirty="0">
                <a:latin typeface="Arial Black" panose="020B0A04020102020204" pitchFamily="34" charset="0"/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3193436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9C0F25-11E9-3F3C-9E65-5C9CE7B74D42}"/>
              </a:ext>
            </a:extLst>
          </p:cNvPr>
          <p:cNvSpPr txBox="1"/>
          <p:nvPr/>
        </p:nvSpPr>
        <p:spPr>
          <a:xfrm>
            <a:off x="2654046" y="208526"/>
            <a:ext cx="6160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index.jsp</a:t>
            </a:r>
            <a:r>
              <a:rPr lang="en-US" dirty="0">
                <a:latin typeface="Arial Black" panose="020B0A04020102020204" pitchFamily="34" charset="0"/>
              </a:rPr>
              <a:t>(CODE)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5C23DB-F1AA-0851-62BF-EE053B5F4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67" y="1204602"/>
            <a:ext cx="8888065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97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D5604-4839-6D18-4FF4-538A95EFF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85A9E5-D2C6-C515-10FB-717A718FAFE1}"/>
              </a:ext>
            </a:extLst>
          </p:cNvPr>
          <p:cNvSpPr txBox="1"/>
          <p:nvPr/>
        </p:nvSpPr>
        <p:spPr>
          <a:xfrm>
            <a:off x="5625846" y="2457950"/>
            <a:ext cx="6160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session.jsp</a:t>
            </a:r>
            <a:r>
              <a:rPr lang="en-US" dirty="0">
                <a:latin typeface="Arial Black" panose="020B0A04020102020204" pitchFamily="34" charset="0"/>
              </a:rPr>
              <a:t>(CODE)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6EBAE0-9683-04F3-DBB7-DCCD98AA3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11" y="246888"/>
            <a:ext cx="5531618" cy="637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3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C8EB75-1CCE-D046-5A6A-B8572CCEC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824" y="173038"/>
            <a:ext cx="9144000" cy="595058"/>
          </a:xfrm>
        </p:spPr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First.jsp</a:t>
            </a:r>
            <a:r>
              <a:rPr lang="en-US" dirty="0">
                <a:latin typeface="Arial Black" panose="020B0A04020102020204" pitchFamily="34" charset="0"/>
              </a:rPr>
              <a:t> (CODE)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5CF93-D408-E8BB-D672-FEE9CC23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768096"/>
            <a:ext cx="9002381" cy="552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29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00616-5AB6-9868-63E8-DECF087D0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B8F1D4E3-D867-CA78-0882-F95EE36BCD70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index.jsp,session.jsp</a:t>
            </a:r>
            <a:r>
              <a:rPr lang="en-US" dirty="0">
                <a:latin typeface="Arial Black" panose="020B0A04020102020204" pitchFamily="34" charset="0"/>
              </a:rPr>
              <a:t>(output)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B705F-C10F-F8D4-BBA3-3FEEA60AB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963480"/>
            <a:ext cx="4730497" cy="4303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B4010-5802-A2D7-17B8-9B9AAEAC5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361148"/>
            <a:ext cx="5194456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7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E23BDC17-1DD1-CCCA-C60C-140C4EDC7D6B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 Black" panose="020B0A04020102020204" pitchFamily="34" charset="0"/>
              </a:rPr>
              <a:t>index1.jsp(CODE)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D14890-1F00-8E77-429B-2E8ABD47C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94" y="1190312"/>
            <a:ext cx="8145012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3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F7998-2A24-550D-B71B-FA4B03C88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95F35BE-978A-2E91-87B7-C61592F0F5D7}"/>
              </a:ext>
            </a:extLst>
          </p:cNvPr>
          <p:cNvSpPr txBox="1">
            <a:spLocks/>
          </p:cNvSpPr>
          <p:nvPr/>
        </p:nvSpPr>
        <p:spPr>
          <a:xfrm>
            <a:off x="6940296" y="1590358"/>
            <a:ext cx="5020056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pagecontext.jsp</a:t>
            </a:r>
            <a:r>
              <a:rPr lang="en-US" dirty="0">
                <a:latin typeface="Arial Black" panose="020B0A04020102020204" pitchFamily="34" charset="0"/>
              </a:rPr>
              <a:t> (CODE)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918596-C091-461E-81AF-2A7B6227C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64" y="74147"/>
            <a:ext cx="6005080" cy="670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05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B29899-61BF-3EFE-A094-651F3932F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3" y="1039277"/>
            <a:ext cx="4764024" cy="4858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CA8ABD-1ECF-3102-F349-9AE14822C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764" y="1172821"/>
            <a:ext cx="6001588" cy="4725059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AADCACD-8707-3B24-F950-131F19820879}"/>
              </a:ext>
            </a:extLst>
          </p:cNvPr>
          <p:cNvSpPr txBox="1">
            <a:spLocks/>
          </p:cNvSpPr>
          <p:nvPr/>
        </p:nvSpPr>
        <p:spPr>
          <a:xfrm>
            <a:off x="2542032" y="255334"/>
            <a:ext cx="7388352" cy="595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 Black" panose="020B0A04020102020204" pitchFamily="34" charset="0"/>
              </a:rPr>
              <a:t>index1.jsp,pagecontext.jsp (OUTPUT)</a:t>
            </a:r>
          </a:p>
        </p:txBody>
      </p:sp>
    </p:spTree>
    <p:extLst>
      <p:ext uri="{BB962C8B-B14F-4D97-AF65-F5344CB8AC3E}">
        <p14:creationId xmlns:p14="http://schemas.microsoft.com/office/powerpoint/2010/main" val="3295253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F96040C-DD58-2ACB-86E4-C88C9AF0628B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ExceptionHandling.jsp</a:t>
            </a:r>
            <a:r>
              <a:rPr lang="en-US" dirty="0">
                <a:latin typeface="Arial Black" panose="020B0A04020102020204" pitchFamily="34" charset="0"/>
              </a:rPr>
              <a:t> (CODE)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565555-9BC8-33EE-9E49-B301606F9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791" y="768096"/>
            <a:ext cx="7638097" cy="60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34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762E7-D23B-51FC-CACB-FA87F66E6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08D2FDD0-6C9D-C2CD-6712-A88C1951A565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error.jsp</a:t>
            </a:r>
            <a:r>
              <a:rPr lang="en-US" dirty="0">
                <a:latin typeface="Arial Black" panose="020B0A04020102020204" pitchFamily="34" charset="0"/>
              </a:rPr>
              <a:t> (CODE)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180EC2-EA29-E87B-33E2-4331EA1F7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35" y="2075688"/>
            <a:ext cx="8123759" cy="24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3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19DF6-EE9C-5E41-4636-FFBA6FBFE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D25962C-4F24-8926-5D0C-F366467AA0B0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exceptionHandling.jsp,error.jsp</a:t>
            </a:r>
            <a:r>
              <a:rPr lang="en-US" dirty="0">
                <a:latin typeface="Arial Black" panose="020B0A04020102020204" pitchFamily="34" charset="0"/>
              </a:rPr>
              <a:t> (output)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0F4AE-F5C4-D390-4A3B-370A195FC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487" y="3880720"/>
            <a:ext cx="6239746" cy="2095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52373D-D124-15B9-8F2D-72BC54E99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038" y="2453189"/>
            <a:ext cx="5281222" cy="5240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6B00FA-65A6-887D-56E3-A506D78AE502}"/>
              </a:ext>
            </a:extLst>
          </p:cNvPr>
          <p:cNvSpPr txBox="1"/>
          <p:nvPr/>
        </p:nvSpPr>
        <p:spPr>
          <a:xfrm>
            <a:off x="8573572" y="2368295"/>
            <a:ext cx="2345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It’s a part of </a:t>
            </a:r>
            <a:r>
              <a:rPr lang="en-US" dirty="0" err="1">
                <a:solidFill>
                  <a:srgbClr val="FFFF00"/>
                </a:solidFill>
              </a:rPr>
              <a:t>exceptionHandling.jsp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705A0C-B4E0-4CB7-D75A-8CE03231B364}"/>
              </a:ext>
            </a:extLst>
          </p:cNvPr>
          <p:cNvCxnSpPr/>
          <p:nvPr/>
        </p:nvCxnSpPr>
        <p:spPr>
          <a:xfrm flipH="1">
            <a:off x="7351776" y="2691460"/>
            <a:ext cx="1115568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6099BD-C136-6247-D631-F987E18D1D1C}"/>
              </a:ext>
            </a:extLst>
          </p:cNvPr>
          <p:cNvCxnSpPr>
            <a:cxnSpLocks/>
          </p:cNvCxnSpPr>
          <p:nvPr/>
        </p:nvCxnSpPr>
        <p:spPr>
          <a:xfrm>
            <a:off x="5843016" y="3108960"/>
            <a:ext cx="0" cy="704088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711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027EC68-64B6-011A-A138-04BBD6E85137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forward.jsp</a:t>
            </a:r>
            <a:r>
              <a:rPr lang="en-US" dirty="0">
                <a:latin typeface="Arial Black" panose="020B0A04020102020204" pitchFamily="34" charset="0"/>
              </a:rPr>
              <a:t> (CODE)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D5416F-8B3C-D295-A60A-4538799FE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67" y="1642813"/>
            <a:ext cx="8345065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16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FF25ED7B-114A-9795-D387-B1498BA12ACD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target.jsp</a:t>
            </a:r>
            <a:r>
              <a:rPr lang="en-US" dirty="0">
                <a:latin typeface="Arial Black" panose="020B0A04020102020204" pitchFamily="34" charset="0"/>
              </a:rPr>
              <a:t> (CODE)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FA002-79DB-F50A-8B94-9AECFE190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77" y="2004813"/>
            <a:ext cx="10183646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3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FF9A7-5864-0B1D-AB01-79B5EA671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A07A2A2-D590-A603-E556-D0F53B753040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forward.jsp,target.jsp</a:t>
            </a:r>
            <a:r>
              <a:rPr lang="en-US" dirty="0">
                <a:latin typeface="Arial Black" panose="020B0A04020102020204" pitchFamily="34" charset="0"/>
              </a:rPr>
              <a:t>(output)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CB8C8D-3B90-AC32-66D2-D8C98EB32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838" y="2123893"/>
            <a:ext cx="5906324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C8EB75-1CCE-D046-5A6A-B8572CCEC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824" y="173038"/>
            <a:ext cx="9144000" cy="595058"/>
          </a:xfrm>
        </p:spPr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header.jsp</a:t>
            </a:r>
            <a:r>
              <a:rPr lang="en-US" dirty="0">
                <a:latin typeface="Arial Black" panose="020B0A04020102020204" pitchFamily="34" charset="0"/>
              </a:rPr>
              <a:t> and </a:t>
            </a:r>
            <a:r>
              <a:rPr lang="en-US" dirty="0" err="1">
                <a:latin typeface="Arial Black" panose="020B0A04020102020204" pitchFamily="34" charset="0"/>
              </a:rPr>
              <a:t>footer.jsp</a:t>
            </a:r>
            <a:r>
              <a:rPr lang="en-US" dirty="0">
                <a:latin typeface="Arial Black" panose="020B0A04020102020204" pitchFamily="34" charset="0"/>
              </a:rPr>
              <a:t> (CODE)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EC683-EA15-475A-F216-D0267A9D1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07" y="1078928"/>
            <a:ext cx="7830217" cy="1737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5ABE87-BC0F-4DE6-30E2-26B8FBDDA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24" y="3313538"/>
            <a:ext cx="6986903" cy="145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63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B3AAD-2263-9108-4D2A-ED08428B4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0DC8FC3-41B6-518E-FFC7-23FAE64A0E99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include.jsp</a:t>
            </a:r>
            <a:r>
              <a:rPr lang="en-US" dirty="0">
                <a:latin typeface="Arial Black" panose="020B0A04020102020204" pitchFamily="34" charset="0"/>
              </a:rPr>
              <a:t> (CODE)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4C02E-5F72-736B-6F13-03FF0AF97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2" y="1185549"/>
            <a:ext cx="8602275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99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BA445-3114-1CB2-D8C2-4EE444A1C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36FF85A-6CC5-8FD9-C877-D7390F47C7AB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 Black" panose="020B0A04020102020204" pitchFamily="34" charset="0"/>
              </a:rPr>
              <a:t>header.html, footer.html (CODE)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046F56-B52C-28C0-F6F8-82CE323DB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71" y="1109426"/>
            <a:ext cx="3755058" cy="2238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5EE1DB-ABD1-E73E-013D-8A53A931A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971" y="3899183"/>
            <a:ext cx="8154538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71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3BB5D-7511-BEA0-4061-81920A4C6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A48ABC46-7130-0510-8E6D-B142752B3AF4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 Black" panose="020B0A04020102020204" pitchFamily="34" charset="0"/>
              </a:rPr>
              <a:t>include.jsp,header.html,footer.html(output)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95DAA-35BF-3C43-3D1C-79D3E89D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61" y="768096"/>
            <a:ext cx="7388916" cy="3191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7B8959-6186-CF4D-DB47-286A30592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5372920"/>
            <a:ext cx="11740896" cy="14339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BE82FC-273F-BA19-A2EA-C2576DBA7773}"/>
              </a:ext>
            </a:extLst>
          </p:cNvPr>
          <p:cNvSpPr txBox="1"/>
          <p:nvPr/>
        </p:nvSpPr>
        <p:spPr>
          <a:xfrm>
            <a:off x="6351580" y="4288535"/>
            <a:ext cx="2345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After clicking click-here it will redirect to below page.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B21F29-2EAF-1C11-58DE-9672A56E67B3}"/>
              </a:ext>
            </a:extLst>
          </p:cNvPr>
          <p:cNvCxnSpPr>
            <a:cxnSpLocks/>
          </p:cNvCxnSpPr>
          <p:nvPr/>
        </p:nvCxnSpPr>
        <p:spPr>
          <a:xfrm>
            <a:off x="5029200" y="4114800"/>
            <a:ext cx="0" cy="100584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4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9C36B-83AA-D93B-5A7A-A3F047EB7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7E5E936-4000-49BB-E41E-E70FB8263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824" y="173038"/>
            <a:ext cx="9144000" cy="595058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BASIC SYNTAX OF JSP (output)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93E9D-B44E-C909-FA79-8C01CB00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10" y="1666629"/>
            <a:ext cx="7373379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5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954AD4-7DC6-6A7F-CCD8-FCDE9AB0E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16" y="1269518"/>
            <a:ext cx="9897856" cy="508706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222F565-EE76-12AD-9D95-ACDC17E63C43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 Black" panose="020B0A04020102020204" pitchFamily="34" charset="0"/>
              </a:rPr>
              <a:t>JSP_LC.jsp</a:t>
            </a:r>
            <a:r>
              <a:rPr lang="en-US" dirty="0">
                <a:latin typeface="Arial Black" panose="020B0A04020102020204" pitchFamily="34" charset="0"/>
              </a:rPr>
              <a:t> (CODE)</a:t>
            </a:r>
          </a:p>
        </p:txBody>
      </p:sp>
    </p:spTree>
    <p:extLst>
      <p:ext uri="{BB962C8B-B14F-4D97-AF65-F5344CB8AC3E}">
        <p14:creationId xmlns:p14="http://schemas.microsoft.com/office/powerpoint/2010/main" val="159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47656-1F8D-2A7B-03FE-7B85B64E6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EB61C0-4A7F-3443-C968-435D36546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824" y="173038"/>
            <a:ext cx="9144000" cy="595058"/>
          </a:xfrm>
        </p:spPr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JSP_LC.jsp</a:t>
            </a:r>
            <a:r>
              <a:rPr lang="en-US" dirty="0">
                <a:latin typeface="Arial Black" panose="020B0A04020102020204" pitchFamily="34" charset="0"/>
              </a:rPr>
              <a:t>(output)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5A4C5-0B6A-D8C6-1E0A-EEB411DDC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808" y="1019762"/>
            <a:ext cx="9221487" cy="300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5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394C7-4314-B813-D999-3930B8221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411E19-F91D-8911-5089-6C47089D8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824" y="173038"/>
            <a:ext cx="9144000" cy="595058"/>
          </a:xfrm>
        </p:spPr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TAG_lib.jsp</a:t>
            </a:r>
            <a:r>
              <a:rPr lang="en-US" dirty="0">
                <a:latin typeface="Arial Black" panose="020B0A04020102020204" pitchFamily="34" charset="0"/>
              </a:rPr>
              <a:t> (Code)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E30751-89C7-7B53-327E-F59B94ECA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630936"/>
            <a:ext cx="6007608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7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AAE3D02-D923-BBA2-4F6E-59E89831C96A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TAG_lib.jsp</a:t>
            </a:r>
            <a:r>
              <a:rPr lang="en-US" dirty="0">
                <a:latin typeface="Arial Black" panose="020B0A04020102020204" pitchFamily="34" charset="0"/>
              </a:rPr>
              <a:t> (output)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592280-F8B2-98BC-B85D-1C1A6F38C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20" y="1923840"/>
            <a:ext cx="6812705" cy="315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8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BF4921-8927-5DFE-7014-D16CEC2EE3D6}"/>
              </a:ext>
            </a:extLst>
          </p:cNvPr>
          <p:cNvSpPr txBox="1"/>
          <p:nvPr/>
        </p:nvSpPr>
        <p:spPr>
          <a:xfrm>
            <a:off x="2752344" y="219456"/>
            <a:ext cx="6224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JSP_API.jsp</a:t>
            </a:r>
            <a:r>
              <a:rPr lang="en-US" dirty="0">
                <a:latin typeface="Arial Black" panose="020B0A04020102020204" pitchFamily="34" charset="0"/>
              </a:rPr>
              <a:t> (CODE)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21F092-FE15-2855-3D92-D4EF561B9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718" y="822960"/>
            <a:ext cx="8574563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2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167</TotalTime>
  <Words>265</Words>
  <Application>Microsoft Office PowerPoint</Application>
  <PresentationFormat>Widescreen</PresentationFormat>
  <Paragraphs>34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Algerian</vt:lpstr>
      <vt:lpstr>Arial</vt:lpstr>
      <vt:lpstr>Arial Black</vt:lpstr>
      <vt:lpstr>Calibri</vt:lpstr>
      <vt:lpstr>Calibri Light</vt:lpstr>
      <vt:lpstr>Century Gothic</vt:lpstr>
      <vt:lpstr>Vapor Trail</vt:lpstr>
      <vt:lpstr>Office Theme</vt:lpstr>
      <vt:lpstr>JSP CODES and OUPUT SNIPPETS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DAS</dc:creator>
  <cp:lastModifiedBy>ADITYA DAS</cp:lastModifiedBy>
  <cp:revision>94</cp:revision>
  <dcterms:created xsi:type="dcterms:W3CDTF">2024-10-30T14:31:46Z</dcterms:created>
  <dcterms:modified xsi:type="dcterms:W3CDTF">2024-11-15T17:15:30Z</dcterms:modified>
</cp:coreProperties>
</file>