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sldIdLst>
    <p:sldId id="256" r:id="rId4"/>
    <p:sldId id="260" r:id="rId5"/>
    <p:sldId id="261" r:id="rId6"/>
    <p:sldId id="257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009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2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3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1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26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0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7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082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4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5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8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6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5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05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8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96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13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2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80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491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0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53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9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76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74F29-A28C-4EAB-9E36-6AA2039EFFD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D153-7EE8-489A-9D36-139A49775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E1AD-D4D2-412D-9C47-5A9B2BF09D6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D7C57-6BF5-45F3-B7E4-F78805E30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9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BB9B-24AB-4102-A504-38AB2C09C2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43D7-FE4D-45A8-963C-D61D9F4BE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3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CD91-AD62-BF80-5681-9C68161FC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169165"/>
            <a:ext cx="9448800" cy="1825096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JDBC CODES AND OUTPUT SNIPPETS</a:t>
            </a:r>
          </a:p>
        </p:txBody>
      </p:sp>
    </p:spTree>
    <p:extLst>
      <p:ext uri="{BB962C8B-B14F-4D97-AF65-F5344CB8AC3E}">
        <p14:creationId xmlns:p14="http://schemas.microsoft.com/office/powerpoint/2010/main" val="288991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3DD2F-01D5-A32F-9053-D92D3DCC5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D44250-75BA-4CCD-D210-EE18C261B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1E7CC-519E-03CF-F8F7-145185E1D40A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665CE-8015-5ABE-2298-2ED599CE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47" y="993130"/>
            <a:ext cx="10660906" cy="57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080FF-33D3-2A1B-E1F9-FDE22A5F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277D648-9CA0-163E-9630-50ADF787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B2C7F-512C-E392-19D7-372D49E35436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Rockwell" panose="02060603020205020403"/>
              </a:rPr>
              <a:t>Read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Data in DATABASE [Output]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9743E-269D-CA3E-7285-DA9EAF50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7" y="4089773"/>
            <a:ext cx="10412278" cy="1350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4DDBA9-75CE-0999-EBAE-23769F86E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2" y="1892807"/>
            <a:ext cx="3315163" cy="1952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9CA7E5-6459-7516-8601-3391DD82A3A0}"/>
              </a:ext>
            </a:extLst>
          </p:cNvPr>
          <p:cNvSpPr txBox="1"/>
          <p:nvPr/>
        </p:nvSpPr>
        <p:spPr>
          <a:xfrm>
            <a:off x="885131" y="1543820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MYSQL DATABASE DATA</a:t>
            </a:r>
          </a:p>
        </p:txBody>
      </p:sp>
    </p:spTree>
    <p:extLst>
      <p:ext uri="{BB962C8B-B14F-4D97-AF65-F5344CB8AC3E}">
        <p14:creationId xmlns:p14="http://schemas.microsoft.com/office/powerpoint/2010/main" val="151075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68A7-A6F6-E9BC-90FD-8BE29F31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2F79B8-E571-8C44-BF4F-F7888C23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EBB72-63B5-979E-8169-287804FFFB40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update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7A56-D2F8-03DE-E36A-E894DDCA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2" y="1155710"/>
            <a:ext cx="10698068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F7846-78D8-629D-0D77-AD830817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1B2E9DB-4710-8E8F-D04A-CFA76C45D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949338-D85F-9FD4-F0B0-6E37DD8168D6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Rockwell" panose="02060603020205020403"/>
              </a:rPr>
              <a:t>Update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Data in DATABASE [Output]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ACCCD-EC6E-FA15-989E-F736134F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" y="4337731"/>
            <a:ext cx="3315163" cy="1952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A996F-E3E0-E504-4ACD-C0FA6D9B8709}"/>
              </a:ext>
            </a:extLst>
          </p:cNvPr>
          <p:cNvSpPr txBox="1"/>
          <p:nvPr/>
        </p:nvSpPr>
        <p:spPr>
          <a:xfrm>
            <a:off x="766259" y="3582932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(Previous)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D230-7E23-FA4C-BAFB-0166DA0F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1725865"/>
            <a:ext cx="11117226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51DD6-436E-FC93-E30F-A4DE80B60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18" y="4437168"/>
            <a:ext cx="3534268" cy="1981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74CE67-C353-5969-9B0F-92361A446273}"/>
              </a:ext>
            </a:extLst>
          </p:cNvPr>
          <p:cNvSpPr txBox="1"/>
          <p:nvPr/>
        </p:nvSpPr>
        <p:spPr>
          <a:xfrm>
            <a:off x="5289491" y="3495067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(NEW)</a:t>
            </a:r>
          </a:p>
        </p:txBody>
      </p:sp>
    </p:spTree>
    <p:extLst>
      <p:ext uri="{BB962C8B-B14F-4D97-AF65-F5344CB8AC3E}">
        <p14:creationId xmlns:p14="http://schemas.microsoft.com/office/powerpoint/2010/main" val="280065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FB8D-72AB-049A-2BB2-C97C016E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4CACC4-91DC-6905-6750-AB01572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C9CF3-1E59-DAC2-8547-1EF32B52B3F4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Calibri" panose="020F0502020204030204"/>
              </a:rPr>
              <a:t>Delete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2688D9-FB1D-3F57-D6C1-91BCC26F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2" y="993130"/>
            <a:ext cx="1074570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0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28E25-6818-BDC1-AB44-69C039DB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CBA8548-C9CE-9B0C-D273-CB03FE156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CF04E-F13A-C1A7-9D53-8137D0C82F52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Delete Data in DATABASE [Output]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C6B4-AA03-3ED9-86AB-B53DA0F0FA97}"/>
              </a:ext>
            </a:extLst>
          </p:cNvPr>
          <p:cNvSpPr txBox="1"/>
          <p:nvPr/>
        </p:nvSpPr>
        <p:spPr>
          <a:xfrm>
            <a:off x="766259" y="3582932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(Previous)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A96AA-AA8E-5768-AE94-D377735F7E36}"/>
              </a:ext>
            </a:extLst>
          </p:cNvPr>
          <p:cNvSpPr txBox="1"/>
          <p:nvPr/>
        </p:nvSpPr>
        <p:spPr>
          <a:xfrm>
            <a:off x="5289491" y="3495067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MYSQL DATABASE DATA (NEW)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8DDCCF-8106-DB86-8F1B-9F10021B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" y="4337731"/>
            <a:ext cx="3315163" cy="1952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CCAE7-3552-1AE2-1D88-934AEB0C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94" y="4452047"/>
            <a:ext cx="3820058" cy="1724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082BD3-1AA2-B32D-CDE1-6CD9307C1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9" y="1571316"/>
            <a:ext cx="1053612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F68E4-38C3-7A61-E682-783BF3E6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049C46-FD57-A5B0-8C0E-F7528532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087CA-AFE1-3357-6C46-6CD9EE5A7D58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Data in DATABASE [CODE]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1C94B-DB49-6E4E-1748-4A1039B6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2" y="993130"/>
            <a:ext cx="1074570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A270D-F1A7-E673-3F38-B5BD6ABD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7" y="1451617"/>
            <a:ext cx="9459645" cy="2619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7A585-AA7F-E5FC-3DBE-ABFEE161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4531084"/>
            <a:ext cx="11393424" cy="132541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8CA6C99-41F3-2D97-160F-C2A1A5CC589E}"/>
              </a:ext>
            </a:extLst>
          </p:cNvPr>
          <p:cNvSpPr txBox="1">
            <a:spLocks/>
          </p:cNvSpPr>
          <p:nvPr/>
        </p:nvSpPr>
        <p:spPr>
          <a:xfrm>
            <a:off x="1682496" y="437906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Program for </a:t>
            </a:r>
            <a:r>
              <a:rPr lang="en-US" b="1" u="sng" dirty="0" err="1"/>
              <a:t>CallableFunction</a:t>
            </a:r>
            <a:r>
              <a:rPr lang="en-US" b="1" u="sng" dirty="0"/>
              <a:t> (SQL-side) [CODE] </a:t>
            </a:r>
          </a:p>
        </p:txBody>
      </p:sp>
    </p:spTree>
    <p:extLst>
      <p:ext uri="{BB962C8B-B14F-4D97-AF65-F5344CB8AC3E}">
        <p14:creationId xmlns:p14="http://schemas.microsoft.com/office/powerpoint/2010/main" val="278276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2EF80-A31B-99CF-475B-EC3DB7D1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AE7FE9-14F4-7E46-8B97-BECF1DC4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" y="1335024"/>
            <a:ext cx="10653204" cy="512064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A00EEA8-3220-EEAE-8F04-5A6C6E97E475}"/>
              </a:ext>
            </a:extLst>
          </p:cNvPr>
          <p:cNvSpPr txBox="1">
            <a:spLocks/>
          </p:cNvSpPr>
          <p:nvPr/>
        </p:nvSpPr>
        <p:spPr>
          <a:xfrm>
            <a:off x="1682496" y="437906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Program for </a:t>
            </a:r>
            <a:r>
              <a:rPr lang="en-US" b="1" u="sng" dirty="0" err="1"/>
              <a:t>CallableFunction</a:t>
            </a:r>
            <a:r>
              <a:rPr lang="en-US" b="1" u="sng" dirty="0"/>
              <a:t> (java-side) [CODE] </a:t>
            </a:r>
          </a:p>
        </p:txBody>
      </p:sp>
    </p:spTree>
    <p:extLst>
      <p:ext uri="{BB962C8B-B14F-4D97-AF65-F5344CB8AC3E}">
        <p14:creationId xmlns:p14="http://schemas.microsoft.com/office/powerpoint/2010/main" val="397201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8443-4E3A-66A0-6F93-7E82AFCE8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A3E123-2BDA-1A47-D40B-D777A228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2738749"/>
            <a:ext cx="11292840" cy="1686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829CA9-FC16-88B5-8C18-70FE3AE366FD}"/>
              </a:ext>
            </a:extLst>
          </p:cNvPr>
          <p:cNvSpPr txBox="1"/>
          <p:nvPr/>
        </p:nvSpPr>
        <p:spPr>
          <a:xfrm>
            <a:off x="2361438" y="866894"/>
            <a:ext cx="7047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/>
              <a:t>Program for </a:t>
            </a:r>
            <a:r>
              <a:rPr lang="en-US" sz="2400" b="1" u="sng" dirty="0" err="1"/>
              <a:t>CallableFunction</a:t>
            </a:r>
            <a:r>
              <a:rPr lang="en-US" sz="2400" b="1" u="sng" dirty="0"/>
              <a:t>  [OUTPUT] </a:t>
            </a:r>
          </a:p>
        </p:txBody>
      </p:sp>
    </p:spTree>
    <p:extLst>
      <p:ext uri="{BB962C8B-B14F-4D97-AF65-F5344CB8AC3E}">
        <p14:creationId xmlns:p14="http://schemas.microsoft.com/office/powerpoint/2010/main" val="40119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4A428-5A35-0E3D-7C54-3B2957EA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3BB088-1F79-50D7-FB89-D7115D38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728" y="475488"/>
            <a:ext cx="897483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Loading the driver  [CODE]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96BBA-71EA-9283-93B3-57A3731B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1" y="2023866"/>
            <a:ext cx="6406928" cy="31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5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6AC79-1D2D-A0B0-C96D-97677AF3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B6E8DAB-0645-5A4C-42F0-D08F1C2B3BDF}"/>
              </a:ext>
            </a:extLst>
          </p:cNvPr>
          <p:cNvSpPr txBox="1">
            <a:spLocks/>
          </p:cNvSpPr>
          <p:nvPr/>
        </p:nvSpPr>
        <p:spPr>
          <a:xfrm>
            <a:off x="1814322" y="315701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Program for </a:t>
            </a:r>
            <a:r>
              <a:rPr lang="en-US" b="1" dirty="0" err="1"/>
              <a:t>ResultsetMetaData</a:t>
            </a:r>
            <a:r>
              <a:rPr lang="en-US" b="1" dirty="0"/>
              <a:t> [CODE]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F30A-CA15-C7B1-6773-ACFAFE03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" y="882163"/>
            <a:ext cx="11508925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E99C-0E83-935C-FBEF-D412AAE68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3DA3B31-5A63-913B-B34E-82D0B4620356}"/>
              </a:ext>
            </a:extLst>
          </p:cNvPr>
          <p:cNvSpPr txBox="1">
            <a:spLocks/>
          </p:cNvSpPr>
          <p:nvPr/>
        </p:nvSpPr>
        <p:spPr>
          <a:xfrm>
            <a:off x="1814322" y="315701"/>
            <a:ext cx="85633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Program for </a:t>
            </a:r>
            <a:r>
              <a:rPr lang="en-US" b="1" dirty="0" err="1"/>
              <a:t>ResultsetMetaData</a:t>
            </a:r>
            <a:r>
              <a:rPr lang="en-US" b="1" dirty="0"/>
              <a:t> [OUTPUT]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3252-42DF-8327-D890-DCAD9C14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1671392"/>
            <a:ext cx="952632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2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6B2B-E490-D3DB-9BA7-861535BE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26DD858-C4D5-4FD8-CCEC-6DA7C704FC7A}"/>
              </a:ext>
            </a:extLst>
          </p:cNvPr>
          <p:cNvSpPr txBox="1">
            <a:spLocks/>
          </p:cNvSpPr>
          <p:nvPr/>
        </p:nvSpPr>
        <p:spPr>
          <a:xfrm>
            <a:off x="1252728" y="475488"/>
            <a:ext cx="897483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Program for Loading the driver  [Output]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E33EB-B976-AB3B-B395-A594A9B0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893098"/>
            <a:ext cx="11561064" cy="19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F2BD40-479C-5BA7-EC07-FF58D223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Program for Connect Database or Establish connection [CODE]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C00D1-EFE4-328C-21EE-B432F811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776182"/>
            <a:ext cx="1062185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F313A-8CF4-62A5-9E06-755E2674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2514636"/>
            <a:ext cx="10899648" cy="166417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F055DBD4-5AD3-9BA3-E851-7F0C2340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624" y="740664"/>
            <a:ext cx="8563356" cy="83210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Program for Connect Database or Establish connection [OUTPUT]</a:t>
            </a:r>
          </a:p>
        </p:txBody>
      </p:sp>
    </p:spTree>
    <p:extLst>
      <p:ext uri="{BB962C8B-B14F-4D97-AF65-F5344CB8AC3E}">
        <p14:creationId xmlns:p14="http://schemas.microsoft.com/office/powerpoint/2010/main" val="290849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D109-81FC-0BA0-9884-5040013F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F81B60-863E-69ED-A8C6-674BFDEA8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Statement and </a:t>
            </a:r>
            <a:r>
              <a:rPr lang="en-US" sz="2800" b="1" dirty="0" err="1"/>
              <a:t>Resultset</a:t>
            </a:r>
            <a:r>
              <a:rPr lang="en-US" sz="2800" b="1" dirty="0"/>
              <a:t> Interface [CODE]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02DD2-5906-5CA5-C06C-E67AA009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859536"/>
            <a:ext cx="1066948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842A-D7A9-36A3-A47E-448EE6FE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5327414-D4E9-05B3-8A37-921E76D5A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Program for Statement and </a:t>
            </a:r>
            <a:r>
              <a:rPr lang="en-US" sz="2800" b="1" dirty="0" err="1"/>
              <a:t>Resultset</a:t>
            </a:r>
            <a:r>
              <a:rPr lang="en-US" sz="2800" b="1" dirty="0"/>
              <a:t> Interface [OUTPUT]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39CED-D0F8-6C79-FC12-E15BB871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1" y="1572903"/>
            <a:ext cx="3705742" cy="179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C6B4B4-C6CF-16FD-85D0-083715D2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4386643"/>
            <a:ext cx="11612880" cy="12460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CFA8C-4631-61DE-0B95-67DE8C8FBA85}"/>
              </a:ext>
            </a:extLst>
          </p:cNvPr>
          <p:cNvSpPr txBox="1"/>
          <p:nvPr/>
        </p:nvSpPr>
        <p:spPr>
          <a:xfrm>
            <a:off x="1063439" y="1183286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MYSQL DATABASE DATA</a:t>
            </a:r>
          </a:p>
        </p:txBody>
      </p:sp>
    </p:spTree>
    <p:extLst>
      <p:ext uri="{BB962C8B-B14F-4D97-AF65-F5344CB8AC3E}">
        <p14:creationId xmlns:p14="http://schemas.microsoft.com/office/powerpoint/2010/main" val="185149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D031-C91F-C28F-F173-E8DF315E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AB6FAE-9C0A-02FE-D9CB-CBAE3747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27010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0A9AD-8046-898B-03BE-84801074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993130"/>
            <a:ext cx="10536120" cy="543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10691-AB7C-C43A-B9AE-D3C7811816C7}"/>
              </a:ext>
            </a:extLst>
          </p:cNvPr>
          <p:cNvSpPr txBox="1"/>
          <p:nvPr/>
        </p:nvSpPr>
        <p:spPr>
          <a:xfrm>
            <a:off x="2448306" y="469910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Insert Data in DATABASE [CODE]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6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3D454-2239-887B-6793-8C9D0149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DB219FE-6EF3-3A67-C638-67570F766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488" y="173736"/>
            <a:ext cx="8563356" cy="685800"/>
          </a:xfrm>
        </p:spPr>
        <p:txBody>
          <a:bodyPr>
            <a:normAutofit/>
          </a:bodyPr>
          <a:lstStyle/>
          <a:p>
            <a:r>
              <a:rPr lang="en-US" sz="2800" b="1" dirty="0"/>
              <a:t>Program for </a:t>
            </a:r>
            <a:r>
              <a:rPr lang="en-US" sz="2800" b="1" dirty="0" err="1"/>
              <a:t>PreparedStatement</a:t>
            </a:r>
            <a:r>
              <a:rPr lang="en-US" sz="28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7FE35-458D-0FC2-033C-EBB18C837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247735"/>
            <a:ext cx="11269648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42A5B-9D0D-7339-AC70-76B35F90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" y="3675887"/>
            <a:ext cx="3315163" cy="1952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5A8C36-B50B-7328-1C8B-A04F95A7A162}"/>
              </a:ext>
            </a:extLst>
          </p:cNvPr>
          <p:cNvSpPr txBox="1"/>
          <p:nvPr/>
        </p:nvSpPr>
        <p:spPr>
          <a:xfrm>
            <a:off x="4336991" y="4158907"/>
            <a:ext cx="32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 NEW DATA IS ADDED IN MYSQL DATABASE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3E78-87B1-3ED6-B109-2DAEBEF91832}"/>
              </a:ext>
            </a:extLst>
          </p:cNvPr>
          <p:cNvSpPr txBox="1"/>
          <p:nvPr/>
        </p:nvSpPr>
        <p:spPr>
          <a:xfrm>
            <a:off x="2512763" y="689501"/>
            <a:ext cx="690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Insert Data in DATABASE [Output]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0310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Damas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</TotalTime>
  <Words>223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Algerian</vt:lpstr>
      <vt:lpstr>Arial</vt:lpstr>
      <vt:lpstr>Bookman Old Style</vt:lpstr>
      <vt:lpstr>Calibri</vt:lpstr>
      <vt:lpstr>Calibri Light</vt:lpstr>
      <vt:lpstr>Century Gothic</vt:lpstr>
      <vt:lpstr>Rockwell</vt:lpstr>
      <vt:lpstr>Vapor Trail</vt:lpstr>
      <vt:lpstr>Office Theme</vt:lpstr>
      <vt:lpstr>Damask</vt:lpstr>
      <vt:lpstr>JDBC CODES AND OUTPUT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DAS</dc:creator>
  <cp:lastModifiedBy>ADITYA DAS</cp:lastModifiedBy>
  <cp:revision>81</cp:revision>
  <dcterms:created xsi:type="dcterms:W3CDTF">2024-10-31T01:55:15Z</dcterms:created>
  <dcterms:modified xsi:type="dcterms:W3CDTF">2024-10-31T03:01:47Z</dcterms:modified>
</cp:coreProperties>
</file>