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2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2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0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1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9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2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3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8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95F6-8609-4A6A-9635-DFECDDB3207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E4B0-0061-420F-8357-F1310E2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4B1B-BF8F-4422-A111-64A51E9051D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7CD5-B9B6-4E78-8D77-C2CC611B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3D11-796D-E3A3-A89F-D05E94D6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78309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JSP CODES and OUPUT SNIPPETS</a:t>
            </a:r>
          </a:p>
        </p:txBody>
      </p:sp>
    </p:spTree>
    <p:extLst>
      <p:ext uri="{BB962C8B-B14F-4D97-AF65-F5344CB8AC3E}">
        <p14:creationId xmlns:p14="http://schemas.microsoft.com/office/powerpoint/2010/main" val="41970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FAC3-A842-F8B8-36EB-6AA03795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81EF3B5-633B-C341-AA52-44284B7D0041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Request.jsp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21995-4EB6-7954-ABD2-7BE8EB18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0" y="686498"/>
            <a:ext cx="11497235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3EBFED5-B4B5-0372-C4DC-C6D9FB9829AF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index.html,Request.jsp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47055-6C23-4B63-D425-549D73A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6" y="1351655"/>
            <a:ext cx="5001323" cy="1905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F96FB-5DF8-0D11-E45E-44953F2D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3840480"/>
            <a:ext cx="10933176" cy="2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6B8FF-5266-A25A-708D-1397EEC556F3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login.html(CODE)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06250-5503-8F00-BF66-15FB05C1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342734"/>
            <a:ext cx="827838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FF79-5475-FE54-D7CA-2E280B71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E1545-B9FF-157D-252F-0719F0FFA2A8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login.jsp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5437B-B849-8036-1027-2A2DE4D9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94" y="801100"/>
            <a:ext cx="8171411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8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8404-7F57-6A5A-119A-03F2A46C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98DA0F-3B51-72B0-0707-76F06A115926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welcome.jsp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EC7C7-48F4-8DFA-5EC1-022A846F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071233"/>
            <a:ext cx="897380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200D4-904F-C8BD-BE88-0EBA5CDF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" y="647296"/>
            <a:ext cx="5185261" cy="305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8E3E8-8A88-7DCA-FC09-3B3C6E08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37" y="915308"/>
            <a:ext cx="5367316" cy="2789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62263-1A61-1539-FC56-E2D5A087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5" y="3805832"/>
            <a:ext cx="4993237" cy="29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FF079-17AF-6694-D646-2313729EC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9936"/>
            <a:ext cx="5513832" cy="2670479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DC8ECE3-ECF4-13E6-F6A2-B27402370DC5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login.html,login.jsp,welcome.jsp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319343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C0F25-11E9-3F3C-9E65-5C9CE7B74D42}"/>
              </a:ext>
            </a:extLst>
          </p:cNvPr>
          <p:cNvSpPr txBox="1"/>
          <p:nvPr/>
        </p:nvSpPr>
        <p:spPr>
          <a:xfrm>
            <a:off x="2654046" y="208526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23DB-F1AA-0851-62BF-EE053B5F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204602"/>
            <a:ext cx="888806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5604-4839-6D18-4FF4-538A95E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5A9E5-D2C6-C515-10FB-717A718FAFE1}"/>
              </a:ext>
            </a:extLst>
          </p:cNvPr>
          <p:cNvSpPr txBox="1"/>
          <p:nvPr/>
        </p:nvSpPr>
        <p:spPr>
          <a:xfrm>
            <a:off x="5625846" y="2457950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session.jsp</a:t>
            </a:r>
            <a:r>
              <a:rPr lang="en-US" dirty="0">
                <a:latin typeface="Arial Black" panose="020B0A04020102020204" pitchFamily="34" charset="0"/>
              </a:rPr>
              <a:t>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EBAE0-9683-04F3-DBB7-DCCD98AA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11" y="246888"/>
            <a:ext cx="5531618" cy="63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0616-5AB6-9868-63E8-DECF087D0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B8F1D4E3-D867-CA78-0882-F95EE36BCD7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index.jsp,session.jsp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B705F-C10F-F8D4-BBA3-3FEEA60A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963480"/>
            <a:ext cx="4730497" cy="4303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B4010-5802-A2D7-17B8-9B9AAEAC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61148"/>
            <a:ext cx="519445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23BDC17-1DD1-CCCA-C60C-140C4EDC7D6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index1.jsp(CODE)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4890-1F00-8E77-429B-2E8ABD47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190312"/>
            <a:ext cx="814501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C8EB75-1CCE-D046-5A6A-B8572CCE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First.jsp</a:t>
            </a:r>
            <a:r>
              <a:rPr lang="en-US" dirty="0">
                <a:latin typeface="Arial Black" panose="020B0A04020102020204" pitchFamily="34" charset="0"/>
              </a:rPr>
              <a:t> (CODE)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5CF93-D408-E8BB-D672-FEE9CC23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768096"/>
            <a:ext cx="9002381" cy="55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7998-2A24-550D-B71B-FA4B03C88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95F35BE-978A-2E91-87B7-C61592F0F5D7}"/>
              </a:ext>
            </a:extLst>
          </p:cNvPr>
          <p:cNvSpPr txBox="1">
            <a:spLocks/>
          </p:cNvSpPr>
          <p:nvPr/>
        </p:nvSpPr>
        <p:spPr>
          <a:xfrm>
            <a:off x="6940296" y="1590358"/>
            <a:ext cx="5020056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pagecontext.jsp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18596-C091-461E-81AF-2A7B6227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4" y="74147"/>
            <a:ext cx="6005080" cy="67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29899-61BF-3EFE-A094-651F3932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3" y="1039277"/>
            <a:ext cx="4764024" cy="485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A8ABD-1ECF-3102-F349-9AE14822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64" y="1172821"/>
            <a:ext cx="6001588" cy="472505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AADCACD-8707-3B24-F950-131F19820879}"/>
              </a:ext>
            </a:extLst>
          </p:cNvPr>
          <p:cNvSpPr txBox="1">
            <a:spLocks/>
          </p:cNvSpPr>
          <p:nvPr/>
        </p:nvSpPr>
        <p:spPr>
          <a:xfrm>
            <a:off x="2542032" y="255334"/>
            <a:ext cx="7388352" cy="59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index1.jsp,pagecontext.jsp (OUTPUT)</a:t>
            </a:r>
          </a:p>
        </p:txBody>
      </p:sp>
    </p:spTree>
    <p:extLst>
      <p:ext uri="{BB962C8B-B14F-4D97-AF65-F5344CB8AC3E}">
        <p14:creationId xmlns:p14="http://schemas.microsoft.com/office/powerpoint/2010/main" val="329525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F96040C-DD58-2ACB-86E4-C88C9AF0628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ExceptionHandling.jsp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65555-9BC8-33EE-9E49-B301606F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91" y="768096"/>
            <a:ext cx="7638097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62E7-D23B-51FC-CACB-FA87F66E6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8D2FDD0-6C9D-C2CD-6712-A88C1951A565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error.jsp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80EC2-EA29-E87B-33E2-4331EA1F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35" y="2075688"/>
            <a:ext cx="8123759" cy="24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DF6-EE9C-5E41-4636-FFBA6FB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D25962C-4F24-8926-5D0C-F366467AA0B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exceptionHandling.jsp,error.jsp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F4AE-F5C4-D390-4A3B-370A195F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87" y="3880720"/>
            <a:ext cx="6239746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2373D-D124-15B9-8F2D-72BC54E9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8" y="2453189"/>
            <a:ext cx="5281222" cy="524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B00FA-65A6-887D-56E3-A506D78AE502}"/>
              </a:ext>
            </a:extLst>
          </p:cNvPr>
          <p:cNvSpPr txBox="1"/>
          <p:nvPr/>
        </p:nvSpPr>
        <p:spPr>
          <a:xfrm>
            <a:off x="8573572" y="2368295"/>
            <a:ext cx="23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It’s a part of </a:t>
            </a:r>
            <a:r>
              <a:rPr lang="en-US" dirty="0" err="1">
                <a:solidFill>
                  <a:srgbClr val="FFFF00"/>
                </a:solidFill>
              </a:rPr>
              <a:t>exceptionHandling.jsp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05A0C-B4E0-4CB7-D75A-8CE03231B364}"/>
              </a:ext>
            </a:extLst>
          </p:cNvPr>
          <p:cNvCxnSpPr/>
          <p:nvPr/>
        </p:nvCxnSpPr>
        <p:spPr>
          <a:xfrm flipH="1">
            <a:off x="7351776" y="2691460"/>
            <a:ext cx="1115568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6099BD-C136-6247-D631-F987E18D1D1C}"/>
              </a:ext>
            </a:extLst>
          </p:cNvPr>
          <p:cNvCxnSpPr>
            <a:cxnSpLocks/>
          </p:cNvCxnSpPr>
          <p:nvPr/>
        </p:nvCxnSpPr>
        <p:spPr>
          <a:xfrm>
            <a:off x="5843016" y="3108960"/>
            <a:ext cx="0" cy="7040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1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027EC68-64B6-011A-A138-04BBD6E85137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forward.jsp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5416F-8B3C-D295-A60A-4538799F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642813"/>
            <a:ext cx="83450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F25ED7B-114A-9795-D387-B1498BA12ACD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target.jsp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A002-79DB-F50A-8B94-9AECFE19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004813"/>
            <a:ext cx="1018364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F9A7-5864-0B1D-AB01-79B5EA67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A07A2A2-D590-A603-E556-D0F53B753040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forward.jsp,target.jsp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B8C8D-3B90-AC32-66D2-D8C98EB3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2123893"/>
            <a:ext cx="590632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3AAD-2263-9108-4D2A-ED08428B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0DC8FC3-41B6-518E-FFC7-23FAE64A0E9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include.jsp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4C02E-5F72-736B-6F13-03FF0AF9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185549"/>
            <a:ext cx="860227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A445-3114-1CB2-D8C2-4EE444A1C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36FF85A-6CC5-8FD9-C877-D7390F47C7AB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header.html, footer.html 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46F56-B52C-28C0-F6F8-82CE323D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71" y="1109426"/>
            <a:ext cx="3755058" cy="223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EE1DB-ABD1-E73E-013D-8A53A931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71" y="3899183"/>
            <a:ext cx="815453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C8EB75-1CCE-D046-5A6A-B8572CCE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header.jsp</a:t>
            </a:r>
            <a:r>
              <a:rPr lang="en-US" dirty="0">
                <a:latin typeface="Arial Black" panose="020B0A04020102020204" pitchFamily="34" charset="0"/>
              </a:rPr>
              <a:t> and </a:t>
            </a:r>
            <a:r>
              <a:rPr lang="en-US" dirty="0" err="1">
                <a:latin typeface="Arial Black" panose="020B0A04020102020204" pitchFamily="34" charset="0"/>
              </a:rPr>
              <a:t>footer.jsp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EC683-EA15-475A-F216-D0267A9D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07" y="1078928"/>
            <a:ext cx="7830217" cy="1737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ABE87-BC0F-4DE6-30E2-26B8FBDD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4" y="3313538"/>
            <a:ext cx="6986903" cy="14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BB5D-7511-BEA0-4061-81920A4C6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48ABC46-7130-0510-8E6D-B142752B3AF4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include.jsp,header.html,footer.html(output)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95DAA-35BF-3C43-3D1C-79D3E89D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61" y="768096"/>
            <a:ext cx="7388916" cy="319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8959-6186-CF4D-DB47-286A3059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372920"/>
            <a:ext cx="11740896" cy="1433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E82FC-273F-BA19-A2EA-C2576DBA7773}"/>
              </a:ext>
            </a:extLst>
          </p:cNvPr>
          <p:cNvSpPr txBox="1"/>
          <p:nvPr/>
        </p:nvSpPr>
        <p:spPr>
          <a:xfrm>
            <a:off x="6351580" y="4288535"/>
            <a:ext cx="23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After clicking click-here it will redirect to below page.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21F29-2EAF-1C11-58DE-9672A56E67B3}"/>
              </a:ext>
            </a:extLst>
          </p:cNvPr>
          <p:cNvCxnSpPr>
            <a:cxnSpLocks/>
          </p:cNvCxnSpPr>
          <p:nvPr/>
        </p:nvCxnSpPr>
        <p:spPr>
          <a:xfrm>
            <a:off x="5029200" y="4114800"/>
            <a:ext cx="0" cy="100584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C36B-83AA-D93B-5A7A-A3F047EB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E5E936-4000-49BB-E41E-E70FB826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BASIC SYNTAX OF JSP (output)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93E9D-B44E-C909-FA79-8C01CB00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666629"/>
            <a:ext cx="737337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394C7-4314-B813-D999-3930B822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411E19-F91D-8911-5089-6C47089D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TAG_lib.jsp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30751-89C7-7B53-327E-F59B94EC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30936"/>
            <a:ext cx="600760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AE3D02-D923-BBA2-4F6E-59E89831C96A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TAG_lib.jsp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92280-F8B2-98BC-B85D-1C1A6F38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923840"/>
            <a:ext cx="6812705" cy="31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F4921-8927-5DFE-7014-D16CEC2EE3D6}"/>
              </a:ext>
            </a:extLst>
          </p:cNvPr>
          <p:cNvSpPr txBox="1"/>
          <p:nvPr/>
        </p:nvSpPr>
        <p:spPr>
          <a:xfrm>
            <a:off x="2752344" y="219456"/>
            <a:ext cx="622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JSP_API.jsp</a:t>
            </a:r>
            <a:r>
              <a:rPr lang="en-US" dirty="0">
                <a:latin typeface="Arial Black" panose="020B0A04020102020204" pitchFamily="34" charset="0"/>
              </a:rPr>
              <a:t> (CODE)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1F092-FE15-2855-3D92-D4EF561B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18" y="822960"/>
            <a:ext cx="8574563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E36DDD6-57C7-968B-8E2A-9118C6D668B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JSP_API.jsp</a:t>
            </a:r>
            <a:r>
              <a:rPr lang="en-US" dirty="0">
                <a:latin typeface="Arial Black" panose="020B0A04020102020204" pitchFamily="34" charset="0"/>
              </a:rPr>
              <a:t>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DCB80-C133-75D0-BC31-F029A5A6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75891"/>
            <a:ext cx="727811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CD90EC9-62C0-F67C-462B-F83D05BE3559}"/>
              </a:ext>
            </a:extLst>
          </p:cNvPr>
          <p:cNvSpPr txBox="1">
            <a:spLocks/>
          </p:cNvSpPr>
          <p:nvPr/>
        </p:nvSpPr>
        <p:spPr>
          <a:xfrm>
            <a:off x="1258824" y="173038"/>
            <a:ext cx="9144000" cy="5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index.html (CODE)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73B73-C3C7-7AE7-93D3-4B9A08D1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1100152"/>
            <a:ext cx="7246826" cy="4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3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166</TotalTime>
  <Words>249</Words>
  <Application>Microsoft Office PowerPoint</Application>
  <PresentationFormat>Widescreen</PresentationFormat>
  <Paragraphs>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Arial Black</vt:lpstr>
      <vt:lpstr>Calibri</vt:lpstr>
      <vt:lpstr>Calibri Light</vt:lpstr>
      <vt:lpstr>Century Gothic</vt:lpstr>
      <vt:lpstr>Vapor Trail</vt:lpstr>
      <vt:lpstr>Office Theme</vt:lpstr>
      <vt:lpstr>JSP CODES and OUPUT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90</cp:revision>
  <dcterms:created xsi:type="dcterms:W3CDTF">2024-10-30T14:31:46Z</dcterms:created>
  <dcterms:modified xsi:type="dcterms:W3CDTF">2024-10-30T17:18:10Z</dcterms:modified>
</cp:coreProperties>
</file>