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C72EFA9-6104-466E-B30C-20B0A4039C75}"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6E4833-661F-4251-A3CE-396A207728D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72EFA9-6104-466E-B30C-20B0A4039C75}"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6E4833-661F-4251-A3CE-396A207728D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72EFA9-6104-466E-B30C-20B0A4039C75}"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6E4833-661F-4251-A3CE-396A207728DA}"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4ED2A-9F89-8A5A-7817-B1F11F6D375D}"/>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A7741006-BF68-1979-BF0B-4B54397FE8A3}"/>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10F44C1-842D-16BA-0F02-CFD6C20D0AA7}"/>
              </a:ext>
            </a:extLst>
          </p:cNvPr>
          <p:cNvSpPr>
            <a:spLocks noGrp="1"/>
          </p:cNvSpPr>
          <p:nvPr>
            <p:ph type="dt" sz="half" idx="10"/>
          </p:nvPr>
        </p:nvSpPr>
        <p:spPr/>
        <p:txBody>
          <a:bodyPr/>
          <a:lstStyle/>
          <a:p>
            <a:fld id="{7C72EFA9-6104-466E-B30C-20B0A4039C75}" type="datetimeFigureOut">
              <a:rPr lang="en-US" smtClean="0"/>
              <a:t>1/16/2023</a:t>
            </a:fld>
            <a:endParaRPr lang="en-US"/>
          </a:p>
        </p:txBody>
      </p:sp>
      <p:sp>
        <p:nvSpPr>
          <p:cNvPr id="5" name="Footer Placeholder 4">
            <a:extLst>
              <a:ext uri="{FF2B5EF4-FFF2-40B4-BE49-F238E27FC236}">
                <a16:creationId xmlns:a16="http://schemas.microsoft.com/office/drawing/2014/main" id="{AE9F8564-7243-399E-5C32-7093AC1846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0C061-8F86-460D-5049-ACEBC779731B}"/>
              </a:ext>
            </a:extLst>
          </p:cNvPr>
          <p:cNvSpPr>
            <a:spLocks noGrp="1"/>
          </p:cNvSpPr>
          <p:nvPr>
            <p:ph type="sldNum" sz="quarter" idx="12"/>
          </p:nvPr>
        </p:nvSpPr>
        <p:spPr/>
        <p:txBody>
          <a:bodyPr/>
          <a:lstStyle/>
          <a:p>
            <a:fld id="{0C6E4833-661F-4251-A3CE-396A207728DA}" type="slidenum">
              <a:rPr lang="en-US" smtClean="0"/>
              <a:t>‹#›</a:t>
            </a:fld>
            <a:endParaRPr lang="en-US"/>
          </a:p>
        </p:txBody>
      </p:sp>
    </p:spTree>
    <p:extLst>
      <p:ext uri="{BB962C8B-B14F-4D97-AF65-F5344CB8AC3E}">
        <p14:creationId xmlns:p14="http://schemas.microsoft.com/office/powerpoint/2010/main" val="40162218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F1B60-9D28-65AA-65A3-5A0ADB9844A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B77222E-AB96-57B2-4586-D4AB732E2F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F96BAA-1201-C7C7-7E73-FAB29D68AD4A}"/>
              </a:ext>
            </a:extLst>
          </p:cNvPr>
          <p:cNvSpPr>
            <a:spLocks noGrp="1"/>
          </p:cNvSpPr>
          <p:nvPr>
            <p:ph type="dt" sz="half" idx="10"/>
          </p:nvPr>
        </p:nvSpPr>
        <p:spPr/>
        <p:txBody>
          <a:bodyPr/>
          <a:lstStyle/>
          <a:p>
            <a:fld id="{7C72EFA9-6104-466E-B30C-20B0A4039C75}" type="datetimeFigureOut">
              <a:rPr lang="en-US" smtClean="0"/>
              <a:t>1/16/2023</a:t>
            </a:fld>
            <a:endParaRPr lang="en-US"/>
          </a:p>
        </p:txBody>
      </p:sp>
      <p:sp>
        <p:nvSpPr>
          <p:cNvPr id="5" name="Footer Placeholder 4">
            <a:extLst>
              <a:ext uri="{FF2B5EF4-FFF2-40B4-BE49-F238E27FC236}">
                <a16:creationId xmlns:a16="http://schemas.microsoft.com/office/drawing/2014/main" id="{E51BE05E-6F28-E524-64E3-FFCB2A23A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0BB067-C51A-3DF6-4F8E-CFBE1AC7EFD2}"/>
              </a:ext>
            </a:extLst>
          </p:cNvPr>
          <p:cNvSpPr>
            <a:spLocks noGrp="1"/>
          </p:cNvSpPr>
          <p:nvPr>
            <p:ph type="sldNum" sz="quarter" idx="12"/>
          </p:nvPr>
        </p:nvSpPr>
        <p:spPr/>
        <p:txBody>
          <a:bodyPr/>
          <a:lstStyle/>
          <a:p>
            <a:fld id="{0C6E4833-661F-4251-A3CE-396A207728DA}" type="slidenum">
              <a:rPr lang="en-US" smtClean="0"/>
              <a:t>‹#›</a:t>
            </a:fld>
            <a:endParaRPr lang="en-US"/>
          </a:p>
        </p:txBody>
      </p:sp>
    </p:spTree>
    <p:extLst>
      <p:ext uri="{BB962C8B-B14F-4D97-AF65-F5344CB8AC3E}">
        <p14:creationId xmlns:p14="http://schemas.microsoft.com/office/powerpoint/2010/main" val="30511148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6683F-9360-01CB-4211-7CF1FCA391F9}"/>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2F4D88A-228F-E233-CD63-7B910D88EC2D}"/>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6D92F7-B87D-BFDD-E80A-DC6C23A09A38}"/>
              </a:ext>
            </a:extLst>
          </p:cNvPr>
          <p:cNvSpPr>
            <a:spLocks noGrp="1"/>
          </p:cNvSpPr>
          <p:nvPr>
            <p:ph type="dt" sz="half" idx="10"/>
          </p:nvPr>
        </p:nvSpPr>
        <p:spPr/>
        <p:txBody>
          <a:bodyPr/>
          <a:lstStyle/>
          <a:p>
            <a:fld id="{7C72EFA9-6104-466E-B30C-20B0A4039C75}" type="datetimeFigureOut">
              <a:rPr lang="en-US" smtClean="0"/>
              <a:t>1/16/2023</a:t>
            </a:fld>
            <a:endParaRPr lang="en-US"/>
          </a:p>
        </p:txBody>
      </p:sp>
      <p:sp>
        <p:nvSpPr>
          <p:cNvPr id="5" name="Footer Placeholder 4">
            <a:extLst>
              <a:ext uri="{FF2B5EF4-FFF2-40B4-BE49-F238E27FC236}">
                <a16:creationId xmlns:a16="http://schemas.microsoft.com/office/drawing/2014/main" id="{C7A76709-2DB0-8D74-C2E3-1ED7A1359C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DF710B-47F5-E5AF-2832-1AA68F461A0C}"/>
              </a:ext>
            </a:extLst>
          </p:cNvPr>
          <p:cNvSpPr>
            <a:spLocks noGrp="1"/>
          </p:cNvSpPr>
          <p:nvPr>
            <p:ph type="sldNum" sz="quarter" idx="12"/>
          </p:nvPr>
        </p:nvSpPr>
        <p:spPr/>
        <p:txBody>
          <a:bodyPr/>
          <a:lstStyle/>
          <a:p>
            <a:fld id="{0C6E4833-661F-4251-A3CE-396A207728DA}" type="slidenum">
              <a:rPr lang="en-US" smtClean="0"/>
              <a:t>‹#›</a:t>
            </a:fld>
            <a:endParaRPr lang="en-US"/>
          </a:p>
        </p:txBody>
      </p:sp>
    </p:spTree>
    <p:extLst>
      <p:ext uri="{BB962C8B-B14F-4D97-AF65-F5344CB8AC3E}">
        <p14:creationId xmlns:p14="http://schemas.microsoft.com/office/powerpoint/2010/main" val="13246700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7FFBB-20C6-FE8B-232F-F229F420FA4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9D5FE3E-435F-67ED-05C9-AA138335663C}"/>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7821EC4-D92E-5987-FC0B-7AB97A00EA28}"/>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F0B7D76-943D-A14B-0DA4-F9020DB14B78}"/>
              </a:ext>
            </a:extLst>
          </p:cNvPr>
          <p:cNvSpPr>
            <a:spLocks noGrp="1"/>
          </p:cNvSpPr>
          <p:nvPr>
            <p:ph type="dt" sz="half" idx="10"/>
          </p:nvPr>
        </p:nvSpPr>
        <p:spPr/>
        <p:txBody>
          <a:bodyPr/>
          <a:lstStyle/>
          <a:p>
            <a:fld id="{7C72EFA9-6104-466E-B30C-20B0A4039C75}" type="datetimeFigureOut">
              <a:rPr lang="en-US" smtClean="0"/>
              <a:t>1/16/2023</a:t>
            </a:fld>
            <a:endParaRPr lang="en-US"/>
          </a:p>
        </p:txBody>
      </p:sp>
      <p:sp>
        <p:nvSpPr>
          <p:cNvPr id="6" name="Footer Placeholder 5">
            <a:extLst>
              <a:ext uri="{FF2B5EF4-FFF2-40B4-BE49-F238E27FC236}">
                <a16:creationId xmlns:a16="http://schemas.microsoft.com/office/drawing/2014/main" id="{DAE5C472-3D10-64AB-179C-AFD7AB1EC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CBC981-477F-7976-98FF-BAD09818645B}"/>
              </a:ext>
            </a:extLst>
          </p:cNvPr>
          <p:cNvSpPr>
            <a:spLocks noGrp="1"/>
          </p:cNvSpPr>
          <p:nvPr>
            <p:ph type="sldNum" sz="quarter" idx="12"/>
          </p:nvPr>
        </p:nvSpPr>
        <p:spPr/>
        <p:txBody>
          <a:bodyPr/>
          <a:lstStyle/>
          <a:p>
            <a:fld id="{0C6E4833-661F-4251-A3CE-396A207728DA}" type="slidenum">
              <a:rPr lang="en-US" smtClean="0"/>
              <a:t>‹#›</a:t>
            </a:fld>
            <a:endParaRPr lang="en-US"/>
          </a:p>
        </p:txBody>
      </p:sp>
    </p:spTree>
    <p:extLst>
      <p:ext uri="{BB962C8B-B14F-4D97-AF65-F5344CB8AC3E}">
        <p14:creationId xmlns:p14="http://schemas.microsoft.com/office/powerpoint/2010/main" val="37829745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1C733-E571-1175-7EFA-B4246D4E979A}"/>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0261EB-986D-3D09-838B-05A0C7E2A9FD}"/>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1F199D37-1366-DD63-AC67-CE081C762767}"/>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088F53F-D57E-EE0F-0715-5791A442FBAC}"/>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5E95C0DC-A6DE-CCB6-430E-3892AC07AC20}"/>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A63FC11-5976-5351-DE5C-A965423A091A}"/>
              </a:ext>
            </a:extLst>
          </p:cNvPr>
          <p:cNvSpPr>
            <a:spLocks noGrp="1"/>
          </p:cNvSpPr>
          <p:nvPr>
            <p:ph type="dt" sz="half" idx="10"/>
          </p:nvPr>
        </p:nvSpPr>
        <p:spPr/>
        <p:txBody>
          <a:bodyPr/>
          <a:lstStyle/>
          <a:p>
            <a:fld id="{7C72EFA9-6104-466E-B30C-20B0A4039C75}" type="datetimeFigureOut">
              <a:rPr lang="en-US" smtClean="0"/>
              <a:t>1/16/2023</a:t>
            </a:fld>
            <a:endParaRPr lang="en-US"/>
          </a:p>
        </p:txBody>
      </p:sp>
      <p:sp>
        <p:nvSpPr>
          <p:cNvPr id="8" name="Footer Placeholder 7">
            <a:extLst>
              <a:ext uri="{FF2B5EF4-FFF2-40B4-BE49-F238E27FC236}">
                <a16:creationId xmlns:a16="http://schemas.microsoft.com/office/drawing/2014/main" id="{2B9E1E85-A2E7-09D5-ED4A-2414FA6671C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654432-5140-7E9A-287E-8758FA94D62F}"/>
              </a:ext>
            </a:extLst>
          </p:cNvPr>
          <p:cNvSpPr>
            <a:spLocks noGrp="1"/>
          </p:cNvSpPr>
          <p:nvPr>
            <p:ph type="sldNum" sz="quarter" idx="12"/>
          </p:nvPr>
        </p:nvSpPr>
        <p:spPr/>
        <p:txBody>
          <a:bodyPr/>
          <a:lstStyle/>
          <a:p>
            <a:fld id="{0C6E4833-661F-4251-A3CE-396A207728DA}" type="slidenum">
              <a:rPr lang="en-US" smtClean="0"/>
              <a:t>‹#›</a:t>
            </a:fld>
            <a:endParaRPr lang="en-US"/>
          </a:p>
        </p:txBody>
      </p:sp>
    </p:spTree>
    <p:extLst>
      <p:ext uri="{BB962C8B-B14F-4D97-AF65-F5344CB8AC3E}">
        <p14:creationId xmlns:p14="http://schemas.microsoft.com/office/powerpoint/2010/main" val="3466861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40148-8EAE-F84B-F248-B04696417C1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EB56636-109F-F61C-1CFA-A97D79EEBEB8}"/>
              </a:ext>
            </a:extLst>
          </p:cNvPr>
          <p:cNvSpPr>
            <a:spLocks noGrp="1"/>
          </p:cNvSpPr>
          <p:nvPr>
            <p:ph type="dt" sz="half" idx="10"/>
          </p:nvPr>
        </p:nvSpPr>
        <p:spPr/>
        <p:txBody>
          <a:bodyPr/>
          <a:lstStyle/>
          <a:p>
            <a:fld id="{7C72EFA9-6104-466E-B30C-20B0A4039C75}" type="datetimeFigureOut">
              <a:rPr lang="en-US" smtClean="0"/>
              <a:t>1/16/2023</a:t>
            </a:fld>
            <a:endParaRPr lang="en-US"/>
          </a:p>
        </p:txBody>
      </p:sp>
      <p:sp>
        <p:nvSpPr>
          <p:cNvPr id="4" name="Footer Placeholder 3">
            <a:extLst>
              <a:ext uri="{FF2B5EF4-FFF2-40B4-BE49-F238E27FC236}">
                <a16:creationId xmlns:a16="http://schemas.microsoft.com/office/drawing/2014/main" id="{967E98A4-1E37-B552-91CD-E8C2B2E7465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7AE02B-C38E-657B-2F4A-10D038026A66}"/>
              </a:ext>
            </a:extLst>
          </p:cNvPr>
          <p:cNvSpPr>
            <a:spLocks noGrp="1"/>
          </p:cNvSpPr>
          <p:nvPr>
            <p:ph type="sldNum" sz="quarter" idx="12"/>
          </p:nvPr>
        </p:nvSpPr>
        <p:spPr/>
        <p:txBody>
          <a:bodyPr/>
          <a:lstStyle/>
          <a:p>
            <a:fld id="{0C6E4833-661F-4251-A3CE-396A207728DA}" type="slidenum">
              <a:rPr lang="en-US" smtClean="0"/>
              <a:t>‹#›</a:t>
            </a:fld>
            <a:endParaRPr lang="en-US"/>
          </a:p>
        </p:txBody>
      </p:sp>
    </p:spTree>
    <p:extLst>
      <p:ext uri="{BB962C8B-B14F-4D97-AF65-F5344CB8AC3E}">
        <p14:creationId xmlns:p14="http://schemas.microsoft.com/office/powerpoint/2010/main" val="25611592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E0F554-E63A-4D4C-3EEA-98560A0B8FDC}"/>
              </a:ext>
            </a:extLst>
          </p:cNvPr>
          <p:cNvSpPr>
            <a:spLocks noGrp="1"/>
          </p:cNvSpPr>
          <p:nvPr>
            <p:ph type="dt" sz="half" idx="10"/>
          </p:nvPr>
        </p:nvSpPr>
        <p:spPr/>
        <p:txBody>
          <a:bodyPr/>
          <a:lstStyle/>
          <a:p>
            <a:fld id="{7C72EFA9-6104-466E-B30C-20B0A4039C75}" type="datetimeFigureOut">
              <a:rPr lang="en-US" smtClean="0"/>
              <a:t>1/16/2023</a:t>
            </a:fld>
            <a:endParaRPr lang="en-US"/>
          </a:p>
        </p:txBody>
      </p:sp>
      <p:sp>
        <p:nvSpPr>
          <p:cNvPr id="3" name="Footer Placeholder 2">
            <a:extLst>
              <a:ext uri="{FF2B5EF4-FFF2-40B4-BE49-F238E27FC236}">
                <a16:creationId xmlns:a16="http://schemas.microsoft.com/office/drawing/2014/main" id="{F3B83BEF-3301-34C3-AFDC-963D3D786A6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779745-A3B5-BC64-18CD-408F7A145D55}"/>
              </a:ext>
            </a:extLst>
          </p:cNvPr>
          <p:cNvSpPr>
            <a:spLocks noGrp="1"/>
          </p:cNvSpPr>
          <p:nvPr>
            <p:ph type="sldNum" sz="quarter" idx="12"/>
          </p:nvPr>
        </p:nvSpPr>
        <p:spPr/>
        <p:txBody>
          <a:bodyPr/>
          <a:lstStyle/>
          <a:p>
            <a:fld id="{0C6E4833-661F-4251-A3CE-396A207728DA}" type="slidenum">
              <a:rPr lang="en-US" smtClean="0"/>
              <a:t>‹#›</a:t>
            </a:fld>
            <a:endParaRPr lang="en-US"/>
          </a:p>
        </p:txBody>
      </p:sp>
    </p:spTree>
    <p:extLst>
      <p:ext uri="{BB962C8B-B14F-4D97-AF65-F5344CB8AC3E}">
        <p14:creationId xmlns:p14="http://schemas.microsoft.com/office/powerpoint/2010/main" val="10220026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1C1B5-B88A-E199-1342-7565405045C2}"/>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87667A6-F80F-C9E1-E9D3-BF253BE0928D}"/>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64B1029-0817-6FE7-EF3E-13A04011CC42}"/>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A9186601-2C0F-A7EE-75CC-C7DA2243FBF2}"/>
              </a:ext>
            </a:extLst>
          </p:cNvPr>
          <p:cNvSpPr>
            <a:spLocks noGrp="1"/>
          </p:cNvSpPr>
          <p:nvPr>
            <p:ph type="dt" sz="half" idx="10"/>
          </p:nvPr>
        </p:nvSpPr>
        <p:spPr/>
        <p:txBody>
          <a:bodyPr/>
          <a:lstStyle/>
          <a:p>
            <a:fld id="{7C72EFA9-6104-466E-B30C-20B0A4039C75}" type="datetimeFigureOut">
              <a:rPr lang="en-US" smtClean="0"/>
              <a:t>1/16/2023</a:t>
            </a:fld>
            <a:endParaRPr lang="en-US"/>
          </a:p>
        </p:txBody>
      </p:sp>
      <p:sp>
        <p:nvSpPr>
          <p:cNvPr id="6" name="Footer Placeholder 5">
            <a:extLst>
              <a:ext uri="{FF2B5EF4-FFF2-40B4-BE49-F238E27FC236}">
                <a16:creationId xmlns:a16="http://schemas.microsoft.com/office/drawing/2014/main" id="{75D34B8C-06AB-3B02-47BC-225D50905F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97BA9A-D6DA-97CE-984D-7312F0BD674F}"/>
              </a:ext>
            </a:extLst>
          </p:cNvPr>
          <p:cNvSpPr>
            <a:spLocks noGrp="1"/>
          </p:cNvSpPr>
          <p:nvPr>
            <p:ph type="sldNum" sz="quarter" idx="12"/>
          </p:nvPr>
        </p:nvSpPr>
        <p:spPr/>
        <p:txBody>
          <a:bodyPr/>
          <a:lstStyle/>
          <a:p>
            <a:fld id="{0C6E4833-661F-4251-A3CE-396A207728DA}" type="slidenum">
              <a:rPr lang="en-US" smtClean="0"/>
              <a:t>‹#›</a:t>
            </a:fld>
            <a:endParaRPr lang="en-US"/>
          </a:p>
        </p:txBody>
      </p:sp>
    </p:spTree>
    <p:extLst>
      <p:ext uri="{BB962C8B-B14F-4D97-AF65-F5344CB8AC3E}">
        <p14:creationId xmlns:p14="http://schemas.microsoft.com/office/powerpoint/2010/main" val="3428347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72EFA9-6104-466E-B30C-20B0A4039C75}"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6E4833-661F-4251-A3CE-396A207728DA}"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2E457-24D3-5A4D-3801-C731E88E5911}"/>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3557F68-4FA2-BFF8-2334-72E0A5364F86}"/>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75E5C431-7565-D2DC-DEEE-E0BED219B458}"/>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7FB551DD-FE63-EBAF-3950-024D34628876}"/>
              </a:ext>
            </a:extLst>
          </p:cNvPr>
          <p:cNvSpPr>
            <a:spLocks noGrp="1"/>
          </p:cNvSpPr>
          <p:nvPr>
            <p:ph type="dt" sz="half" idx="10"/>
          </p:nvPr>
        </p:nvSpPr>
        <p:spPr/>
        <p:txBody>
          <a:bodyPr/>
          <a:lstStyle/>
          <a:p>
            <a:fld id="{7C72EFA9-6104-466E-B30C-20B0A4039C75}" type="datetimeFigureOut">
              <a:rPr lang="en-US" smtClean="0"/>
              <a:t>1/16/2023</a:t>
            </a:fld>
            <a:endParaRPr lang="en-US"/>
          </a:p>
        </p:txBody>
      </p:sp>
      <p:sp>
        <p:nvSpPr>
          <p:cNvPr id="6" name="Footer Placeholder 5">
            <a:extLst>
              <a:ext uri="{FF2B5EF4-FFF2-40B4-BE49-F238E27FC236}">
                <a16:creationId xmlns:a16="http://schemas.microsoft.com/office/drawing/2014/main" id="{4E87F6E0-898B-C078-B6CA-B26486E5A3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2ED1B7-DFB5-57C6-7F42-632E84D33870}"/>
              </a:ext>
            </a:extLst>
          </p:cNvPr>
          <p:cNvSpPr>
            <a:spLocks noGrp="1"/>
          </p:cNvSpPr>
          <p:nvPr>
            <p:ph type="sldNum" sz="quarter" idx="12"/>
          </p:nvPr>
        </p:nvSpPr>
        <p:spPr/>
        <p:txBody>
          <a:bodyPr/>
          <a:lstStyle/>
          <a:p>
            <a:fld id="{0C6E4833-661F-4251-A3CE-396A207728DA}" type="slidenum">
              <a:rPr lang="en-US" smtClean="0"/>
              <a:t>‹#›</a:t>
            </a:fld>
            <a:endParaRPr lang="en-US"/>
          </a:p>
        </p:txBody>
      </p:sp>
    </p:spTree>
    <p:extLst>
      <p:ext uri="{BB962C8B-B14F-4D97-AF65-F5344CB8AC3E}">
        <p14:creationId xmlns:p14="http://schemas.microsoft.com/office/powerpoint/2010/main" val="39781468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D8706-95F1-BB0A-DF98-C02D525D883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CFD9664-888C-166B-D921-7B557C79B1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B311C8-8015-6B37-B4AE-94F4A4AFAE3B}"/>
              </a:ext>
            </a:extLst>
          </p:cNvPr>
          <p:cNvSpPr>
            <a:spLocks noGrp="1"/>
          </p:cNvSpPr>
          <p:nvPr>
            <p:ph type="dt" sz="half" idx="10"/>
          </p:nvPr>
        </p:nvSpPr>
        <p:spPr/>
        <p:txBody>
          <a:bodyPr/>
          <a:lstStyle/>
          <a:p>
            <a:fld id="{7C72EFA9-6104-466E-B30C-20B0A4039C75}" type="datetimeFigureOut">
              <a:rPr lang="en-US" smtClean="0"/>
              <a:t>1/16/2023</a:t>
            </a:fld>
            <a:endParaRPr lang="en-US"/>
          </a:p>
        </p:txBody>
      </p:sp>
      <p:sp>
        <p:nvSpPr>
          <p:cNvPr id="5" name="Footer Placeholder 4">
            <a:extLst>
              <a:ext uri="{FF2B5EF4-FFF2-40B4-BE49-F238E27FC236}">
                <a16:creationId xmlns:a16="http://schemas.microsoft.com/office/drawing/2014/main" id="{B1E59009-45B2-416B-5BE8-6348905C0B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0FC402-B00D-856E-C71E-3BE5BB8EB558}"/>
              </a:ext>
            </a:extLst>
          </p:cNvPr>
          <p:cNvSpPr>
            <a:spLocks noGrp="1"/>
          </p:cNvSpPr>
          <p:nvPr>
            <p:ph type="sldNum" sz="quarter" idx="12"/>
          </p:nvPr>
        </p:nvSpPr>
        <p:spPr/>
        <p:txBody>
          <a:bodyPr/>
          <a:lstStyle/>
          <a:p>
            <a:fld id="{0C6E4833-661F-4251-A3CE-396A207728DA}" type="slidenum">
              <a:rPr lang="en-US" smtClean="0"/>
              <a:t>‹#›</a:t>
            </a:fld>
            <a:endParaRPr lang="en-US"/>
          </a:p>
        </p:txBody>
      </p:sp>
    </p:spTree>
    <p:extLst>
      <p:ext uri="{BB962C8B-B14F-4D97-AF65-F5344CB8AC3E}">
        <p14:creationId xmlns:p14="http://schemas.microsoft.com/office/powerpoint/2010/main" val="26762950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438114-7BCB-B893-C031-DA2CF702B8DB}"/>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CE81100-D60B-3DC2-F4AC-217E1F9B90F7}"/>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C0B86C-D8FC-AC11-D5CE-FDDB82847436}"/>
              </a:ext>
            </a:extLst>
          </p:cNvPr>
          <p:cNvSpPr>
            <a:spLocks noGrp="1"/>
          </p:cNvSpPr>
          <p:nvPr>
            <p:ph type="dt" sz="half" idx="10"/>
          </p:nvPr>
        </p:nvSpPr>
        <p:spPr/>
        <p:txBody>
          <a:bodyPr/>
          <a:lstStyle/>
          <a:p>
            <a:fld id="{7C72EFA9-6104-466E-B30C-20B0A4039C75}" type="datetimeFigureOut">
              <a:rPr lang="en-US" smtClean="0"/>
              <a:t>1/16/2023</a:t>
            </a:fld>
            <a:endParaRPr lang="en-US"/>
          </a:p>
        </p:txBody>
      </p:sp>
      <p:sp>
        <p:nvSpPr>
          <p:cNvPr id="5" name="Footer Placeholder 4">
            <a:extLst>
              <a:ext uri="{FF2B5EF4-FFF2-40B4-BE49-F238E27FC236}">
                <a16:creationId xmlns:a16="http://schemas.microsoft.com/office/drawing/2014/main" id="{9CD6F0DE-4207-5846-3BC7-195FD06502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065102-A805-5CB6-3908-0322473FFF2F}"/>
              </a:ext>
            </a:extLst>
          </p:cNvPr>
          <p:cNvSpPr>
            <a:spLocks noGrp="1"/>
          </p:cNvSpPr>
          <p:nvPr>
            <p:ph type="sldNum" sz="quarter" idx="12"/>
          </p:nvPr>
        </p:nvSpPr>
        <p:spPr/>
        <p:txBody>
          <a:bodyPr/>
          <a:lstStyle/>
          <a:p>
            <a:fld id="{0C6E4833-661F-4251-A3CE-396A207728DA}" type="slidenum">
              <a:rPr lang="en-US" smtClean="0"/>
              <a:t>‹#›</a:t>
            </a:fld>
            <a:endParaRPr lang="en-US"/>
          </a:p>
        </p:txBody>
      </p:sp>
    </p:spTree>
    <p:extLst>
      <p:ext uri="{BB962C8B-B14F-4D97-AF65-F5344CB8AC3E}">
        <p14:creationId xmlns:p14="http://schemas.microsoft.com/office/powerpoint/2010/main" val="3909423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72EFA9-6104-466E-B30C-20B0A4039C75}"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6E4833-661F-4251-A3CE-396A207728D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C72EFA9-6104-466E-B30C-20B0A4039C75}"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6E4833-661F-4251-A3CE-396A207728D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C72EFA9-6104-466E-B30C-20B0A4039C75}" type="datetimeFigureOut">
              <a:rPr lang="en-US" smtClean="0"/>
              <a:t>1/16/2023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6E4833-661F-4251-A3CE-396A207728D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C72EFA9-6104-466E-B30C-20B0A4039C75}" type="datetimeFigureOut">
              <a:rPr lang="en-US" smtClean="0"/>
              <a:t>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6E4833-661F-4251-A3CE-396A207728D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72EFA9-6104-466E-B30C-20B0A4039C75}" type="datetimeFigureOut">
              <a:rPr lang="en-US" smtClean="0"/>
              <a:t>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6E4833-661F-4251-A3CE-396A207728D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72EFA9-6104-466E-B30C-20B0A4039C75}"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6E4833-661F-4251-A3CE-396A207728D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72EFA9-6104-466E-B30C-20B0A4039C75}"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6E4833-661F-4251-A3CE-396A207728D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72EFA9-6104-466E-B30C-20B0A4039C75}" type="datetimeFigureOut">
              <a:rPr lang="en-US" smtClean="0"/>
              <a:t>1/16/2023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6E4833-661F-4251-A3CE-396A207728D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D8A845-F9D1-0239-3D06-0885DC820E19}"/>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C457E5C-20A9-396E-C2CF-CD429CF4CCC2}"/>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35C6C5-C747-0A8C-3CF9-24B4029BDBF5}"/>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C72EFA9-6104-466E-B30C-20B0A4039C75}" type="datetimeFigureOut">
              <a:rPr lang="en-US" smtClean="0"/>
              <a:t>1/16/2023</a:t>
            </a:fld>
            <a:endParaRPr lang="en-US"/>
          </a:p>
        </p:txBody>
      </p:sp>
      <p:sp>
        <p:nvSpPr>
          <p:cNvPr id="5" name="Footer Placeholder 4">
            <a:extLst>
              <a:ext uri="{FF2B5EF4-FFF2-40B4-BE49-F238E27FC236}">
                <a16:creationId xmlns:a16="http://schemas.microsoft.com/office/drawing/2014/main" id="{7975D85C-87E3-0046-F212-C0F59717D69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C5DD3ED-07BC-FE72-2945-6EBCA4079923}"/>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C6E4833-661F-4251-A3CE-396A207728DA}" type="slidenum">
              <a:rPr lang="en-US" smtClean="0"/>
              <a:t>‹#›</a:t>
            </a:fld>
            <a:endParaRPr lang="en-US"/>
          </a:p>
        </p:txBody>
      </p:sp>
    </p:spTree>
    <p:extLst>
      <p:ext uri="{BB962C8B-B14F-4D97-AF65-F5344CB8AC3E}">
        <p14:creationId xmlns:p14="http://schemas.microsoft.com/office/powerpoint/2010/main" val="26027173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JavaScript</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sz="2400" dirty="0"/>
              <a:t>The script tag takes two important attributes −</a:t>
            </a:r>
          </a:p>
          <a:p>
            <a:pPr>
              <a:buNone/>
            </a:pPr>
            <a:endParaRPr lang="en-US" sz="2400" dirty="0"/>
          </a:p>
          <a:p>
            <a:r>
              <a:rPr lang="en-US" sz="2400" b="1" dirty="0"/>
              <a:t>Language</a:t>
            </a:r>
            <a:r>
              <a:rPr lang="en-US" sz="2400" dirty="0"/>
              <a:t> − This attribute specifies what scripting language you are using. Typically, its value will be </a:t>
            </a:r>
            <a:r>
              <a:rPr lang="en-US" sz="2400" dirty="0" err="1"/>
              <a:t>javascript</a:t>
            </a:r>
            <a:r>
              <a:rPr lang="en-US" sz="2400" dirty="0"/>
              <a:t>. Although recent versions of HTML (and XHTML, its successor) have phased out the use of this attribute.</a:t>
            </a:r>
          </a:p>
          <a:p>
            <a:endParaRPr lang="en-US" sz="2400" dirty="0"/>
          </a:p>
          <a:p>
            <a:r>
              <a:rPr lang="en-US" sz="2400" b="1" dirty="0"/>
              <a:t>Type</a:t>
            </a:r>
            <a:r>
              <a:rPr lang="en-US" sz="2400" dirty="0"/>
              <a:t> − This attribute is what is now recommended to indicate the scripting language in use and its value should be set to "text/</a:t>
            </a:r>
            <a:r>
              <a:rPr lang="en-US" sz="2400" dirty="0" err="1"/>
              <a:t>javascript</a:t>
            </a:r>
            <a:r>
              <a:rPr lang="en-US" sz="2400" dirty="0"/>
              <a:t>".</a:t>
            </a:r>
          </a:p>
          <a:p>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fr-FR" sz="2400" dirty="0"/>
              <a:t>&lt;script </a:t>
            </a:r>
            <a:r>
              <a:rPr lang="fr-FR" sz="2400" dirty="0" err="1"/>
              <a:t>language</a:t>
            </a:r>
            <a:r>
              <a:rPr lang="fr-FR" sz="2400" dirty="0"/>
              <a:t> = "</a:t>
            </a:r>
            <a:r>
              <a:rPr lang="fr-FR" sz="2400" dirty="0" err="1"/>
              <a:t>javascript</a:t>
            </a:r>
            <a:r>
              <a:rPr lang="fr-FR" sz="2400" dirty="0"/>
              <a:t>" type = "</a:t>
            </a:r>
            <a:r>
              <a:rPr lang="fr-FR" sz="2400" dirty="0" err="1"/>
              <a:t>text</a:t>
            </a:r>
            <a:r>
              <a:rPr lang="fr-FR" sz="2400" dirty="0"/>
              <a:t>/</a:t>
            </a:r>
            <a:r>
              <a:rPr lang="fr-FR" sz="2400" dirty="0" err="1"/>
              <a:t>javascript</a:t>
            </a:r>
            <a:r>
              <a:rPr lang="fr-FR" sz="2400" dirty="0"/>
              <a:t>"&gt; </a:t>
            </a:r>
          </a:p>
          <a:p>
            <a:pPr>
              <a:buNone/>
            </a:pPr>
            <a:r>
              <a:rPr lang="fr-FR" sz="2400" dirty="0"/>
              <a:t>JavaScript code</a:t>
            </a:r>
          </a:p>
          <a:p>
            <a:pPr>
              <a:buNone/>
            </a:pPr>
            <a:r>
              <a:rPr lang="fr-FR" sz="2400" dirty="0"/>
              <a:t> &lt;/script&gt;</a:t>
            </a:r>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 World</a:t>
            </a:r>
          </a:p>
        </p:txBody>
      </p:sp>
      <p:sp>
        <p:nvSpPr>
          <p:cNvPr id="3" name="Content Placeholder 2"/>
          <p:cNvSpPr>
            <a:spLocks noGrp="1"/>
          </p:cNvSpPr>
          <p:nvPr>
            <p:ph idx="1"/>
          </p:nvPr>
        </p:nvSpPr>
        <p:spPr/>
        <p:txBody>
          <a:bodyPr>
            <a:normAutofit/>
          </a:bodyPr>
          <a:lstStyle/>
          <a:p>
            <a:pPr>
              <a:buNone/>
            </a:pPr>
            <a:r>
              <a:rPr lang="en-US" sz="2400" dirty="0"/>
              <a:t>&lt;html&gt;  </a:t>
            </a:r>
          </a:p>
          <a:p>
            <a:pPr>
              <a:buNone/>
            </a:pPr>
            <a:r>
              <a:rPr lang="en-US" sz="2400" dirty="0"/>
              <a:t> &lt;body&gt;</a:t>
            </a:r>
          </a:p>
          <a:p>
            <a:pPr>
              <a:buNone/>
            </a:pPr>
            <a:r>
              <a:rPr lang="en-US" sz="2400" dirty="0"/>
              <a:t> &lt;script language = "</a:t>
            </a:r>
            <a:r>
              <a:rPr lang="en-US" sz="2400" dirty="0" err="1"/>
              <a:t>javascript</a:t>
            </a:r>
            <a:r>
              <a:rPr lang="en-US" sz="2400" dirty="0"/>
              <a:t>" type = "text/</a:t>
            </a:r>
            <a:r>
              <a:rPr lang="en-US" sz="2400" dirty="0" err="1"/>
              <a:t>javascript</a:t>
            </a:r>
            <a:r>
              <a:rPr lang="en-US" sz="2400" dirty="0"/>
              <a:t>"&gt;         </a:t>
            </a:r>
          </a:p>
          <a:p>
            <a:pPr>
              <a:buNone/>
            </a:pPr>
            <a:r>
              <a:rPr lang="en-US" sz="2400" dirty="0"/>
              <a:t>&lt;!--            </a:t>
            </a:r>
          </a:p>
          <a:p>
            <a:pPr>
              <a:buNone/>
            </a:pPr>
            <a:r>
              <a:rPr lang="en-US" sz="2400" dirty="0" err="1"/>
              <a:t>document.write</a:t>
            </a:r>
            <a:r>
              <a:rPr lang="en-US" sz="2400" dirty="0"/>
              <a:t>("Hello World!")        </a:t>
            </a:r>
          </a:p>
          <a:p>
            <a:pPr>
              <a:buNone/>
            </a:pPr>
            <a:r>
              <a:rPr lang="en-US" sz="2400" dirty="0"/>
              <a:t> //--&gt;      </a:t>
            </a:r>
          </a:p>
          <a:p>
            <a:pPr>
              <a:buNone/>
            </a:pPr>
            <a:r>
              <a:rPr lang="en-US" sz="2400" dirty="0"/>
              <a:t>&lt;/script&gt;  </a:t>
            </a:r>
          </a:p>
          <a:p>
            <a:pPr>
              <a:buNone/>
            </a:pPr>
            <a:r>
              <a:rPr lang="en-US" sz="2400" dirty="0"/>
              <a:t> &lt;/body&gt;</a:t>
            </a:r>
          </a:p>
          <a:p>
            <a:pPr>
              <a:buNone/>
            </a:pPr>
            <a:r>
              <a:rPr lang="en-US" sz="2400" dirty="0"/>
              <a:t>&lt;/html&gt;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in &lt;head&gt; Section</a:t>
            </a:r>
          </a:p>
        </p:txBody>
      </p:sp>
      <p:sp>
        <p:nvSpPr>
          <p:cNvPr id="3" name="Content Placeholder 2"/>
          <p:cNvSpPr>
            <a:spLocks noGrp="1"/>
          </p:cNvSpPr>
          <p:nvPr>
            <p:ph idx="1"/>
          </p:nvPr>
        </p:nvSpPr>
        <p:spPr/>
        <p:txBody>
          <a:bodyPr/>
          <a:lstStyle/>
          <a:p>
            <a:pPr>
              <a:buNone/>
            </a:pPr>
            <a:r>
              <a:rPr lang="en-US" dirty="0"/>
              <a:t>If you want to have a script run on some event, such as when a user clicks somewhere, then you will place that script in the head as follows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buNone/>
            </a:pPr>
            <a:r>
              <a:rPr lang="en-US" dirty="0"/>
              <a:t>&lt;html&gt; </a:t>
            </a:r>
          </a:p>
          <a:p>
            <a:pPr>
              <a:buNone/>
            </a:pPr>
            <a:r>
              <a:rPr lang="en-US" dirty="0"/>
              <a:t>&lt;head&gt; </a:t>
            </a:r>
          </a:p>
          <a:p>
            <a:pPr>
              <a:buNone/>
            </a:pPr>
            <a:r>
              <a:rPr lang="en-US" dirty="0"/>
              <a:t>&lt;script type = "text/</a:t>
            </a:r>
            <a:r>
              <a:rPr lang="en-US" dirty="0" err="1"/>
              <a:t>javascript</a:t>
            </a:r>
            <a:r>
              <a:rPr lang="en-US" dirty="0"/>
              <a:t>"&gt; </a:t>
            </a:r>
          </a:p>
          <a:p>
            <a:pPr>
              <a:buNone/>
            </a:pPr>
            <a:r>
              <a:rPr lang="en-US" dirty="0"/>
              <a:t>&lt;!– </a:t>
            </a:r>
          </a:p>
          <a:p>
            <a:pPr>
              <a:buNone/>
            </a:pPr>
            <a:r>
              <a:rPr lang="en-US" dirty="0"/>
              <a:t>function </a:t>
            </a:r>
            <a:r>
              <a:rPr lang="en-US" dirty="0" err="1"/>
              <a:t>sayHello</a:t>
            </a:r>
            <a:r>
              <a:rPr lang="en-US" dirty="0"/>
              <a:t>()</a:t>
            </a:r>
          </a:p>
          <a:p>
            <a:pPr>
              <a:buNone/>
            </a:pPr>
            <a:r>
              <a:rPr lang="en-US" dirty="0"/>
              <a:t> { </a:t>
            </a:r>
          </a:p>
          <a:p>
            <a:pPr>
              <a:buNone/>
            </a:pPr>
            <a:r>
              <a:rPr lang="en-US" dirty="0"/>
              <a:t>alert("Hello World") </a:t>
            </a:r>
          </a:p>
          <a:p>
            <a:pPr>
              <a:buNone/>
            </a:pPr>
            <a:r>
              <a:rPr lang="en-US" dirty="0"/>
              <a:t>} </a:t>
            </a:r>
          </a:p>
          <a:p>
            <a:pPr>
              <a:buNone/>
            </a:pPr>
            <a:r>
              <a:rPr lang="en-US" dirty="0"/>
              <a:t>//--&gt; </a:t>
            </a:r>
          </a:p>
          <a:p>
            <a:pPr>
              <a:buNone/>
            </a:pPr>
            <a:r>
              <a:rPr lang="en-US" dirty="0"/>
              <a:t>&lt;/script&gt; </a:t>
            </a:r>
          </a:p>
          <a:p>
            <a:pPr>
              <a:buNone/>
            </a:pPr>
            <a:r>
              <a:rPr lang="en-US" dirty="0"/>
              <a:t>&lt;/head&gt; </a:t>
            </a:r>
          </a:p>
          <a:p>
            <a:pPr>
              <a:buNone/>
            </a:pPr>
            <a:r>
              <a:rPr lang="en-US" dirty="0"/>
              <a:t>&lt;body&gt; &lt;input type = "button" </a:t>
            </a:r>
            <a:r>
              <a:rPr lang="en-US" dirty="0" err="1"/>
              <a:t>onclick</a:t>
            </a:r>
            <a:r>
              <a:rPr lang="en-US" dirty="0"/>
              <a:t> = "</a:t>
            </a:r>
            <a:r>
              <a:rPr lang="en-US" dirty="0" err="1"/>
              <a:t>sayHello</a:t>
            </a:r>
            <a:r>
              <a:rPr lang="en-US" dirty="0"/>
              <a:t>()" value = "Say Hello" /&gt; &lt;/body&gt; &lt;/html&gt;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JavaScript in External File</a:t>
            </a:r>
            <a:br>
              <a:rPr lang="en-US" dirty="0"/>
            </a:br>
            <a:endParaRPr lang="en-US" dirty="0"/>
          </a:p>
        </p:txBody>
      </p:sp>
      <p:sp>
        <p:nvSpPr>
          <p:cNvPr id="3" name="Content Placeholder 2"/>
          <p:cNvSpPr>
            <a:spLocks noGrp="1"/>
          </p:cNvSpPr>
          <p:nvPr>
            <p:ph idx="1"/>
          </p:nvPr>
        </p:nvSpPr>
        <p:spPr/>
        <p:txBody>
          <a:bodyPr>
            <a:normAutofit/>
          </a:bodyPr>
          <a:lstStyle/>
          <a:p>
            <a:pPr>
              <a:buNone/>
            </a:pPr>
            <a:r>
              <a:rPr lang="en-US" sz="2400" dirty="0"/>
              <a:t>&lt;html&gt; </a:t>
            </a:r>
          </a:p>
          <a:p>
            <a:pPr>
              <a:buNone/>
            </a:pPr>
            <a:r>
              <a:rPr lang="en-US" sz="2400" dirty="0"/>
              <a:t>&lt;head&gt; </a:t>
            </a:r>
          </a:p>
          <a:p>
            <a:pPr>
              <a:buNone/>
            </a:pPr>
            <a:r>
              <a:rPr lang="en-US" sz="2400" dirty="0"/>
              <a:t>&lt;script type = "text/</a:t>
            </a:r>
            <a:r>
              <a:rPr lang="en-US" sz="2400" dirty="0" err="1"/>
              <a:t>javascript</a:t>
            </a:r>
            <a:r>
              <a:rPr lang="en-US" sz="2400" dirty="0"/>
              <a:t>" </a:t>
            </a:r>
            <a:r>
              <a:rPr lang="en-US" sz="2400" dirty="0" err="1"/>
              <a:t>src</a:t>
            </a:r>
            <a:r>
              <a:rPr lang="en-US" sz="2400" dirty="0"/>
              <a:t> = "filename.js" &gt;</a:t>
            </a:r>
          </a:p>
          <a:p>
            <a:pPr>
              <a:buNone/>
            </a:pPr>
            <a:r>
              <a:rPr lang="en-US" sz="2400" dirty="0"/>
              <a:t>&lt;/script&gt; </a:t>
            </a:r>
          </a:p>
          <a:p>
            <a:pPr>
              <a:buNone/>
            </a:pPr>
            <a:r>
              <a:rPr lang="en-US" sz="2400" dirty="0"/>
              <a:t>&lt;/head&gt; </a:t>
            </a:r>
          </a:p>
          <a:p>
            <a:pPr>
              <a:buNone/>
            </a:pPr>
            <a:r>
              <a:rPr lang="en-US" sz="2400" dirty="0"/>
              <a:t>&lt;body&gt; ....... &lt;/body&gt; &lt;/html&gt;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2400" dirty="0"/>
              <a:t>For example, you can keep the following content in </a:t>
            </a:r>
            <a:r>
              <a:rPr lang="en-US" sz="2400" b="1" dirty="0"/>
              <a:t>filename.js</a:t>
            </a:r>
            <a:r>
              <a:rPr lang="en-US" sz="2400" dirty="0"/>
              <a:t> file and then you can use </a:t>
            </a:r>
            <a:r>
              <a:rPr lang="en-US" sz="2400" b="1" dirty="0" err="1"/>
              <a:t>sayHello</a:t>
            </a:r>
            <a:r>
              <a:rPr lang="en-US" sz="2400" dirty="0"/>
              <a:t> function in your HTML file after including the filename.js file.</a:t>
            </a:r>
          </a:p>
          <a:p>
            <a:pPr algn="just">
              <a:buNone/>
            </a:pPr>
            <a:endParaRPr lang="en-US" sz="2400" dirty="0"/>
          </a:p>
          <a:p>
            <a:pPr algn="just">
              <a:buNone/>
            </a:pPr>
            <a:r>
              <a:rPr lang="en-US" sz="2400" dirty="0"/>
              <a:t> function </a:t>
            </a:r>
            <a:r>
              <a:rPr lang="en-US" sz="2400" dirty="0" err="1"/>
              <a:t>sayHello</a:t>
            </a:r>
            <a:r>
              <a:rPr lang="en-US" sz="2400" dirty="0"/>
              <a:t>()</a:t>
            </a:r>
          </a:p>
          <a:p>
            <a:pPr algn="just">
              <a:buNone/>
            </a:pPr>
            <a:r>
              <a:rPr lang="en-US" sz="2400" dirty="0"/>
              <a:t> { </a:t>
            </a:r>
          </a:p>
          <a:p>
            <a:pPr algn="just">
              <a:buNone/>
            </a:pPr>
            <a:r>
              <a:rPr lang="en-US" sz="2400" dirty="0"/>
              <a:t>   alert("Hello World") </a:t>
            </a:r>
          </a:p>
          <a:p>
            <a:pPr algn="just">
              <a:buNone/>
            </a:pPr>
            <a:r>
              <a:rPr lang="en-US" sz="2400" dirty="0"/>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JavaScript?</a:t>
            </a:r>
          </a:p>
        </p:txBody>
      </p:sp>
      <p:sp>
        <p:nvSpPr>
          <p:cNvPr id="3" name="Content Placeholder 2"/>
          <p:cNvSpPr>
            <a:spLocks noGrp="1"/>
          </p:cNvSpPr>
          <p:nvPr>
            <p:ph idx="1"/>
          </p:nvPr>
        </p:nvSpPr>
        <p:spPr/>
        <p:txBody>
          <a:bodyPr>
            <a:normAutofit/>
          </a:bodyPr>
          <a:lstStyle/>
          <a:p>
            <a:pPr algn="just">
              <a:buNone/>
            </a:pPr>
            <a:r>
              <a:rPr lang="en-US" sz="2400" dirty="0"/>
              <a:t>      </a:t>
            </a:r>
            <a:r>
              <a:rPr lang="en-US" sz="2400" dirty="0" err="1"/>
              <a:t>Javascript</a:t>
            </a:r>
            <a:r>
              <a:rPr lang="en-US" sz="2400" dirty="0"/>
              <a:t> is a dynamic computer programming language. It is lightweight and most commonly used as a part of web pages, whose implementations allow client-side script to interact with the user and make dynamic pages. It is an interpreted programming language with object-oriented capabilities.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dirty="0"/>
              <a:t>JavaScript is a lightweight, interpreted programming language.</a:t>
            </a:r>
          </a:p>
          <a:p>
            <a:endParaRPr lang="en-US" sz="2400" dirty="0"/>
          </a:p>
          <a:p>
            <a:r>
              <a:rPr lang="en-US" sz="2400" dirty="0"/>
              <a:t>Designed for creating network-centric applications.</a:t>
            </a:r>
          </a:p>
          <a:p>
            <a:endParaRPr lang="en-US" sz="2400" dirty="0"/>
          </a:p>
          <a:p>
            <a:r>
              <a:rPr lang="en-US" sz="2400" dirty="0"/>
              <a:t>Complementary to and integrated with Java.</a:t>
            </a:r>
          </a:p>
          <a:p>
            <a:endParaRPr lang="en-US" sz="2400" dirty="0"/>
          </a:p>
          <a:p>
            <a:r>
              <a:rPr lang="en-US" sz="2400" dirty="0"/>
              <a:t> Complementary to and integrated with HTML.</a:t>
            </a:r>
          </a:p>
          <a:p>
            <a:endParaRPr lang="en-US" sz="2400" dirty="0"/>
          </a:p>
          <a:p>
            <a:r>
              <a:rPr lang="en-US" sz="2400" dirty="0"/>
              <a:t> Open and cross-platform.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Client-Side JavaScript</a:t>
            </a:r>
          </a:p>
        </p:txBody>
      </p:sp>
      <p:sp>
        <p:nvSpPr>
          <p:cNvPr id="3" name="Content Placeholder 2"/>
          <p:cNvSpPr>
            <a:spLocks noGrp="1"/>
          </p:cNvSpPr>
          <p:nvPr>
            <p:ph idx="1"/>
          </p:nvPr>
        </p:nvSpPr>
        <p:spPr/>
        <p:txBody>
          <a:bodyPr>
            <a:normAutofit fontScale="85000" lnSpcReduction="20000"/>
          </a:bodyPr>
          <a:lstStyle/>
          <a:p>
            <a:pPr algn="just">
              <a:buNone/>
            </a:pPr>
            <a:r>
              <a:rPr lang="en-US" dirty="0"/>
              <a:t>   </a:t>
            </a:r>
            <a:r>
              <a:rPr lang="en-US" sz="2800" dirty="0"/>
              <a:t>Client-side JavaScript is the most common form of the language. The script should be included in or referenced by an HTML document for the code to be interpreted by the browser. </a:t>
            </a:r>
          </a:p>
          <a:p>
            <a:pPr algn="just">
              <a:buNone/>
            </a:pPr>
            <a:endParaRPr lang="en-US" sz="2800" dirty="0"/>
          </a:p>
          <a:p>
            <a:pPr algn="just">
              <a:buNone/>
            </a:pPr>
            <a:r>
              <a:rPr lang="en-US" sz="2800" dirty="0"/>
              <a:t>     It means that a web page need not be a static HTML, but can include programs that interact with the user, control the browser, and dynamically create HTML content. </a:t>
            </a:r>
          </a:p>
          <a:p>
            <a:pPr algn="just">
              <a:buNone/>
            </a:pPr>
            <a:endParaRPr lang="en-US" sz="2800" dirty="0"/>
          </a:p>
          <a:p>
            <a:pPr algn="just">
              <a:buNone/>
            </a:pPr>
            <a:r>
              <a:rPr lang="en-US" sz="2800" dirty="0"/>
              <a:t>     The JavaScript client-side mechanism provides many advantages over traditional CGI server-side scripts. For example, you might use JavaScript to check if the user has entered a valid e-mail address in a form field.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dirty="0"/>
              <a:t>The JavaScript code is executed when the user submits the form, and only if all the entries are valid, they would be submitted to the Web Server. </a:t>
            </a:r>
          </a:p>
          <a:p>
            <a:endParaRPr lang="en-US" sz="2400" dirty="0"/>
          </a:p>
          <a:p>
            <a:r>
              <a:rPr lang="en-US" sz="2400" dirty="0"/>
              <a:t>JavaScript can be used to trap user-initiated events such as button clicks, link navigation, and other actions that the user initiates explicitly or implicitly.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normAutofit/>
          </a:bodyPr>
          <a:lstStyle/>
          <a:p>
            <a:r>
              <a:rPr lang="en-US" sz="3200" b="1" dirty="0"/>
              <a:t>Advantages of JavaScript</a:t>
            </a:r>
          </a:p>
        </p:txBody>
      </p:sp>
      <p:sp>
        <p:nvSpPr>
          <p:cNvPr id="3" name="Content Placeholder 2"/>
          <p:cNvSpPr>
            <a:spLocks noGrp="1"/>
          </p:cNvSpPr>
          <p:nvPr>
            <p:ph idx="1"/>
          </p:nvPr>
        </p:nvSpPr>
        <p:spPr>
          <a:xfrm>
            <a:off x="457200" y="1142984"/>
            <a:ext cx="8229600" cy="5286412"/>
          </a:xfrm>
        </p:spPr>
        <p:txBody>
          <a:bodyPr>
            <a:noAutofit/>
          </a:bodyPr>
          <a:lstStyle/>
          <a:p>
            <a:pPr>
              <a:buNone/>
            </a:pPr>
            <a:r>
              <a:rPr lang="en-US" sz="2400" dirty="0"/>
              <a:t>The merits of using JavaScript are: </a:t>
            </a:r>
          </a:p>
          <a:p>
            <a:r>
              <a:rPr lang="en-US" sz="2400" dirty="0"/>
              <a:t>Less server interaction: You can validate user input before sending the page off to the server. This saves server traffic, which means less load on your server. </a:t>
            </a:r>
          </a:p>
          <a:p>
            <a:r>
              <a:rPr lang="en-US" sz="2400" dirty="0"/>
              <a:t>Immediate feedback to the visitors: They don't have to wait for a page reload to see if they have forgotten to enter something.</a:t>
            </a:r>
          </a:p>
          <a:p>
            <a:r>
              <a:rPr lang="en-US" sz="2400" dirty="0"/>
              <a:t> Increased interactivity: You can create interfaces that react when the user hovers over them with a mouse or activates them via the keyboard. </a:t>
            </a:r>
          </a:p>
          <a:p>
            <a:r>
              <a:rPr lang="en-US" sz="2400" dirty="0"/>
              <a:t>Richer interfaces: You can use JavaScript to include such items as drag-and drop components and sliders to give a Rich Interface to your site visitors.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a:bodyPr>
          <a:lstStyle/>
          <a:p>
            <a:r>
              <a:rPr lang="en-US" sz="3200" b="1" dirty="0"/>
              <a:t>Limitations of JavaScript</a:t>
            </a:r>
          </a:p>
        </p:txBody>
      </p:sp>
      <p:sp>
        <p:nvSpPr>
          <p:cNvPr id="3" name="Content Placeholder 2"/>
          <p:cNvSpPr>
            <a:spLocks noGrp="1"/>
          </p:cNvSpPr>
          <p:nvPr>
            <p:ph idx="1"/>
          </p:nvPr>
        </p:nvSpPr>
        <p:spPr>
          <a:xfrm>
            <a:off x="457200" y="1285860"/>
            <a:ext cx="8229600" cy="4840303"/>
          </a:xfrm>
        </p:spPr>
        <p:txBody>
          <a:bodyPr>
            <a:normAutofit/>
          </a:bodyPr>
          <a:lstStyle/>
          <a:p>
            <a:pPr algn="just">
              <a:buNone/>
            </a:pPr>
            <a:r>
              <a:rPr lang="en-US" sz="2400" dirty="0"/>
              <a:t>    We cannot treat JavaScript as a full-fledged programming language. It lacks the following important features:</a:t>
            </a:r>
          </a:p>
          <a:p>
            <a:pPr algn="just">
              <a:buNone/>
            </a:pPr>
            <a:r>
              <a:rPr lang="en-US" sz="2400" dirty="0"/>
              <a:t>    Client-side JavaScript does not allow the reading or writing of files. This has been kept for security reasons.</a:t>
            </a:r>
          </a:p>
          <a:p>
            <a:pPr algn="just">
              <a:buNone/>
            </a:pPr>
            <a:r>
              <a:rPr lang="en-US" sz="2400" dirty="0"/>
              <a:t>    JavaScript cannot be used for networking applications because there is no such support available.</a:t>
            </a:r>
          </a:p>
          <a:p>
            <a:pPr algn="just">
              <a:buNone/>
            </a:pPr>
            <a:r>
              <a:rPr lang="en-US" sz="2400" dirty="0"/>
              <a:t>     JavaScript doesn't have any multithreading or multiprocessor capabilities. </a:t>
            </a:r>
          </a:p>
          <a:p>
            <a:pPr algn="just">
              <a:buNone/>
            </a:pPr>
            <a:r>
              <a:rPr lang="en-US" sz="2400" dirty="0"/>
              <a:t>     JavaScript is a lightweight, interpreted programming language that allows you to build interactivity into otherwise static HTML pages.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fontScale="90000"/>
          </a:bodyPr>
          <a:lstStyle/>
          <a:p>
            <a:br>
              <a:rPr lang="en-US" dirty="0"/>
            </a:br>
            <a:r>
              <a:rPr lang="en-US" dirty="0"/>
              <a:t>JavaScript - Syntax</a:t>
            </a:r>
            <a:br>
              <a:rPr lang="en-US" dirty="0"/>
            </a:br>
            <a:endParaRPr lang="en-US" dirty="0"/>
          </a:p>
        </p:txBody>
      </p:sp>
      <p:sp>
        <p:nvSpPr>
          <p:cNvPr id="3" name="Content Placeholder 2"/>
          <p:cNvSpPr>
            <a:spLocks noGrp="1"/>
          </p:cNvSpPr>
          <p:nvPr>
            <p:ph idx="1"/>
          </p:nvPr>
        </p:nvSpPr>
        <p:spPr>
          <a:xfrm>
            <a:off x="457200" y="1214422"/>
            <a:ext cx="8229600" cy="4911741"/>
          </a:xfrm>
        </p:spPr>
        <p:txBody>
          <a:bodyPr>
            <a:normAutofit/>
          </a:bodyPr>
          <a:lstStyle/>
          <a:p>
            <a:pPr algn="just"/>
            <a:r>
              <a:rPr lang="en-US" sz="2400" dirty="0"/>
              <a:t>JavaScript can be implemented using JavaScript statements that are placed within the HTML tags in a web page.</a:t>
            </a:r>
          </a:p>
          <a:p>
            <a:pPr algn="just">
              <a:buNone/>
            </a:pPr>
            <a:endParaRPr lang="en-US" sz="2400" dirty="0"/>
          </a:p>
          <a:p>
            <a:pPr algn="just"/>
            <a:r>
              <a:rPr lang="en-US" sz="2400" dirty="0"/>
              <a:t>You can place the  </a:t>
            </a:r>
            <a:r>
              <a:rPr lang="en-US" sz="2400" b="1" dirty="0"/>
              <a:t>&lt;script&gt;</a:t>
            </a:r>
            <a:r>
              <a:rPr lang="en-US" sz="2400" dirty="0"/>
              <a:t> tags, containing your JavaScript, anywhere within your web page, but it is normally recommended that you should keep it within the </a:t>
            </a:r>
            <a:r>
              <a:rPr lang="en-US" sz="2400" b="1" dirty="0"/>
              <a:t>&lt;head&gt;</a:t>
            </a:r>
            <a:r>
              <a:rPr lang="en-US" sz="2400" dirty="0"/>
              <a:t> tags.</a:t>
            </a:r>
          </a:p>
          <a:p>
            <a:pPr algn="just">
              <a:buNone/>
            </a:pPr>
            <a:endParaRPr lang="en-US" sz="2400" dirty="0"/>
          </a:p>
          <a:p>
            <a:pPr algn="just"/>
            <a:r>
              <a:rPr lang="en-US" sz="2400" dirty="0"/>
              <a:t>The &lt;script&gt; tag alerts the browser program to start interpreting all the text between these tags as a script.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28650" y="1916832"/>
            <a:ext cx="7886700" cy="4351338"/>
          </a:xfrm>
        </p:spPr>
        <p:txBody>
          <a:bodyPr/>
          <a:lstStyle/>
          <a:p>
            <a:pPr>
              <a:buNone/>
            </a:pPr>
            <a:r>
              <a:rPr lang="en-US" dirty="0"/>
              <a:t>&lt;script ...&gt; </a:t>
            </a:r>
          </a:p>
          <a:p>
            <a:pPr>
              <a:buNone/>
            </a:pPr>
            <a:r>
              <a:rPr lang="en-US" dirty="0"/>
              <a:t>JavaScript code </a:t>
            </a:r>
          </a:p>
          <a:p>
            <a:pPr>
              <a:buNone/>
            </a:pPr>
            <a:r>
              <a:rPr lang="en-US" dirty="0"/>
              <a:t>&lt;/script&gt;</a:t>
            </a:r>
          </a:p>
        </p:txBody>
      </p:sp>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75</TotalTime>
  <Words>883</Words>
  <Application>Microsoft Office PowerPoint</Application>
  <PresentationFormat>On-screen Show (4:3)</PresentationFormat>
  <Paragraphs>87</Paragraphs>
  <Slides>16</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16</vt:i4>
      </vt:variant>
    </vt:vector>
  </HeadingPairs>
  <TitlesOfParts>
    <vt:vector size="21" baseType="lpstr">
      <vt:lpstr>Arial</vt:lpstr>
      <vt:lpstr>Calibri</vt:lpstr>
      <vt:lpstr>Calibri Light</vt:lpstr>
      <vt:lpstr>Office Theme</vt:lpstr>
      <vt:lpstr>1_Office Theme</vt:lpstr>
      <vt:lpstr>JavaScript</vt:lpstr>
      <vt:lpstr>What is JavaScript?</vt:lpstr>
      <vt:lpstr>PowerPoint Presentation</vt:lpstr>
      <vt:lpstr>Client-Side JavaScript</vt:lpstr>
      <vt:lpstr>PowerPoint Presentation</vt:lpstr>
      <vt:lpstr>Advantages of JavaScript</vt:lpstr>
      <vt:lpstr>Limitations of JavaScript</vt:lpstr>
      <vt:lpstr> JavaScript - Syntax </vt:lpstr>
      <vt:lpstr>PowerPoint Presentation</vt:lpstr>
      <vt:lpstr>PowerPoint Presentation</vt:lpstr>
      <vt:lpstr>PowerPoint Presentation</vt:lpstr>
      <vt:lpstr>Hello World</vt:lpstr>
      <vt:lpstr>JavaScript in &lt;head&gt; Section</vt:lpstr>
      <vt:lpstr>PowerPoint Presentation</vt:lpstr>
      <vt:lpstr> JavaScript in External File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Prasenjit Maiti</dc:creator>
  <cp:lastModifiedBy>lipsa priyadarshini</cp:lastModifiedBy>
  <cp:revision>19</cp:revision>
  <dcterms:created xsi:type="dcterms:W3CDTF">2021-02-22T10:00:54Z</dcterms:created>
  <dcterms:modified xsi:type="dcterms:W3CDTF">2023-01-16T15:18:21Z</dcterms:modified>
</cp:coreProperties>
</file>