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256" r:id="rId2"/>
    <p:sldId id="437" r:id="rId3"/>
    <p:sldId id="438" r:id="rId4"/>
    <p:sldId id="439" r:id="rId5"/>
    <p:sldId id="440" r:id="rId6"/>
    <p:sldId id="441" r:id="rId7"/>
    <p:sldId id="442" r:id="rId8"/>
    <p:sldId id="443" r:id="rId9"/>
    <p:sldId id="444" r:id="rId10"/>
    <p:sldId id="445" r:id="rId11"/>
    <p:sldId id="407" r:id="rId12"/>
    <p:sldId id="446" r:id="rId13"/>
    <p:sldId id="408" r:id="rId14"/>
    <p:sldId id="412" r:id="rId15"/>
    <p:sldId id="409" r:id="rId16"/>
    <p:sldId id="413" r:id="rId17"/>
    <p:sldId id="410" r:id="rId18"/>
    <p:sldId id="411" r:id="rId19"/>
    <p:sldId id="414" r:id="rId20"/>
    <p:sldId id="415" r:id="rId21"/>
    <p:sldId id="416" r:id="rId22"/>
    <p:sldId id="417" r:id="rId23"/>
    <p:sldId id="418" r:id="rId24"/>
    <p:sldId id="419" r:id="rId25"/>
    <p:sldId id="423" r:id="rId26"/>
    <p:sldId id="420" r:id="rId27"/>
    <p:sldId id="421" r:id="rId28"/>
    <p:sldId id="422" r:id="rId29"/>
    <p:sldId id="427" r:id="rId30"/>
    <p:sldId id="428" r:id="rId31"/>
    <p:sldId id="424" r:id="rId32"/>
    <p:sldId id="425" r:id="rId33"/>
    <p:sldId id="426" r:id="rId34"/>
    <p:sldId id="313" r:id="rId35"/>
    <p:sldId id="314" r:id="rId36"/>
  </p:sldIdLst>
  <p:sldSz cx="6164263" cy="4622800"/>
  <p:notesSz cx="3467100" cy="46101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840" userDrawn="1">
          <p15:clr>
            <a:srgbClr val="A4A3A4"/>
          </p15:clr>
        </p15:guide>
        <p15:guide id="2" pos="288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FF"/>
    <a:srgbClr val="0000CC"/>
    <a:srgbClr val="00FFCC"/>
    <a:srgbClr val="FF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5256" autoAdjust="0"/>
  </p:normalViewPr>
  <p:slideViewPr>
    <p:cSldViewPr>
      <p:cViewPr varScale="1">
        <p:scale>
          <a:sx n="100" d="100"/>
          <a:sy n="100" d="100"/>
        </p:scale>
        <p:origin x="1260" y="48"/>
      </p:cViewPr>
      <p:guideLst>
        <p:guide orient="horz" pos="3840"/>
        <p:guide pos="2889"/>
      </p:guideLst>
    </p:cSldViewPr>
  </p:slideViewPr>
  <p:outlineViewPr>
    <p:cViewPr>
      <p:scale>
        <a:sx n="33" d="100"/>
        <a:sy n="33" d="100"/>
      </p:scale>
      <p:origin x="0" y="0"/>
    </p:cViewPr>
  </p:outlineViewPr>
  <p:notesTextViewPr>
    <p:cViewPr>
      <p:scale>
        <a:sx n="3" d="2"/>
        <a:sy n="3" d="2"/>
      </p:scale>
      <p:origin x="0" y="0"/>
    </p:cViewPr>
  </p:notesTextViewPr>
  <p:sorterViewPr>
    <p:cViewPr>
      <p:scale>
        <a:sx n="150" d="100"/>
        <a:sy n="15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42"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r.nilambarsethi@gmail.com" userId="ddecd1ca9c22aa96" providerId="LiveId" clId="{00A7EBB6-9D4F-4504-9E2E-92FE2DF76886}"/>
    <pc:docChg chg="custSel addSld delSld modSld">
      <pc:chgData name="dr.nilambarsethi@gmail.com" userId="ddecd1ca9c22aa96" providerId="LiveId" clId="{00A7EBB6-9D4F-4504-9E2E-92FE2DF76886}" dt="2022-11-16T07:21:00.758" v="22" actId="680"/>
      <pc:docMkLst>
        <pc:docMk/>
      </pc:docMkLst>
      <pc:sldChg chg="del">
        <pc:chgData name="dr.nilambarsethi@gmail.com" userId="ddecd1ca9c22aa96" providerId="LiveId" clId="{00A7EBB6-9D4F-4504-9E2E-92FE2DF76886}" dt="2022-11-16T06:52:00.929" v="0" actId="2696"/>
        <pc:sldMkLst>
          <pc:docMk/>
          <pc:sldMk cId="2898996060" sldId="326"/>
        </pc:sldMkLst>
      </pc:sldChg>
      <pc:sldChg chg="del">
        <pc:chgData name="dr.nilambarsethi@gmail.com" userId="ddecd1ca9c22aa96" providerId="LiveId" clId="{00A7EBB6-9D4F-4504-9E2E-92FE2DF76886}" dt="2022-11-16T06:52:00.929" v="0" actId="2696"/>
        <pc:sldMkLst>
          <pc:docMk/>
          <pc:sldMk cId="811057804" sldId="327"/>
        </pc:sldMkLst>
      </pc:sldChg>
      <pc:sldChg chg="del">
        <pc:chgData name="dr.nilambarsethi@gmail.com" userId="ddecd1ca9c22aa96" providerId="LiveId" clId="{00A7EBB6-9D4F-4504-9E2E-92FE2DF76886}" dt="2022-11-16T06:52:00.929" v="0" actId="2696"/>
        <pc:sldMkLst>
          <pc:docMk/>
          <pc:sldMk cId="3462051477" sldId="328"/>
        </pc:sldMkLst>
      </pc:sldChg>
      <pc:sldChg chg="del">
        <pc:chgData name="dr.nilambarsethi@gmail.com" userId="ddecd1ca9c22aa96" providerId="LiveId" clId="{00A7EBB6-9D4F-4504-9E2E-92FE2DF76886}" dt="2022-11-16T06:52:00.929" v="0" actId="2696"/>
        <pc:sldMkLst>
          <pc:docMk/>
          <pc:sldMk cId="1654266225" sldId="329"/>
        </pc:sldMkLst>
      </pc:sldChg>
      <pc:sldChg chg="del">
        <pc:chgData name="dr.nilambarsethi@gmail.com" userId="ddecd1ca9c22aa96" providerId="LiveId" clId="{00A7EBB6-9D4F-4504-9E2E-92FE2DF76886}" dt="2022-11-16T06:52:00.929" v="0" actId="2696"/>
        <pc:sldMkLst>
          <pc:docMk/>
          <pc:sldMk cId="1829198661" sldId="330"/>
        </pc:sldMkLst>
      </pc:sldChg>
      <pc:sldChg chg="del">
        <pc:chgData name="dr.nilambarsethi@gmail.com" userId="ddecd1ca9c22aa96" providerId="LiveId" clId="{00A7EBB6-9D4F-4504-9E2E-92FE2DF76886}" dt="2022-11-16T06:52:00.929" v="0" actId="2696"/>
        <pc:sldMkLst>
          <pc:docMk/>
          <pc:sldMk cId="2817043135" sldId="331"/>
        </pc:sldMkLst>
      </pc:sldChg>
      <pc:sldChg chg="del">
        <pc:chgData name="dr.nilambarsethi@gmail.com" userId="ddecd1ca9c22aa96" providerId="LiveId" clId="{00A7EBB6-9D4F-4504-9E2E-92FE2DF76886}" dt="2022-11-16T06:52:00.929" v="0" actId="2696"/>
        <pc:sldMkLst>
          <pc:docMk/>
          <pc:sldMk cId="2065687225" sldId="332"/>
        </pc:sldMkLst>
      </pc:sldChg>
      <pc:sldChg chg="del">
        <pc:chgData name="dr.nilambarsethi@gmail.com" userId="ddecd1ca9c22aa96" providerId="LiveId" clId="{00A7EBB6-9D4F-4504-9E2E-92FE2DF76886}" dt="2022-11-16T06:52:00.929" v="0" actId="2696"/>
        <pc:sldMkLst>
          <pc:docMk/>
          <pc:sldMk cId="4065273173" sldId="333"/>
        </pc:sldMkLst>
      </pc:sldChg>
      <pc:sldChg chg="del">
        <pc:chgData name="dr.nilambarsethi@gmail.com" userId="ddecd1ca9c22aa96" providerId="LiveId" clId="{00A7EBB6-9D4F-4504-9E2E-92FE2DF76886}" dt="2022-11-16T06:52:00.929" v="0" actId="2696"/>
        <pc:sldMkLst>
          <pc:docMk/>
          <pc:sldMk cId="73830663" sldId="334"/>
        </pc:sldMkLst>
      </pc:sldChg>
      <pc:sldChg chg="del">
        <pc:chgData name="dr.nilambarsethi@gmail.com" userId="ddecd1ca9c22aa96" providerId="LiveId" clId="{00A7EBB6-9D4F-4504-9E2E-92FE2DF76886}" dt="2022-11-16T06:52:00.929" v="0" actId="2696"/>
        <pc:sldMkLst>
          <pc:docMk/>
          <pc:sldMk cId="2748249452" sldId="335"/>
        </pc:sldMkLst>
      </pc:sldChg>
      <pc:sldChg chg="del">
        <pc:chgData name="dr.nilambarsethi@gmail.com" userId="ddecd1ca9c22aa96" providerId="LiveId" clId="{00A7EBB6-9D4F-4504-9E2E-92FE2DF76886}" dt="2022-11-16T06:52:00.929" v="0" actId="2696"/>
        <pc:sldMkLst>
          <pc:docMk/>
          <pc:sldMk cId="3058671516" sldId="336"/>
        </pc:sldMkLst>
      </pc:sldChg>
      <pc:sldChg chg="del">
        <pc:chgData name="dr.nilambarsethi@gmail.com" userId="ddecd1ca9c22aa96" providerId="LiveId" clId="{00A7EBB6-9D4F-4504-9E2E-92FE2DF76886}" dt="2022-11-16T06:52:00.929" v="0" actId="2696"/>
        <pc:sldMkLst>
          <pc:docMk/>
          <pc:sldMk cId="3037294739" sldId="337"/>
        </pc:sldMkLst>
      </pc:sldChg>
      <pc:sldChg chg="del">
        <pc:chgData name="dr.nilambarsethi@gmail.com" userId="ddecd1ca9c22aa96" providerId="LiveId" clId="{00A7EBB6-9D4F-4504-9E2E-92FE2DF76886}" dt="2022-11-16T06:52:00.929" v="0" actId="2696"/>
        <pc:sldMkLst>
          <pc:docMk/>
          <pc:sldMk cId="1326313932" sldId="338"/>
        </pc:sldMkLst>
      </pc:sldChg>
      <pc:sldChg chg="del">
        <pc:chgData name="dr.nilambarsethi@gmail.com" userId="ddecd1ca9c22aa96" providerId="LiveId" clId="{00A7EBB6-9D4F-4504-9E2E-92FE2DF76886}" dt="2022-11-16T06:52:00.929" v="0" actId="2696"/>
        <pc:sldMkLst>
          <pc:docMk/>
          <pc:sldMk cId="2025144888" sldId="339"/>
        </pc:sldMkLst>
      </pc:sldChg>
      <pc:sldChg chg="del">
        <pc:chgData name="dr.nilambarsethi@gmail.com" userId="ddecd1ca9c22aa96" providerId="LiveId" clId="{00A7EBB6-9D4F-4504-9E2E-92FE2DF76886}" dt="2022-11-16T06:52:00.929" v="0" actId="2696"/>
        <pc:sldMkLst>
          <pc:docMk/>
          <pc:sldMk cId="2790716266" sldId="340"/>
        </pc:sldMkLst>
      </pc:sldChg>
      <pc:sldChg chg="del">
        <pc:chgData name="dr.nilambarsethi@gmail.com" userId="ddecd1ca9c22aa96" providerId="LiveId" clId="{00A7EBB6-9D4F-4504-9E2E-92FE2DF76886}" dt="2022-11-16T06:52:00.929" v="0" actId="2696"/>
        <pc:sldMkLst>
          <pc:docMk/>
          <pc:sldMk cId="1345963419" sldId="342"/>
        </pc:sldMkLst>
      </pc:sldChg>
      <pc:sldChg chg="del">
        <pc:chgData name="dr.nilambarsethi@gmail.com" userId="ddecd1ca9c22aa96" providerId="LiveId" clId="{00A7EBB6-9D4F-4504-9E2E-92FE2DF76886}" dt="2022-11-16T06:52:00.929" v="0" actId="2696"/>
        <pc:sldMkLst>
          <pc:docMk/>
          <pc:sldMk cId="302616246" sldId="343"/>
        </pc:sldMkLst>
      </pc:sldChg>
      <pc:sldChg chg="del">
        <pc:chgData name="dr.nilambarsethi@gmail.com" userId="ddecd1ca9c22aa96" providerId="LiveId" clId="{00A7EBB6-9D4F-4504-9E2E-92FE2DF76886}" dt="2022-11-16T06:52:00.929" v="0" actId="2696"/>
        <pc:sldMkLst>
          <pc:docMk/>
          <pc:sldMk cId="454504399" sldId="344"/>
        </pc:sldMkLst>
      </pc:sldChg>
      <pc:sldChg chg="del">
        <pc:chgData name="dr.nilambarsethi@gmail.com" userId="ddecd1ca9c22aa96" providerId="LiveId" clId="{00A7EBB6-9D4F-4504-9E2E-92FE2DF76886}" dt="2022-11-16T06:52:00.929" v="0" actId="2696"/>
        <pc:sldMkLst>
          <pc:docMk/>
          <pc:sldMk cId="2556388096" sldId="345"/>
        </pc:sldMkLst>
      </pc:sldChg>
      <pc:sldChg chg="del">
        <pc:chgData name="dr.nilambarsethi@gmail.com" userId="ddecd1ca9c22aa96" providerId="LiveId" clId="{00A7EBB6-9D4F-4504-9E2E-92FE2DF76886}" dt="2022-11-16T06:52:00.929" v="0" actId="2696"/>
        <pc:sldMkLst>
          <pc:docMk/>
          <pc:sldMk cId="4266644280" sldId="346"/>
        </pc:sldMkLst>
      </pc:sldChg>
      <pc:sldChg chg="del">
        <pc:chgData name="dr.nilambarsethi@gmail.com" userId="ddecd1ca9c22aa96" providerId="LiveId" clId="{00A7EBB6-9D4F-4504-9E2E-92FE2DF76886}" dt="2022-11-16T06:52:00.929" v="0" actId="2696"/>
        <pc:sldMkLst>
          <pc:docMk/>
          <pc:sldMk cId="3267792023" sldId="347"/>
        </pc:sldMkLst>
      </pc:sldChg>
      <pc:sldChg chg="del">
        <pc:chgData name="dr.nilambarsethi@gmail.com" userId="ddecd1ca9c22aa96" providerId="LiveId" clId="{00A7EBB6-9D4F-4504-9E2E-92FE2DF76886}" dt="2022-11-16T06:52:00.929" v="0" actId="2696"/>
        <pc:sldMkLst>
          <pc:docMk/>
          <pc:sldMk cId="611505935" sldId="348"/>
        </pc:sldMkLst>
      </pc:sldChg>
      <pc:sldChg chg="del">
        <pc:chgData name="dr.nilambarsethi@gmail.com" userId="ddecd1ca9c22aa96" providerId="LiveId" clId="{00A7EBB6-9D4F-4504-9E2E-92FE2DF76886}" dt="2022-11-16T06:52:00.929" v="0" actId="2696"/>
        <pc:sldMkLst>
          <pc:docMk/>
          <pc:sldMk cId="1306417886" sldId="349"/>
        </pc:sldMkLst>
      </pc:sldChg>
      <pc:sldChg chg="del">
        <pc:chgData name="dr.nilambarsethi@gmail.com" userId="ddecd1ca9c22aa96" providerId="LiveId" clId="{00A7EBB6-9D4F-4504-9E2E-92FE2DF76886}" dt="2022-11-16T06:52:00.929" v="0" actId="2696"/>
        <pc:sldMkLst>
          <pc:docMk/>
          <pc:sldMk cId="4162521535" sldId="350"/>
        </pc:sldMkLst>
      </pc:sldChg>
      <pc:sldChg chg="del">
        <pc:chgData name="dr.nilambarsethi@gmail.com" userId="ddecd1ca9c22aa96" providerId="LiveId" clId="{00A7EBB6-9D4F-4504-9E2E-92FE2DF76886}" dt="2022-11-16T06:52:00.929" v="0" actId="2696"/>
        <pc:sldMkLst>
          <pc:docMk/>
          <pc:sldMk cId="152885788" sldId="351"/>
        </pc:sldMkLst>
      </pc:sldChg>
      <pc:sldChg chg="del">
        <pc:chgData name="dr.nilambarsethi@gmail.com" userId="ddecd1ca9c22aa96" providerId="LiveId" clId="{00A7EBB6-9D4F-4504-9E2E-92FE2DF76886}" dt="2022-11-16T06:52:00.929" v="0" actId="2696"/>
        <pc:sldMkLst>
          <pc:docMk/>
          <pc:sldMk cId="2288256209" sldId="352"/>
        </pc:sldMkLst>
      </pc:sldChg>
      <pc:sldChg chg="del">
        <pc:chgData name="dr.nilambarsethi@gmail.com" userId="ddecd1ca9c22aa96" providerId="LiveId" clId="{00A7EBB6-9D4F-4504-9E2E-92FE2DF76886}" dt="2022-11-16T06:52:00.929" v="0" actId="2696"/>
        <pc:sldMkLst>
          <pc:docMk/>
          <pc:sldMk cId="3834204958" sldId="353"/>
        </pc:sldMkLst>
      </pc:sldChg>
      <pc:sldChg chg="del">
        <pc:chgData name="dr.nilambarsethi@gmail.com" userId="ddecd1ca9c22aa96" providerId="LiveId" clId="{00A7EBB6-9D4F-4504-9E2E-92FE2DF76886}" dt="2022-11-16T06:52:00.929" v="0" actId="2696"/>
        <pc:sldMkLst>
          <pc:docMk/>
          <pc:sldMk cId="446576774" sldId="354"/>
        </pc:sldMkLst>
      </pc:sldChg>
      <pc:sldChg chg="del">
        <pc:chgData name="dr.nilambarsethi@gmail.com" userId="ddecd1ca9c22aa96" providerId="LiveId" clId="{00A7EBB6-9D4F-4504-9E2E-92FE2DF76886}" dt="2022-11-16T06:52:00.929" v="0" actId="2696"/>
        <pc:sldMkLst>
          <pc:docMk/>
          <pc:sldMk cId="2286708351" sldId="355"/>
        </pc:sldMkLst>
      </pc:sldChg>
      <pc:sldChg chg="del">
        <pc:chgData name="dr.nilambarsethi@gmail.com" userId="ddecd1ca9c22aa96" providerId="LiveId" clId="{00A7EBB6-9D4F-4504-9E2E-92FE2DF76886}" dt="2022-11-16T06:52:00.929" v="0" actId="2696"/>
        <pc:sldMkLst>
          <pc:docMk/>
          <pc:sldMk cId="3929846041" sldId="356"/>
        </pc:sldMkLst>
      </pc:sldChg>
      <pc:sldChg chg="del">
        <pc:chgData name="dr.nilambarsethi@gmail.com" userId="ddecd1ca9c22aa96" providerId="LiveId" clId="{00A7EBB6-9D4F-4504-9E2E-92FE2DF76886}" dt="2022-11-16T06:52:00.929" v="0" actId="2696"/>
        <pc:sldMkLst>
          <pc:docMk/>
          <pc:sldMk cId="2234674389" sldId="357"/>
        </pc:sldMkLst>
      </pc:sldChg>
      <pc:sldChg chg="del">
        <pc:chgData name="dr.nilambarsethi@gmail.com" userId="ddecd1ca9c22aa96" providerId="LiveId" clId="{00A7EBB6-9D4F-4504-9E2E-92FE2DF76886}" dt="2022-11-16T06:52:00.929" v="0" actId="2696"/>
        <pc:sldMkLst>
          <pc:docMk/>
          <pc:sldMk cId="1479300025" sldId="358"/>
        </pc:sldMkLst>
      </pc:sldChg>
      <pc:sldChg chg="del">
        <pc:chgData name="dr.nilambarsethi@gmail.com" userId="ddecd1ca9c22aa96" providerId="LiveId" clId="{00A7EBB6-9D4F-4504-9E2E-92FE2DF76886}" dt="2022-11-16T06:52:00.929" v="0" actId="2696"/>
        <pc:sldMkLst>
          <pc:docMk/>
          <pc:sldMk cId="168170" sldId="359"/>
        </pc:sldMkLst>
      </pc:sldChg>
      <pc:sldChg chg="del">
        <pc:chgData name="dr.nilambarsethi@gmail.com" userId="ddecd1ca9c22aa96" providerId="LiveId" clId="{00A7EBB6-9D4F-4504-9E2E-92FE2DF76886}" dt="2022-11-16T06:52:00.929" v="0" actId="2696"/>
        <pc:sldMkLst>
          <pc:docMk/>
          <pc:sldMk cId="1033376821" sldId="360"/>
        </pc:sldMkLst>
      </pc:sldChg>
      <pc:sldChg chg="del">
        <pc:chgData name="dr.nilambarsethi@gmail.com" userId="ddecd1ca9c22aa96" providerId="LiveId" clId="{00A7EBB6-9D4F-4504-9E2E-92FE2DF76886}" dt="2022-11-16T06:52:00.929" v="0" actId="2696"/>
        <pc:sldMkLst>
          <pc:docMk/>
          <pc:sldMk cId="1788696408" sldId="361"/>
        </pc:sldMkLst>
      </pc:sldChg>
      <pc:sldChg chg="del">
        <pc:chgData name="dr.nilambarsethi@gmail.com" userId="ddecd1ca9c22aa96" providerId="LiveId" clId="{00A7EBB6-9D4F-4504-9E2E-92FE2DF76886}" dt="2022-11-16T06:52:00.929" v="0" actId="2696"/>
        <pc:sldMkLst>
          <pc:docMk/>
          <pc:sldMk cId="2765825525" sldId="362"/>
        </pc:sldMkLst>
      </pc:sldChg>
      <pc:sldChg chg="del">
        <pc:chgData name="dr.nilambarsethi@gmail.com" userId="ddecd1ca9c22aa96" providerId="LiveId" clId="{00A7EBB6-9D4F-4504-9E2E-92FE2DF76886}" dt="2022-11-16T06:52:00.929" v="0" actId="2696"/>
        <pc:sldMkLst>
          <pc:docMk/>
          <pc:sldMk cId="1615672912" sldId="363"/>
        </pc:sldMkLst>
      </pc:sldChg>
      <pc:sldChg chg="del">
        <pc:chgData name="dr.nilambarsethi@gmail.com" userId="ddecd1ca9c22aa96" providerId="LiveId" clId="{00A7EBB6-9D4F-4504-9E2E-92FE2DF76886}" dt="2022-11-16T06:52:00.929" v="0" actId="2696"/>
        <pc:sldMkLst>
          <pc:docMk/>
          <pc:sldMk cId="3505710539" sldId="364"/>
        </pc:sldMkLst>
      </pc:sldChg>
      <pc:sldChg chg="del">
        <pc:chgData name="dr.nilambarsethi@gmail.com" userId="ddecd1ca9c22aa96" providerId="LiveId" clId="{00A7EBB6-9D4F-4504-9E2E-92FE2DF76886}" dt="2022-11-16T06:52:00.929" v="0" actId="2696"/>
        <pc:sldMkLst>
          <pc:docMk/>
          <pc:sldMk cId="145928465" sldId="365"/>
        </pc:sldMkLst>
      </pc:sldChg>
      <pc:sldChg chg="del">
        <pc:chgData name="dr.nilambarsethi@gmail.com" userId="ddecd1ca9c22aa96" providerId="LiveId" clId="{00A7EBB6-9D4F-4504-9E2E-92FE2DF76886}" dt="2022-11-16T06:52:00.929" v="0" actId="2696"/>
        <pc:sldMkLst>
          <pc:docMk/>
          <pc:sldMk cId="3368945747" sldId="366"/>
        </pc:sldMkLst>
      </pc:sldChg>
      <pc:sldChg chg="del">
        <pc:chgData name="dr.nilambarsethi@gmail.com" userId="ddecd1ca9c22aa96" providerId="LiveId" clId="{00A7EBB6-9D4F-4504-9E2E-92FE2DF76886}" dt="2022-11-16T06:52:00.929" v="0" actId="2696"/>
        <pc:sldMkLst>
          <pc:docMk/>
          <pc:sldMk cId="2843906831" sldId="367"/>
        </pc:sldMkLst>
      </pc:sldChg>
      <pc:sldChg chg="del">
        <pc:chgData name="dr.nilambarsethi@gmail.com" userId="ddecd1ca9c22aa96" providerId="LiveId" clId="{00A7EBB6-9D4F-4504-9E2E-92FE2DF76886}" dt="2022-11-16T06:52:00.929" v="0" actId="2696"/>
        <pc:sldMkLst>
          <pc:docMk/>
          <pc:sldMk cId="1908708236" sldId="368"/>
        </pc:sldMkLst>
      </pc:sldChg>
      <pc:sldChg chg="del">
        <pc:chgData name="dr.nilambarsethi@gmail.com" userId="ddecd1ca9c22aa96" providerId="LiveId" clId="{00A7EBB6-9D4F-4504-9E2E-92FE2DF76886}" dt="2022-11-16T06:52:00.929" v="0" actId="2696"/>
        <pc:sldMkLst>
          <pc:docMk/>
          <pc:sldMk cId="3498239311" sldId="369"/>
        </pc:sldMkLst>
      </pc:sldChg>
      <pc:sldChg chg="del">
        <pc:chgData name="dr.nilambarsethi@gmail.com" userId="ddecd1ca9c22aa96" providerId="LiveId" clId="{00A7EBB6-9D4F-4504-9E2E-92FE2DF76886}" dt="2022-11-16T06:52:00.929" v="0" actId="2696"/>
        <pc:sldMkLst>
          <pc:docMk/>
          <pc:sldMk cId="1287663235" sldId="370"/>
        </pc:sldMkLst>
      </pc:sldChg>
      <pc:sldChg chg="del">
        <pc:chgData name="dr.nilambarsethi@gmail.com" userId="ddecd1ca9c22aa96" providerId="LiveId" clId="{00A7EBB6-9D4F-4504-9E2E-92FE2DF76886}" dt="2022-11-16T06:52:00.929" v="0" actId="2696"/>
        <pc:sldMkLst>
          <pc:docMk/>
          <pc:sldMk cId="3369289122" sldId="371"/>
        </pc:sldMkLst>
      </pc:sldChg>
      <pc:sldChg chg="del">
        <pc:chgData name="dr.nilambarsethi@gmail.com" userId="ddecd1ca9c22aa96" providerId="LiveId" clId="{00A7EBB6-9D4F-4504-9E2E-92FE2DF76886}" dt="2022-11-16T06:52:00.929" v="0" actId="2696"/>
        <pc:sldMkLst>
          <pc:docMk/>
          <pc:sldMk cId="4029581490" sldId="372"/>
        </pc:sldMkLst>
      </pc:sldChg>
      <pc:sldChg chg="del">
        <pc:chgData name="dr.nilambarsethi@gmail.com" userId="ddecd1ca9c22aa96" providerId="LiveId" clId="{00A7EBB6-9D4F-4504-9E2E-92FE2DF76886}" dt="2022-11-16T06:52:00.929" v="0" actId="2696"/>
        <pc:sldMkLst>
          <pc:docMk/>
          <pc:sldMk cId="4169126026" sldId="373"/>
        </pc:sldMkLst>
      </pc:sldChg>
      <pc:sldChg chg="del">
        <pc:chgData name="dr.nilambarsethi@gmail.com" userId="ddecd1ca9c22aa96" providerId="LiveId" clId="{00A7EBB6-9D4F-4504-9E2E-92FE2DF76886}" dt="2022-11-16T06:52:00.929" v="0" actId="2696"/>
        <pc:sldMkLst>
          <pc:docMk/>
          <pc:sldMk cId="1524689084" sldId="374"/>
        </pc:sldMkLst>
      </pc:sldChg>
      <pc:sldChg chg="del">
        <pc:chgData name="dr.nilambarsethi@gmail.com" userId="ddecd1ca9c22aa96" providerId="LiveId" clId="{00A7EBB6-9D4F-4504-9E2E-92FE2DF76886}" dt="2022-11-16T06:52:00.929" v="0" actId="2696"/>
        <pc:sldMkLst>
          <pc:docMk/>
          <pc:sldMk cId="2050108496" sldId="375"/>
        </pc:sldMkLst>
      </pc:sldChg>
      <pc:sldChg chg="del">
        <pc:chgData name="dr.nilambarsethi@gmail.com" userId="ddecd1ca9c22aa96" providerId="LiveId" clId="{00A7EBB6-9D4F-4504-9E2E-92FE2DF76886}" dt="2022-11-16T06:52:00.929" v="0" actId="2696"/>
        <pc:sldMkLst>
          <pc:docMk/>
          <pc:sldMk cId="1609340851" sldId="376"/>
        </pc:sldMkLst>
      </pc:sldChg>
      <pc:sldChg chg="del">
        <pc:chgData name="dr.nilambarsethi@gmail.com" userId="ddecd1ca9c22aa96" providerId="LiveId" clId="{00A7EBB6-9D4F-4504-9E2E-92FE2DF76886}" dt="2022-11-16T06:52:00.929" v="0" actId="2696"/>
        <pc:sldMkLst>
          <pc:docMk/>
          <pc:sldMk cId="2333287514" sldId="377"/>
        </pc:sldMkLst>
      </pc:sldChg>
      <pc:sldChg chg="del">
        <pc:chgData name="dr.nilambarsethi@gmail.com" userId="ddecd1ca9c22aa96" providerId="LiveId" clId="{00A7EBB6-9D4F-4504-9E2E-92FE2DF76886}" dt="2022-11-16T06:52:00.929" v="0" actId="2696"/>
        <pc:sldMkLst>
          <pc:docMk/>
          <pc:sldMk cId="386835728" sldId="378"/>
        </pc:sldMkLst>
      </pc:sldChg>
      <pc:sldChg chg="del">
        <pc:chgData name="dr.nilambarsethi@gmail.com" userId="ddecd1ca9c22aa96" providerId="LiveId" clId="{00A7EBB6-9D4F-4504-9E2E-92FE2DF76886}" dt="2022-11-16T06:52:00.929" v="0" actId="2696"/>
        <pc:sldMkLst>
          <pc:docMk/>
          <pc:sldMk cId="3786910300" sldId="379"/>
        </pc:sldMkLst>
      </pc:sldChg>
      <pc:sldChg chg="del">
        <pc:chgData name="dr.nilambarsethi@gmail.com" userId="ddecd1ca9c22aa96" providerId="LiveId" clId="{00A7EBB6-9D4F-4504-9E2E-92FE2DF76886}" dt="2022-11-16T06:52:00.929" v="0" actId="2696"/>
        <pc:sldMkLst>
          <pc:docMk/>
          <pc:sldMk cId="1020922158" sldId="380"/>
        </pc:sldMkLst>
      </pc:sldChg>
      <pc:sldChg chg="del">
        <pc:chgData name="dr.nilambarsethi@gmail.com" userId="ddecd1ca9c22aa96" providerId="LiveId" clId="{00A7EBB6-9D4F-4504-9E2E-92FE2DF76886}" dt="2022-11-16T06:52:00.929" v="0" actId="2696"/>
        <pc:sldMkLst>
          <pc:docMk/>
          <pc:sldMk cId="3585358526" sldId="381"/>
        </pc:sldMkLst>
      </pc:sldChg>
      <pc:sldChg chg="del">
        <pc:chgData name="dr.nilambarsethi@gmail.com" userId="ddecd1ca9c22aa96" providerId="LiveId" clId="{00A7EBB6-9D4F-4504-9E2E-92FE2DF76886}" dt="2022-11-16T06:52:00.929" v="0" actId="2696"/>
        <pc:sldMkLst>
          <pc:docMk/>
          <pc:sldMk cId="2107598948" sldId="382"/>
        </pc:sldMkLst>
      </pc:sldChg>
      <pc:sldChg chg="del">
        <pc:chgData name="dr.nilambarsethi@gmail.com" userId="ddecd1ca9c22aa96" providerId="LiveId" clId="{00A7EBB6-9D4F-4504-9E2E-92FE2DF76886}" dt="2022-11-16T06:52:00.929" v="0" actId="2696"/>
        <pc:sldMkLst>
          <pc:docMk/>
          <pc:sldMk cId="1203685856" sldId="383"/>
        </pc:sldMkLst>
      </pc:sldChg>
      <pc:sldChg chg="del">
        <pc:chgData name="dr.nilambarsethi@gmail.com" userId="ddecd1ca9c22aa96" providerId="LiveId" clId="{00A7EBB6-9D4F-4504-9E2E-92FE2DF76886}" dt="2022-11-16T06:52:00.929" v="0" actId="2696"/>
        <pc:sldMkLst>
          <pc:docMk/>
          <pc:sldMk cId="3612478126" sldId="384"/>
        </pc:sldMkLst>
      </pc:sldChg>
      <pc:sldChg chg="del">
        <pc:chgData name="dr.nilambarsethi@gmail.com" userId="ddecd1ca9c22aa96" providerId="LiveId" clId="{00A7EBB6-9D4F-4504-9E2E-92FE2DF76886}" dt="2022-11-16T06:52:00.929" v="0" actId="2696"/>
        <pc:sldMkLst>
          <pc:docMk/>
          <pc:sldMk cId="2872782548" sldId="385"/>
        </pc:sldMkLst>
      </pc:sldChg>
      <pc:sldChg chg="del">
        <pc:chgData name="dr.nilambarsethi@gmail.com" userId="ddecd1ca9c22aa96" providerId="LiveId" clId="{00A7EBB6-9D4F-4504-9E2E-92FE2DF76886}" dt="2022-11-16T06:52:00.929" v="0" actId="2696"/>
        <pc:sldMkLst>
          <pc:docMk/>
          <pc:sldMk cId="2448756798" sldId="386"/>
        </pc:sldMkLst>
      </pc:sldChg>
      <pc:sldChg chg="del">
        <pc:chgData name="dr.nilambarsethi@gmail.com" userId="ddecd1ca9c22aa96" providerId="LiveId" clId="{00A7EBB6-9D4F-4504-9E2E-92FE2DF76886}" dt="2022-11-16T06:52:00.929" v="0" actId="2696"/>
        <pc:sldMkLst>
          <pc:docMk/>
          <pc:sldMk cId="2954564970" sldId="387"/>
        </pc:sldMkLst>
      </pc:sldChg>
      <pc:sldChg chg="del">
        <pc:chgData name="dr.nilambarsethi@gmail.com" userId="ddecd1ca9c22aa96" providerId="LiveId" clId="{00A7EBB6-9D4F-4504-9E2E-92FE2DF76886}" dt="2022-11-16T06:52:00.929" v="0" actId="2696"/>
        <pc:sldMkLst>
          <pc:docMk/>
          <pc:sldMk cId="4001599369" sldId="388"/>
        </pc:sldMkLst>
      </pc:sldChg>
      <pc:sldChg chg="del">
        <pc:chgData name="dr.nilambarsethi@gmail.com" userId="ddecd1ca9c22aa96" providerId="LiveId" clId="{00A7EBB6-9D4F-4504-9E2E-92FE2DF76886}" dt="2022-11-16T06:52:00.929" v="0" actId="2696"/>
        <pc:sldMkLst>
          <pc:docMk/>
          <pc:sldMk cId="2810595549" sldId="389"/>
        </pc:sldMkLst>
      </pc:sldChg>
      <pc:sldChg chg="del">
        <pc:chgData name="dr.nilambarsethi@gmail.com" userId="ddecd1ca9c22aa96" providerId="LiveId" clId="{00A7EBB6-9D4F-4504-9E2E-92FE2DF76886}" dt="2022-11-16T06:52:00.929" v="0" actId="2696"/>
        <pc:sldMkLst>
          <pc:docMk/>
          <pc:sldMk cId="2499733804" sldId="390"/>
        </pc:sldMkLst>
      </pc:sldChg>
      <pc:sldChg chg="del">
        <pc:chgData name="dr.nilambarsethi@gmail.com" userId="ddecd1ca9c22aa96" providerId="LiveId" clId="{00A7EBB6-9D4F-4504-9E2E-92FE2DF76886}" dt="2022-11-16T06:52:00.929" v="0" actId="2696"/>
        <pc:sldMkLst>
          <pc:docMk/>
          <pc:sldMk cId="2900425451" sldId="391"/>
        </pc:sldMkLst>
      </pc:sldChg>
      <pc:sldChg chg="del">
        <pc:chgData name="dr.nilambarsethi@gmail.com" userId="ddecd1ca9c22aa96" providerId="LiveId" clId="{00A7EBB6-9D4F-4504-9E2E-92FE2DF76886}" dt="2022-11-16T06:52:00.929" v="0" actId="2696"/>
        <pc:sldMkLst>
          <pc:docMk/>
          <pc:sldMk cId="1595335691" sldId="392"/>
        </pc:sldMkLst>
      </pc:sldChg>
      <pc:sldChg chg="del">
        <pc:chgData name="dr.nilambarsethi@gmail.com" userId="ddecd1ca9c22aa96" providerId="LiveId" clId="{00A7EBB6-9D4F-4504-9E2E-92FE2DF76886}" dt="2022-11-16T06:52:00.929" v="0" actId="2696"/>
        <pc:sldMkLst>
          <pc:docMk/>
          <pc:sldMk cId="2277713236" sldId="393"/>
        </pc:sldMkLst>
      </pc:sldChg>
      <pc:sldChg chg="del">
        <pc:chgData name="dr.nilambarsethi@gmail.com" userId="ddecd1ca9c22aa96" providerId="LiveId" clId="{00A7EBB6-9D4F-4504-9E2E-92FE2DF76886}" dt="2022-11-16T06:52:00.929" v="0" actId="2696"/>
        <pc:sldMkLst>
          <pc:docMk/>
          <pc:sldMk cId="2377890940" sldId="394"/>
        </pc:sldMkLst>
      </pc:sldChg>
      <pc:sldChg chg="del">
        <pc:chgData name="dr.nilambarsethi@gmail.com" userId="ddecd1ca9c22aa96" providerId="LiveId" clId="{00A7EBB6-9D4F-4504-9E2E-92FE2DF76886}" dt="2022-11-16T06:52:00.929" v="0" actId="2696"/>
        <pc:sldMkLst>
          <pc:docMk/>
          <pc:sldMk cId="3728048700" sldId="395"/>
        </pc:sldMkLst>
      </pc:sldChg>
      <pc:sldChg chg="del">
        <pc:chgData name="dr.nilambarsethi@gmail.com" userId="ddecd1ca9c22aa96" providerId="LiveId" clId="{00A7EBB6-9D4F-4504-9E2E-92FE2DF76886}" dt="2022-11-16T06:52:00.929" v="0" actId="2696"/>
        <pc:sldMkLst>
          <pc:docMk/>
          <pc:sldMk cId="2364455853" sldId="396"/>
        </pc:sldMkLst>
      </pc:sldChg>
      <pc:sldChg chg="addSp modSp new mod">
        <pc:chgData name="dr.nilambarsethi@gmail.com" userId="ddecd1ca9c22aa96" providerId="LiveId" clId="{00A7EBB6-9D4F-4504-9E2E-92FE2DF76886}" dt="2022-11-16T06:56:41.074" v="6" actId="14100"/>
        <pc:sldMkLst>
          <pc:docMk/>
          <pc:sldMk cId="499229595" sldId="424"/>
        </pc:sldMkLst>
        <pc:picChg chg="add mod">
          <ac:chgData name="dr.nilambarsethi@gmail.com" userId="ddecd1ca9c22aa96" providerId="LiveId" clId="{00A7EBB6-9D4F-4504-9E2E-92FE2DF76886}" dt="2022-11-16T06:55:52.307" v="3" actId="1076"/>
          <ac:picMkLst>
            <pc:docMk/>
            <pc:sldMk cId="499229595" sldId="424"/>
            <ac:picMk id="3" creationId="{F22B2B29-7DFB-9B72-847D-5F76DDDB22BE}"/>
          </ac:picMkLst>
        </pc:picChg>
        <pc:picChg chg="add mod">
          <ac:chgData name="dr.nilambarsethi@gmail.com" userId="ddecd1ca9c22aa96" providerId="LiveId" clId="{00A7EBB6-9D4F-4504-9E2E-92FE2DF76886}" dt="2022-11-16T06:56:41.074" v="6" actId="14100"/>
          <ac:picMkLst>
            <pc:docMk/>
            <pc:sldMk cId="499229595" sldId="424"/>
            <ac:picMk id="5" creationId="{6ABD2AA7-6D0E-ACAE-2F76-ECC56304C6B5}"/>
          </ac:picMkLst>
        </pc:picChg>
      </pc:sldChg>
      <pc:sldChg chg="addSp delSp modSp new mod">
        <pc:chgData name="dr.nilambarsethi@gmail.com" userId="ddecd1ca9c22aa96" providerId="LiveId" clId="{00A7EBB6-9D4F-4504-9E2E-92FE2DF76886}" dt="2022-11-16T06:58:23.944" v="12" actId="1076"/>
        <pc:sldMkLst>
          <pc:docMk/>
          <pc:sldMk cId="2715579868" sldId="425"/>
        </pc:sldMkLst>
        <pc:picChg chg="add del mod">
          <ac:chgData name="dr.nilambarsethi@gmail.com" userId="ddecd1ca9c22aa96" providerId="LiveId" clId="{00A7EBB6-9D4F-4504-9E2E-92FE2DF76886}" dt="2022-11-16T06:58:21.003" v="11" actId="478"/>
          <ac:picMkLst>
            <pc:docMk/>
            <pc:sldMk cId="2715579868" sldId="425"/>
            <ac:picMk id="3" creationId="{3EB33B8A-23C5-E4B2-A9C3-E66443468014}"/>
          </ac:picMkLst>
        </pc:picChg>
        <pc:picChg chg="add mod">
          <ac:chgData name="dr.nilambarsethi@gmail.com" userId="ddecd1ca9c22aa96" providerId="LiveId" clId="{00A7EBB6-9D4F-4504-9E2E-92FE2DF76886}" dt="2022-11-16T06:58:23.944" v="12" actId="1076"/>
          <ac:picMkLst>
            <pc:docMk/>
            <pc:sldMk cId="2715579868" sldId="425"/>
            <ac:picMk id="5" creationId="{97E0A27D-621E-CF47-5A98-B9D51F50AAD7}"/>
          </ac:picMkLst>
        </pc:picChg>
      </pc:sldChg>
      <pc:sldChg chg="addSp new mod">
        <pc:chgData name="dr.nilambarsethi@gmail.com" userId="ddecd1ca9c22aa96" providerId="LiveId" clId="{00A7EBB6-9D4F-4504-9E2E-92FE2DF76886}" dt="2022-11-16T07:00:06.758" v="14" actId="22"/>
        <pc:sldMkLst>
          <pc:docMk/>
          <pc:sldMk cId="42319047" sldId="426"/>
        </pc:sldMkLst>
        <pc:picChg chg="add">
          <ac:chgData name="dr.nilambarsethi@gmail.com" userId="ddecd1ca9c22aa96" providerId="LiveId" clId="{00A7EBB6-9D4F-4504-9E2E-92FE2DF76886}" dt="2022-11-16T07:00:06.758" v="14" actId="22"/>
          <ac:picMkLst>
            <pc:docMk/>
            <pc:sldMk cId="42319047" sldId="426"/>
            <ac:picMk id="3" creationId="{D585EAAB-8B71-E65A-4C3B-4C2FDB8EDAA2}"/>
          </ac:picMkLst>
        </pc:picChg>
      </pc:sldChg>
      <pc:sldChg chg="addSp modSp new mod">
        <pc:chgData name="dr.nilambarsethi@gmail.com" userId="ddecd1ca9c22aa96" providerId="LiveId" clId="{00A7EBB6-9D4F-4504-9E2E-92FE2DF76886}" dt="2022-11-16T07:20:54.869" v="21" actId="255"/>
        <pc:sldMkLst>
          <pc:docMk/>
          <pc:sldMk cId="697539516" sldId="427"/>
        </pc:sldMkLst>
        <pc:spChg chg="add mod">
          <ac:chgData name="dr.nilambarsethi@gmail.com" userId="ddecd1ca9c22aa96" providerId="LiveId" clId="{00A7EBB6-9D4F-4504-9E2E-92FE2DF76886}" dt="2022-11-16T07:20:54.869" v="21" actId="255"/>
          <ac:spMkLst>
            <pc:docMk/>
            <pc:sldMk cId="697539516" sldId="427"/>
            <ac:spMk id="3" creationId="{45715F42-3F76-BEB0-AC12-468615B43DF0}"/>
          </ac:spMkLst>
        </pc:spChg>
      </pc:sldChg>
      <pc:sldChg chg="new">
        <pc:chgData name="dr.nilambarsethi@gmail.com" userId="ddecd1ca9c22aa96" providerId="LiveId" clId="{00A7EBB6-9D4F-4504-9E2E-92FE2DF76886}" dt="2022-11-16T07:21:00.758" v="22" actId="680"/>
        <pc:sldMkLst>
          <pc:docMk/>
          <pc:sldMk cId="49172039" sldId="428"/>
        </pc:sldMkLst>
      </pc:sldChg>
    </pc:docChg>
  </pc:docChgLst>
  <pc:docChgLst>
    <pc:chgData name="dr.nilambarsethi@gmail.com" userId="ddecd1ca9c22aa96" providerId="LiveId" clId="{3657F6D3-A341-4541-93F7-D7D6B0AFEF81}"/>
    <pc:docChg chg="addSld modSld">
      <pc:chgData name="dr.nilambarsethi@gmail.com" userId="ddecd1ca9c22aa96" providerId="LiveId" clId="{3657F6D3-A341-4541-93F7-D7D6B0AFEF81}" dt="2022-11-16T02:51:54.538" v="4" actId="207"/>
      <pc:docMkLst>
        <pc:docMk/>
      </pc:docMkLst>
      <pc:sldChg chg="addSp modSp new mod">
        <pc:chgData name="dr.nilambarsethi@gmail.com" userId="ddecd1ca9c22aa96" providerId="LiveId" clId="{3657F6D3-A341-4541-93F7-D7D6B0AFEF81}" dt="2022-11-16T02:51:54.538" v="4" actId="207"/>
        <pc:sldMkLst>
          <pc:docMk/>
          <pc:sldMk cId="812273921" sldId="423"/>
        </pc:sldMkLst>
        <pc:spChg chg="add mod">
          <ac:chgData name="dr.nilambarsethi@gmail.com" userId="ddecd1ca9c22aa96" providerId="LiveId" clId="{3657F6D3-A341-4541-93F7-D7D6B0AFEF81}" dt="2022-11-16T02:51:54.538" v="4" actId="207"/>
          <ac:spMkLst>
            <pc:docMk/>
            <pc:sldMk cId="812273921" sldId="423"/>
            <ac:spMk id="3" creationId="{41B38562-9F97-2A30-B95C-112F9302619D}"/>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1501932" cy="230083"/>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1963975" y="0"/>
            <a:ext cx="1501932" cy="230083"/>
          </a:xfrm>
          <a:prstGeom prst="rect">
            <a:avLst/>
          </a:prstGeom>
        </p:spPr>
        <p:txBody>
          <a:bodyPr vert="horz" lIns="91440" tIns="45720" rIns="91440" bIns="45720" rtlCol="0"/>
          <a:lstStyle>
            <a:lvl1pPr algn="r">
              <a:defRPr sz="1200"/>
            </a:lvl1pPr>
          </a:lstStyle>
          <a:p>
            <a:fld id="{56A01C71-50DE-49D0-A2BF-97973DE2EEEE}" type="datetimeFigureOut">
              <a:rPr lang="en-IN" smtClean="0"/>
              <a:t>20-11-2023</a:t>
            </a:fld>
            <a:endParaRPr lang="en-IN"/>
          </a:p>
        </p:txBody>
      </p:sp>
      <p:sp>
        <p:nvSpPr>
          <p:cNvPr id="4" name="Slide Image Placeholder 3"/>
          <p:cNvSpPr>
            <a:spLocks noGrp="1" noRot="1" noChangeAspect="1"/>
          </p:cNvSpPr>
          <p:nvPr>
            <p:ph type="sldImg" idx="2"/>
          </p:nvPr>
        </p:nvSpPr>
        <p:spPr>
          <a:xfrm>
            <a:off x="696913" y="576263"/>
            <a:ext cx="2073275" cy="155575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346233" y="2218506"/>
            <a:ext cx="2774635" cy="1815332"/>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1" y="4380019"/>
            <a:ext cx="1501932" cy="230082"/>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1963975" y="4380019"/>
            <a:ext cx="1501932" cy="230082"/>
          </a:xfrm>
          <a:prstGeom prst="rect">
            <a:avLst/>
          </a:prstGeom>
        </p:spPr>
        <p:txBody>
          <a:bodyPr vert="horz" lIns="91440" tIns="45720" rIns="91440" bIns="45720" rtlCol="0" anchor="b"/>
          <a:lstStyle>
            <a:lvl1pPr algn="r">
              <a:defRPr sz="1200"/>
            </a:lvl1pPr>
          </a:lstStyle>
          <a:p>
            <a:fld id="{E443E7C0-D151-452D-B1F5-2C05B85B89A5}" type="slidenum">
              <a:rPr lang="en-IN" smtClean="0"/>
              <a:t>‹#›</a:t>
            </a:fld>
            <a:endParaRPr lang="en-IN"/>
          </a:p>
        </p:txBody>
      </p:sp>
    </p:spTree>
    <p:extLst>
      <p:ext uri="{BB962C8B-B14F-4D97-AF65-F5344CB8AC3E}">
        <p14:creationId xmlns:p14="http://schemas.microsoft.com/office/powerpoint/2010/main" val="64790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
          <p:cNvSpPr/>
          <p:nvPr userDrawn="1"/>
        </p:nvSpPr>
        <p:spPr>
          <a:xfrm>
            <a:off x="-2741" y="2736"/>
            <a:ext cx="1658434" cy="276664"/>
          </a:xfrm>
          <a:prstGeom prst="rect">
            <a:avLst/>
          </a:prstGeom>
          <a:solidFill>
            <a:schemeClr val="tx1"/>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333" b="1" dirty="0">
                <a:solidFill>
                  <a:schemeClr val="bg1"/>
                </a:solidFill>
                <a:latin typeface="Times New Roman" pitchFamily="18" charset="0"/>
                <a:cs typeface="Times New Roman" pitchFamily="18" charset="0"/>
              </a:rPr>
              <a:t>IDS</a:t>
            </a:r>
            <a:endParaRPr lang="en-IN" sz="1333" b="1" dirty="0">
              <a:solidFill>
                <a:schemeClr val="bg1"/>
              </a:solidFill>
              <a:latin typeface="Times New Roman" pitchFamily="18" charset="0"/>
              <a:cs typeface="Times New Roman" pitchFamily="18" charset="0"/>
            </a:endParaRPr>
          </a:p>
        </p:txBody>
      </p:sp>
      <p:sp>
        <p:nvSpPr>
          <p:cNvPr id="3" name="Rectangle 2"/>
          <p:cNvSpPr/>
          <p:nvPr userDrawn="1"/>
        </p:nvSpPr>
        <p:spPr>
          <a:xfrm>
            <a:off x="1655693" y="0"/>
            <a:ext cx="4508572" cy="279400"/>
          </a:xfrm>
          <a:prstGeom prst="rect">
            <a:avLst/>
          </a:prstGeom>
          <a:solidFill>
            <a:srgbClr val="0000CC"/>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IN" sz="2400" dirty="0"/>
          </a:p>
        </p:txBody>
      </p:sp>
      <p:sp>
        <p:nvSpPr>
          <p:cNvPr id="4" name="Rectangle 3"/>
          <p:cNvSpPr/>
          <p:nvPr userDrawn="1"/>
        </p:nvSpPr>
        <p:spPr>
          <a:xfrm>
            <a:off x="-2745" y="4447736"/>
            <a:ext cx="537660" cy="175064"/>
          </a:xfrm>
          <a:prstGeom prst="rect">
            <a:avLst/>
          </a:prstGeom>
          <a:solidFill>
            <a:srgbClr val="C00000"/>
          </a:solidFill>
          <a:ln>
            <a:noFill/>
          </a:ln>
        </p:spPr>
        <p:style>
          <a:lnRef idx="2">
            <a:schemeClr val="dk1"/>
          </a:lnRef>
          <a:fillRef idx="1">
            <a:schemeClr val="lt1"/>
          </a:fillRef>
          <a:effectRef idx="0">
            <a:schemeClr val="dk1"/>
          </a:effectRef>
          <a:fontRef idx="minor">
            <a:schemeClr val="dk1"/>
          </a:fontRef>
        </p:style>
        <p:txBody>
          <a:bodyPr rtlCol="0" anchor="ctr"/>
          <a:lstStyle/>
          <a:p>
            <a:pPr algn="ctr"/>
            <a:fld id="{AA0F9AFB-D0B0-4DBF-994A-9D9536C72F41}" type="slidenum">
              <a:rPr lang="en-IN" sz="1200" b="1" smtClean="0">
                <a:solidFill>
                  <a:schemeClr val="bg1"/>
                </a:solidFill>
                <a:latin typeface="Times New Roman" pitchFamily="18" charset="0"/>
                <a:cs typeface="Times New Roman" pitchFamily="18" charset="0"/>
              </a:rPr>
              <a:pPr algn="ctr"/>
              <a:t>‹#›</a:t>
            </a:fld>
            <a:endParaRPr lang="en-IN" sz="1200" b="1" dirty="0">
              <a:solidFill>
                <a:schemeClr val="bg1"/>
              </a:solidFill>
              <a:latin typeface="Times New Roman" pitchFamily="18" charset="0"/>
              <a:cs typeface="Times New Roman" pitchFamily="18"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ctangle 1"/>
          <p:cNvSpPr/>
          <p:nvPr userDrawn="1"/>
        </p:nvSpPr>
        <p:spPr>
          <a:xfrm>
            <a:off x="-2741" y="2736"/>
            <a:ext cx="1658434" cy="276664"/>
          </a:xfrm>
          <a:prstGeom prst="rect">
            <a:avLst/>
          </a:prstGeom>
          <a:solidFill>
            <a:schemeClr val="tx1"/>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333" b="1" dirty="0">
                <a:solidFill>
                  <a:schemeClr val="bg1"/>
                </a:solidFill>
                <a:latin typeface="Times New Roman" pitchFamily="18" charset="0"/>
                <a:cs typeface="Times New Roman" pitchFamily="18" charset="0"/>
              </a:rPr>
              <a:t>IDS</a:t>
            </a:r>
            <a:endParaRPr lang="en-IN" sz="1333" b="1" dirty="0">
              <a:solidFill>
                <a:schemeClr val="bg1"/>
              </a:solidFill>
              <a:latin typeface="Times New Roman" pitchFamily="18" charset="0"/>
              <a:cs typeface="Times New Roman" pitchFamily="18" charset="0"/>
            </a:endParaRPr>
          </a:p>
        </p:txBody>
      </p:sp>
      <p:sp>
        <p:nvSpPr>
          <p:cNvPr id="3" name="Rectangle 2"/>
          <p:cNvSpPr/>
          <p:nvPr userDrawn="1"/>
        </p:nvSpPr>
        <p:spPr>
          <a:xfrm>
            <a:off x="1655693" y="0"/>
            <a:ext cx="4508572" cy="279400"/>
          </a:xfrm>
          <a:prstGeom prst="rect">
            <a:avLst/>
          </a:prstGeom>
          <a:solidFill>
            <a:srgbClr val="0000CC"/>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IN" sz="2400" dirty="0"/>
          </a:p>
        </p:txBody>
      </p:sp>
      <p:sp>
        <p:nvSpPr>
          <p:cNvPr id="4" name="Rectangle 3"/>
          <p:cNvSpPr/>
          <p:nvPr userDrawn="1"/>
        </p:nvSpPr>
        <p:spPr>
          <a:xfrm>
            <a:off x="-2745" y="4447736"/>
            <a:ext cx="537660" cy="175064"/>
          </a:xfrm>
          <a:prstGeom prst="rect">
            <a:avLst/>
          </a:prstGeom>
          <a:solidFill>
            <a:srgbClr val="C00000"/>
          </a:solidFill>
          <a:ln>
            <a:noFill/>
          </a:ln>
        </p:spPr>
        <p:style>
          <a:lnRef idx="2">
            <a:schemeClr val="dk1"/>
          </a:lnRef>
          <a:fillRef idx="1">
            <a:schemeClr val="lt1"/>
          </a:fillRef>
          <a:effectRef idx="0">
            <a:schemeClr val="dk1"/>
          </a:effectRef>
          <a:fontRef idx="minor">
            <a:schemeClr val="dk1"/>
          </a:fontRef>
        </p:style>
        <p:txBody>
          <a:bodyPr rtlCol="0" anchor="ctr"/>
          <a:lstStyle/>
          <a:p>
            <a:pPr algn="ctr"/>
            <a:fld id="{AA0F9AFB-D0B0-4DBF-994A-9D9536C72F41}" type="slidenum">
              <a:rPr lang="en-IN" sz="1200" b="1" smtClean="0">
                <a:solidFill>
                  <a:schemeClr val="bg1"/>
                </a:solidFill>
                <a:latin typeface="Times New Roman" pitchFamily="18" charset="0"/>
                <a:cs typeface="Times New Roman" pitchFamily="18" charset="0"/>
              </a:rPr>
              <a:pPr algn="ctr"/>
              <a:t>‹#›</a:t>
            </a:fld>
            <a:endParaRPr lang="en-IN" sz="1200" b="1" dirty="0">
              <a:solidFill>
                <a:schemeClr val="bg1"/>
              </a:solidFill>
              <a:latin typeface="Times New Roman" pitchFamily="18" charset="0"/>
              <a:cs typeface="Times New Roman" pitchFamily="18" charset="0"/>
            </a:endParaRPr>
          </a:p>
        </p:txBody>
      </p:sp>
      <p:sp>
        <p:nvSpPr>
          <p:cNvPr id="5" name="Rectangle 4"/>
          <p:cNvSpPr/>
          <p:nvPr userDrawn="1"/>
        </p:nvSpPr>
        <p:spPr>
          <a:xfrm>
            <a:off x="3999132" y="4445000"/>
            <a:ext cx="2165134" cy="177800"/>
          </a:xfrm>
          <a:prstGeom prst="rect">
            <a:avLst/>
          </a:prstGeom>
          <a:solidFill>
            <a:srgbClr val="C00000"/>
          </a:solidFill>
          <a:ln>
            <a:noFill/>
          </a:ln>
        </p:spPr>
        <p:style>
          <a:lnRef idx="2">
            <a:schemeClr val="dk1"/>
          </a:lnRef>
          <a:fillRef idx="1">
            <a:schemeClr val="lt1"/>
          </a:fillRef>
          <a:effectRef idx="0">
            <a:schemeClr val="dk1"/>
          </a:effectRef>
          <a:fontRef idx="minor">
            <a:schemeClr val="dk1"/>
          </a:fontRef>
        </p:style>
        <p:txBody>
          <a:bodyPr rtlCol="0" anchor="ctr"/>
          <a:lstStyle/>
          <a:p>
            <a:pPr algn="ctr"/>
            <a:fld id="{E8138B7A-0FE7-4803-B382-C0EC01B17548}" type="datetime2">
              <a:rPr lang="en-US" sz="1067" b="1" smtClean="0">
                <a:solidFill>
                  <a:schemeClr val="bg1"/>
                </a:solidFill>
                <a:latin typeface="Times New Roman" pitchFamily="18" charset="0"/>
                <a:cs typeface="Times New Roman" pitchFamily="18" charset="0"/>
              </a:rPr>
              <a:pPr algn="ctr"/>
              <a:t>Monday, November 20, 2023</a:t>
            </a:fld>
            <a:endParaRPr lang="en-IN" sz="1067" b="1" dirty="0">
              <a:solidFill>
                <a:schemeClr val="bg1"/>
              </a:solidFill>
              <a:latin typeface="Times New Roman" pitchFamily="18" charset="0"/>
              <a:cs typeface="Times New Roman" pitchFamily="18" charset="0"/>
            </a:endParaRPr>
          </a:p>
        </p:txBody>
      </p:sp>
      <p:sp>
        <p:nvSpPr>
          <p:cNvPr id="6" name="Rectangle 5"/>
          <p:cNvSpPr/>
          <p:nvPr userDrawn="1"/>
        </p:nvSpPr>
        <p:spPr>
          <a:xfrm>
            <a:off x="585333" y="4445000"/>
            <a:ext cx="3362324" cy="177800"/>
          </a:xfrm>
          <a:prstGeom prst="rect">
            <a:avLst/>
          </a:prstGeom>
          <a:solidFill>
            <a:srgbClr val="0000CC"/>
          </a:solid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1067" b="1" dirty="0">
                <a:solidFill>
                  <a:schemeClr val="bg1"/>
                </a:solidFill>
                <a:latin typeface="Times New Roman" pitchFamily="18" charset="0"/>
                <a:cs typeface="Times New Roman" pitchFamily="18" charset="0"/>
              </a:rPr>
              <a:t>Department of CSE, GIET University, </a:t>
            </a:r>
            <a:r>
              <a:rPr lang="en-US" sz="1067" b="1" dirty="0" err="1">
                <a:solidFill>
                  <a:schemeClr val="bg1"/>
                </a:solidFill>
                <a:latin typeface="Times New Roman" pitchFamily="18" charset="0"/>
                <a:cs typeface="Times New Roman" pitchFamily="18" charset="0"/>
              </a:rPr>
              <a:t>Gunupur</a:t>
            </a:r>
            <a:endParaRPr lang="en-IN" sz="1067" b="1" dirty="0">
              <a:solidFill>
                <a:schemeClr val="bg1"/>
              </a:solidFill>
              <a:latin typeface="Times New Roman" pitchFamily="18" charset="0"/>
              <a:cs typeface="Times New Roman" pitchFamily="18" charset="0"/>
            </a:endParaRPr>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lgn="ctr" defTabSz="1219182" rtl="0" eaLnBrk="1" latinLnBrk="0" hangingPunct="1">
        <a:spcBef>
          <a:spcPct val="0"/>
        </a:spcBef>
        <a:buNone/>
        <a:defRPr sz="5867" kern="1200">
          <a:solidFill>
            <a:schemeClr val="tx1"/>
          </a:solidFill>
          <a:latin typeface="+mj-lt"/>
          <a:ea typeface="+mj-ea"/>
          <a:cs typeface="+mj-cs"/>
        </a:defRPr>
      </a:lvl1pPr>
    </p:titleStyle>
    <p:bodyStyle>
      <a:lvl1pPr marL="457194" indent="-457194" algn="l" defTabSz="1219182" rtl="0" eaLnBrk="1" latinLnBrk="0" hangingPunct="1">
        <a:spcBef>
          <a:spcPct val="20000"/>
        </a:spcBef>
        <a:buFont typeface="Arial" pitchFamily="34" charset="0"/>
        <a:buChar char="•"/>
        <a:defRPr sz="4267" kern="1200">
          <a:solidFill>
            <a:schemeClr val="tx1"/>
          </a:solidFill>
          <a:latin typeface="+mn-lt"/>
          <a:ea typeface="+mn-ea"/>
          <a:cs typeface="+mn-cs"/>
        </a:defRPr>
      </a:lvl1pPr>
      <a:lvl2pPr marL="990585" indent="-380995" algn="l" defTabSz="1219182" rtl="0" eaLnBrk="1" latinLnBrk="0" hangingPunct="1">
        <a:spcBef>
          <a:spcPct val="20000"/>
        </a:spcBef>
        <a:buFont typeface="Arial" pitchFamily="34" charset="0"/>
        <a:buChar char="–"/>
        <a:defRPr sz="3734" kern="1200">
          <a:solidFill>
            <a:schemeClr val="tx1"/>
          </a:solidFill>
          <a:latin typeface="+mn-lt"/>
          <a:ea typeface="+mn-ea"/>
          <a:cs typeface="+mn-cs"/>
        </a:defRPr>
      </a:lvl2pPr>
      <a:lvl3pPr marL="1523979" indent="-304796" algn="l" defTabSz="1219182"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69" indent="-304796" algn="l" defTabSz="1219182" rtl="0" eaLnBrk="1" latinLnBrk="0" hangingPunct="1">
        <a:spcBef>
          <a:spcPct val="20000"/>
        </a:spcBef>
        <a:buFont typeface="Arial" pitchFamily="34" charset="0"/>
        <a:buChar char="–"/>
        <a:defRPr sz="2667" kern="1200">
          <a:solidFill>
            <a:schemeClr val="tx1"/>
          </a:solidFill>
          <a:latin typeface="+mn-lt"/>
          <a:ea typeface="+mn-ea"/>
          <a:cs typeface="+mn-cs"/>
        </a:defRPr>
      </a:lvl4pPr>
      <a:lvl5pPr marL="2743159" indent="-304796" algn="l" defTabSz="1219182" rtl="0" eaLnBrk="1" latinLnBrk="0" hangingPunct="1">
        <a:spcBef>
          <a:spcPct val="20000"/>
        </a:spcBef>
        <a:buFont typeface="Arial" pitchFamily="34" charset="0"/>
        <a:buChar char="»"/>
        <a:defRPr sz="2667" kern="1200">
          <a:solidFill>
            <a:schemeClr val="tx1"/>
          </a:solidFill>
          <a:latin typeface="+mn-lt"/>
          <a:ea typeface="+mn-ea"/>
          <a:cs typeface="+mn-cs"/>
        </a:defRPr>
      </a:lvl5pPr>
      <a:lvl6pPr marL="3352751" indent="-304796" algn="l" defTabSz="1219182"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42" indent="-304796" algn="l" defTabSz="1219182"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934" indent="-304796" algn="l" defTabSz="1219182"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524" indent="-304796" algn="l" defTabSz="1219182"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82" rtl="0" eaLnBrk="1" latinLnBrk="0" hangingPunct="1">
        <a:defRPr sz="2400" kern="1200">
          <a:solidFill>
            <a:schemeClr val="tx1"/>
          </a:solidFill>
          <a:latin typeface="+mn-lt"/>
          <a:ea typeface="+mn-ea"/>
          <a:cs typeface="+mn-cs"/>
        </a:defRPr>
      </a:lvl1pPr>
      <a:lvl2pPr marL="609592" algn="l" defTabSz="1219182" rtl="0" eaLnBrk="1" latinLnBrk="0" hangingPunct="1">
        <a:defRPr sz="2400" kern="1200">
          <a:solidFill>
            <a:schemeClr val="tx1"/>
          </a:solidFill>
          <a:latin typeface="+mn-lt"/>
          <a:ea typeface="+mn-ea"/>
          <a:cs typeface="+mn-cs"/>
        </a:defRPr>
      </a:lvl2pPr>
      <a:lvl3pPr marL="1219182" algn="l" defTabSz="1219182" rtl="0" eaLnBrk="1" latinLnBrk="0" hangingPunct="1">
        <a:defRPr sz="2400" kern="1200">
          <a:solidFill>
            <a:schemeClr val="tx1"/>
          </a:solidFill>
          <a:latin typeface="+mn-lt"/>
          <a:ea typeface="+mn-ea"/>
          <a:cs typeface="+mn-cs"/>
        </a:defRPr>
      </a:lvl3pPr>
      <a:lvl4pPr marL="1828773" algn="l" defTabSz="1219182" rtl="0" eaLnBrk="1" latinLnBrk="0" hangingPunct="1">
        <a:defRPr sz="2400" kern="1200">
          <a:solidFill>
            <a:schemeClr val="tx1"/>
          </a:solidFill>
          <a:latin typeface="+mn-lt"/>
          <a:ea typeface="+mn-ea"/>
          <a:cs typeface="+mn-cs"/>
        </a:defRPr>
      </a:lvl4pPr>
      <a:lvl5pPr marL="2438365" algn="l" defTabSz="1219182" rtl="0" eaLnBrk="1" latinLnBrk="0" hangingPunct="1">
        <a:defRPr sz="2400" kern="1200">
          <a:solidFill>
            <a:schemeClr val="tx1"/>
          </a:solidFill>
          <a:latin typeface="+mn-lt"/>
          <a:ea typeface="+mn-ea"/>
          <a:cs typeface="+mn-cs"/>
        </a:defRPr>
      </a:lvl5pPr>
      <a:lvl6pPr marL="3047955" algn="l" defTabSz="1219182" rtl="0" eaLnBrk="1" latinLnBrk="0" hangingPunct="1">
        <a:defRPr sz="2400" kern="1200">
          <a:solidFill>
            <a:schemeClr val="tx1"/>
          </a:solidFill>
          <a:latin typeface="+mn-lt"/>
          <a:ea typeface="+mn-ea"/>
          <a:cs typeface="+mn-cs"/>
        </a:defRPr>
      </a:lvl6pPr>
      <a:lvl7pPr marL="3657546" algn="l" defTabSz="1219182" rtl="0" eaLnBrk="1" latinLnBrk="0" hangingPunct="1">
        <a:defRPr sz="2400" kern="1200">
          <a:solidFill>
            <a:schemeClr val="tx1"/>
          </a:solidFill>
          <a:latin typeface="+mn-lt"/>
          <a:ea typeface="+mn-ea"/>
          <a:cs typeface="+mn-cs"/>
        </a:defRPr>
      </a:lvl7pPr>
      <a:lvl8pPr marL="4267138" algn="l" defTabSz="1219182" rtl="0" eaLnBrk="1" latinLnBrk="0" hangingPunct="1">
        <a:defRPr sz="2400" kern="1200">
          <a:solidFill>
            <a:schemeClr val="tx1"/>
          </a:solidFill>
          <a:latin typeface="+mn-lt"/>
          <a:ea typeface="+mn-ea"/>
          <a:cs typeface="+mn-cs"/>
        </a:defRPr>
      </a:lvl8pPr>
      <a:lvl9pPr marL="4876728" algn="l" defTabSz="1219182"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p:cNvSpPr/>
          <p:nvPr/>
        </p:nvSpPr>
        <p:spPr>
          <a:xfrm>
            <a:off x="643521" y="542409"/>
            <a:ext cx="4775610" cy="854591"/>
          </a:xfrm>
          <a:prstGeom prst="roundRect">
            <a:avLst/>
          </a:prstGeom>
          <a:solidFill>
            <a:srgbClr val="0000CC"/>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bg1"/>
                </a:solidFill>
                <a:latin typeface="Times New Roman" pitchFamily="18" charset="0"/>
                <a:cs typeface="Times New Roman" pitchFamily="18" charset="0"/>
              </a:rPr>
              <a:t>Introduction to Data Science</a:t>
            </a:r>
            <a:endParaRPr lang="en-IN" sz="2400" dirty="0"/>
          </a:p>
        </p:txBody>
      </p:sp>
      <p:pic>
        <p:nvPicPr>
          <p:cNvPr id="4" name="Picture 3" descr="University Logo.png"/>
          <p:cNvPicPr>
            <a:picLocks noChangeAspect="1"/>
          </p:cNvPicPr>
          <p:nvPr/>
        </p:nvPicPr>
        <p:blipFill>
          <a:blip r:embed="rId2" cstate="print"/>
          <a:stretch>
            <a:fillRect/>
          </a:stretch>
        </p:blipFill>
        <p:spPr>
          <a:xfrm>
            <a:off x="1862826" y="2055168"/>
            <a:ext cx="2337001" cy="2313632"/>
          </a:xfrm>
          <a:prstGeom prst="rect">
            <a:avLst/>
          </a:prstGeom>
        </p:spPr>
      </p:pic>
      <p:sp>
        <p:nvSpPr>
          <p:cNvPr id="6" name="Rounded Rectangle 5"/>
          <p:cNvSpPr/>
          <p:nvPr/>
        </p:nvSpPr>
        <p:spPr>
          <a:xfrm>
            <a:off x="643521" y="1524226"/>
            <a:ext cx="4775610" cy="304826"/>
          </a:xfrm>
          <a:prstGeom prst="roundRect">
            <a:avLst/>
          </a:prstGeom>
          <a:solidFill>
            <a:srgbClr val="0000CC"/>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latin typeface="Times New Roman" pitchFamily="18" charset="0"/>
              <a:cs typeface="Times New Roman" pitchFamily="18" charset="0"/>
            </a:endParaRPr>
          </a:p>
          <a:p>
            <a:pPr algn="ctr"/>
            <a:r>
              <a:rPr lang="en-US" sz="1867" b="1" baseline="30000" dirty="0" smtClean="0">
                <a:latin typeface="Times New Roman" pitchFamily="18" charset="0"/>
                <a:cs typeface="Times New Roman" pitchFamily="18" charset="0"/>
              </a:rPr>
              <a:t>3rd </a:t>
            </a:r>
            <a:r>
              <a:rPr lang="en-US" sz="1867" b="1" dirty="0">
                <a:latin typeface="Times New Roman" pitchFamily="18" charset="0"/>
                <a:cs typeface="Times New Roman" pitchFamily="18" charset="0"/>
              </a:rPr>
              <a:t>Semester CSE (</a:t>
            </a:r>
            <a:r>
              <a:rPr lang="en-US" sz="1867" b="1" dirty="0" smtClean="0">
                <a:latin typeface="Times New Roman" pitchFamily="18" charset="0"/>
                <a:cs typeface="Times New Roman" pitchFamily="18" charset="0"/>
              </a:rPr>
              <a:t>R-21)</a:t>
            </a:r>
            <a:endParaRPr lang="en-IN" sz="1867" b="1" dirty="0">
              <a:latin typeface="Times New Roman" pitchFamily="18" charset="0"/>
              <a:cs typeface="Times New Roman" pitchFamily="18" charset="0"/>
            </a:endParaRPr>
          </a:p>
          <a:p>
            <a:pPr algn="ctr"/>
            <a:endParaRPr lang="en-IN" sz="2400" dirty="0"/>
          </a:p>
        </p:txBody>
      </p:sp>
      <p:sp>
        <p:nvSpPr>
          <p:cNvPr id="2" name="Rectangle 1">
            <a:extLst>
              <a:ext uri="{FF2B5EF4-FFF2-40B4-BE49-F238E27FC236}">
                <a16:creationId xmlns:a16="http://schemas.microsoft.com/office/drawing/2014/main" id="{0540FBB0-C8B0-41F8-A209-921EFEC94618}"/>
              </a:ext>
            </a:extLst>
          </p:cNvPr>
          <p:cNvSpPr/>
          <p:nvPr/>
        </p:nvSpPr>
        <p:spPr>
          <a:xfrm>
            <a:off x="1659611" y="-25601"/>
            <a:ext cx="4496187" cy="307777"/>
          </a:xfrm>
          <a:prstGeom prst="rect">
            <a:avLst/>
          </a:prstGeom>
        </p:spPr>
        <p:txBody>
          <a:bodyPr wrap="square">
            <a:spAutoFit/>
          </a:bodyPr>
          <a:lstStyle/>
          <a:p>
            <a:pPr algn="ctr"/>
            <a:r>
              <a:rPr lang="en-US" sz="1400" b="1" dirty="0">
                <a:solidFill>
                  <a:schemeClr val="bg1"/>
                </a:solidFill>
                <a:latin typeface="Times New Roman" pitchFamily="18" charset="0"/>
                <a:cs typeface="Times New Roman" pitchFamily="18" charset="0"/>
              </a:rPr>
              <a:t>Introduction to Data Science</a:t>
            </a:r>
            <a:endParaRPr lang="en-IN" sz="11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54990" y="635000"/>
            <a:ext cx="6075141" cy="3364351"/>
          </a:xfrm>
          <a:prstGeom prst="rect">
            <a:avLst/>
          </a:prstGeom>
        </p:spPr>
      </p:pic>
    </p:spTree>
    <p:extLst>
      <p:ext uri="{BB962C8B-B14F-4D97-AF65-F5344CB8AC3E}">
        <p14:creationId xmlns:p14="http://schemas.microsoft.com/office/powerpoint/2010/main" val="364749369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920ABA1-2E67-AECC-B4B8-0875B2C5E745}"/>
              </a:ext>
            </a:extLst>
          </p:cNvPr>
          <p:cNvSpPr txBox="1"/>
          <p:nvPr/>
        </p:nvSpPr>
        <p:spPr>
          <a:xfrm>
            <a:off x="34131" y="254000"/>
            <a:ext cx="6019800" cy="3693319"/>
          </a:xfrm>
          <a:prstGeom prst="rect">
            <a:avLst/>
          </a:prstGeom>
          <a:noFill/>
        </p:spPr>
        <p:txBody>
          <a:bodyPr wrap="square">
            <a:spAutoFit/>
          </a:bodyPr>
          <a:lstStyle/>
          <a:p>
            <a:pPr algn="l"/>
            <a:r>
              <a:rPr lang="en-IN" b="0" i="0" dirty="0">
                <a:solidFill>
                  <a:srgbClr val="FF0000"/>
                </a:solidFill>
                <a:effectLst/>
                <a:latin typeface="Roboto" panose="02000000000000000000" pitchFamily="2" charset="0"/>
              </a:rPr>
              <a:t>Bias And Variance</a:t>
            </a:r>
          </a:p>
          <a:p>
            <a:pPr algn="l"/>
            <a:r>
              <a:rPr lang="en-US" b="0" i="0" dirty="0">
                <a:solidFill>
                  <a:srgbClr val="51565E"/>
                </a:solidFill>
                <a:effectLst/>
                <a:latin typeface="Roboto" panose="02000000000000000000" pitchFamily="2" charset="0"/>
              </a:rPr>
              <a:t>There are two main types of errors present in any </a:t>
            </a:r>
            <a:r>
              <a:rPr lang="en-US" b="0" i="0" u="none" strike="noStrike" dirty="0">
                <a:solidFill>
                  <a:srgbClr val="1179EF"/>
                </a:solidFill>
                <a:effectLst/>
                <a:latin typeface="Roboto" panose="02000000000000000000" pitchFamily="2" charset="0"/>
              </a:rPr>
              <a:t>Data Science </a:t>
            </a:r>
            <a:r>
              <a:rPr lang="en-US" b="0" i="0" dirty="0">
                <a:solidFill>
                  <a:srgbClr val="51565E"/>
                </a:solidFill>
                <a:effectLst/>
                <a:latin typeface="Roboto" panose="02000000000000000000" pitchFamily="2" charset="0"/>
              </a:rPr>
              <a:t>model. </a:t>
            </a:r>
            <a:endParaRPr lang="en-US" b="0" i="0" dirty="0" smtClean="0">
              <a:solidFill>
                <a:srgbClr val="51565E"/>
              </a:solidFill>
              <a:effectLst/>
              <a:latin typeface="Roboto" panose="02000000000000000000" pitchFamily="2" charset="0"/>
            </a:endParaRPr>
          </a:p>
          <a:p>
            <a:pPr algn="l"/>
            <a:r>
              <a:rPr lang="en-US" b="0" i="0" dirty="0" smtClean="0">
                <a:solidFill>
                  <a:srgbClr val="51565E"/>
                </a:solidFill>
                <a:effectLst/>
                <a:latin typeface="Roboto" panose="02000000000000000000" pitchFamily="2" charset="0"/>
              </a:rPr>
              <a:t>They </a:t>
            </a:r>
            <a:r>
              <a:rPr lang="en-US" b="0" i="0" dirty="0">
                <a:solidFill>
                  <a:srgbClr val="51565E"/>
                </a:solidFill>
                <a:effectLst/>
                <a:latin typeface="Roboto" panose="02000000000000000000" pitchFamily="2" charset="0"/>
              </a:rPr>
              <a:t>are </a:t>
            </a:r>
            <a:r>
              <a:rPr lang="en-US" b="0" i="0" dirty="0" smtClean="0">
                <a:solidFill>
                  <a:srgbClr val="51565E"/>
                </a:solidFill>
                <a:effectLst/>
                <a:latin typeface="Roboto" panose="02000000000000000000" pitchFamily="2" charset="0"/>
              </a:rPr>
              <a:t> 1) Reducible </a:t>
            </a:r>
            <a:r>
              <a:rPr lang="en-US" b="0" i="0" dirty="0">
                <a:solidFill>
                  <a:srgbClr val="51565E"/>
                </a:solidFill>
                <a:effectLst/>
                <a:latin typeface="Roboto" panose="02000000000000000000" pitchFamily="2" charset="0"/>
              </a:rPr>
              <a:t>Errors and </a:t>
            </a:r>
            <a:endParaRPr lang="en-US" b="0" i="0" dirty="0" smtClean="0">
              <a:solidFill>
                <a:srgbClr val="51565E"/>
              </a:solidFill>
              <a:effectLst/>
              <a:latin typeface="Roboto" panose="02000000000000000000" pitchFamily="2" charset="0"/>
            </a:endParaRPr>
          </a:p>
          <a:p>
            <a:pPr algn="l"/>
            <a:r>
              <a:rPr lang="en-US" b="0" i="0" dirty="0" smtClean="0">
                <a:solidFill>
                  <a:srgbClr val="51565E"/>
                </a:solidFill>
                <a:effectLst/>
                <a:latin typeface="Roboto" panose="02000000000000000000" pitchFamily="2" charset="0"/>
              </a:rPr>
              <a:t/>
            </a:r>
            <a:br>
              <a:rPr lang="en-US" b="0" i="0" dirty="0" smtClean="0">
                <a:solidFill>
                  <a:srgbClr val="51565E"/>
                </a:solidFill>
                <a:effectLst/>
                <a:latin typeface="Roboto" panose="02000000000000000000" pitchFamily="2" charset="0"/>
              </a:rPr>
            </a:br>
            <a:r>
              <a:rPr lang="en-US" b="0" i="0" dirty="0" smtClean="0">
                <a:solidFill>
                  <a:srgbClr val="51565E"/>
                </a:solidFill>
                <a:effectLst/>
                <a:latin typeface="Roboto" panose="02000000000000000000" pitchFamily="2" charset="0"/>
              </a:rPr>
              <a:t>          2) Irreducible </a:t>
            </a:r>
            <a:r>
              <a:rPr lang="en-US" b="0" i="0" dirty="0">
                <a:solidFill>
                  <a:srgbClr val="51565E"/>
                </a:solidFill>
                <a:effectLst/>
                <a:latin typeface="Roboto" panose="02000000000000000000" pitchFamily="2" charset="0"/>
              </a:rPr>
              <a:t>Errors</a:t>
            </a:r>
            <a:r>
              <a:rPr lang="en-US" b="0" i="0" dirty="0" smtClean="0">
                <a:solidFill>
                  <a:srgbClr val="51565E"/>
                </a:solidFill>
                <a:effectLst/>
                <a:latin typeface="Roboto" panose="02000000000000000000" pitchFamily="2" charset="0"/>
              </a:rPr>
              <a:t>.</a:t>
            </a:r>
          </a:p>
          <a:p>
            <a:pPr algn="l"/>
            <a:endParaRPr lang="en-US" dirty="0">
              <a:solidFill>
                <a:srgbClr val="51565E"/>
              </a:solidFill>
              <a:latin typeface="Roboto" panose="02000000000000000000" pitchFamily="2" charset="0"/>
            </a:endParaRPr>
          </a:p>
          <a:p>
            <a:pPr algn="l"/>
            <a:endParaRPr lang="en-US" b="0" i="0" dirty="0">
              <a:solidFill>
                <a:srgbClr val="51565E"/>
              </a:solidFill>
              <a:effectLst/>
              <a:latin typeface="Roboto" panose="02000000000000000000" pitchFamily="2" charset="0"/>
            </a:endParaRPr>
          </a:p>
          <a:p>
            <a:pPr algn="l">
              <a:buFont typeface="Arial" panose="020B0604020202020204" pitchFamily="34" charset="0"/>
              <a:buChar char="•"/>
            </a:pPr>
            <a:r>
              <a:rPr lang="en-US" b="0" i="0" dirty="0">
                <a:solidFill>
                  <a:srgbClr val="51565E"/>
                </a:solidFill>
                <a:effectLst/>
                <a:latin typeface="Roboto" panose="02000000000000000000" pitchFamily="2" charset="0"/>
              </a:rPr>
              <a:t>Irreducible errors are errors which will always be present in a machine learning model, because of unknown variables, and whose values cannot be reduced.</a:t>
            </a:r>
          </a:p>
          <a:p>
            <a:pPr algn="l"/>
            <a:endParaRPr lang="en-IN" b="0" i="0" dirty="0">
              <a:solidFill>
                <a:srgbClr val="272C37"/>
              </a:solidFill>
              <a:effectLst/>
              <a:latin typeface="Roboto" panose="02000000000000000000" pitchFamily="2" charset="0"/>
            </a:endParaRPr>
          </a:p>
        </p:txBody>
      </p:sp>
    </p:spTree>
    <p:extLst>
      <p:ext uri="{BB962C8B-B14F-4D97-AF65-F5344CB8AC3E}">
        <p14:creationId xmlns:p14="http://schemas.microsoft.com/office/powerpoint/2010/main" val="163030521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6531" y="787400"/>
            <a:ext cx="5791200" cy="3139321"/>
          </a:xfrm>
          <a:prstGeom prst="rect">
            <a:avLst/>
          </a:prstGeom>
        </p:spPr>
        <p:txBody>
          <a:bodyPr wrap="square">
            <a:spAutoFit/>
          </a:bodyPr>
          <a:lstStyle/>
          <a:p>
            <a:pPr>
              <a:buFont typeface="Arial" panose="020B0604020202020204" pitchFamily="34" charset="0"/>
              <a:buChar char="•"/>
            </a:pPr>
            <a:r>
              <a:rPr lang="en-US" dirty="0">
                <a:solidFill>
                  <a:srgbClr val="51565E"/>
                </a:solidFill>
                <a:latin typeface="Roboto" panose="02000000000000000000" pitchFamily="2" charset="0"/>
              </a:rPr>
              <a:t>Reducible errors are those errors whose values can be further reduced to improve a model. </a:t>
            </a:r>
            <a:endParaRPr lang="en-US" dirty="0" smtClean="0">
              <a:solidFill>
                <a:srgbClr val="51565E"/>
              </a:solidFill>
              <a:latin typeface="Roboto" panose="02000000000000000000" pitchFamily="2" charset="0"/>
            </a:endParaRPr>
          </a:p>
          <a:p>
            <a:pPr>
              <a:buFont typeface="Arial" panose="020B0604020202020204" pitchFamily="34" charset="0"/>
              <a:buChar char="•"/>
            </a:pPr>
            <a:endParaRPr lang="en-US" dirty="0">
              <a:solidFill>
                <a:srgbClr val="51565E"/>
              </a:solidFill>
              <a:latin typeface="Roboto" panose="02000000000000000000" pitchFamily="2" charset="0"/>
            </a:endParaRPr>
          </a:p>
          <a:p>
            <a:pPr>
              <a:buFont typeface="Arial" panose="020B0604020202020204" pitchFamily="34" charset="0"/>
              <a:buChar char="•"/>
            </a:pPr>
            <a:r>
              <a:rPr lang="en-US" dirty="0" smtClean="0">
                <a:solidFill>
                  <a:srgbClr val="51565E"/>
                </a:solidFill>
                <a:latin typeface="Roboto" panose="02000000000000000000" pitchFamily="2" charset="0"/>
              </a:rPr>
              <a:t>They </a:t>
            </a:r>
            <a:r>
              <a:rPr lang="en-US" dirty="0">
                <a:solidFill>
                  <a:srgbClr val="51565E"/>
                </a:solidFill>
                <a:latin typeface="Roboto" panose="02000000000000000000" pitchFamily="2" charset="0"/>
              </a:rPr>
              <a:t>are caused because our model’s output function </a:t>
            </a:r>
            <a:r>
              <a:rPr lang="en-US" dirty="0">
                <a:solidFill>
                  <a:srgbClr val="FF0000"/>
                </a:solidFill>
                <a:latin typeface="Roboto" panose="02000000000000000000" pitchFamily="2" charset="0"/>
              </a:rPr>
              <a:t>does not match the desired output function</a:t>
            </a:r>
            <a:r>
              <a:rPr lang="en-US" dirty="0">
                <a:solidFill>
                  <a:srgbClr val="51565E"/>
                </a:solidFill>
                <a:latin typeface="Roboto" panose="02000000000000000000" pitchFamily="2" charset="0"/>
              </a:rPr>
              <a:t> and </a:t>
            </a:r>
            <a:r>
              <a:rPr lang="en-US" dirty="0">
                <a:solidFill>
                  <a:srgbClr val="FF0000"/>
                </a:solidFill>
                <a:latin typeface="Roboto" panose="02000000000000000000" pitchFamily="2" charset="0"/>
              </a:rPr>
              <a:t>can be optimized</a:t>
            </a:r>
            <a:r>
              <a:rPr lang="en-US" dirty="0">
                <a:solidFill>
                  <a:srgbClr val="51565E"/>
                </a:solidFill>
                <a:latin typeface="Roboto" panose="02000000000000000000" pitchFamily="2" charset="0"/>
              </a:rPr>
              <a:t>.</a:t>
            </a:r>
          </a:p>
          <a:p>
            <a:r>
              <a:rPr lang="en-US" dirty="0">
                <a:solidFill>
                  <a:srgbClr val="51565E"/>
                </a:solidFill>
                <a:latin typeface="Roboto" panose="02000000000000000000" pitchFamily="2" charset="0"/>
              </a:rPr>
              <a:t>We can further divide reducible errors into two: </a:t>
            </a:r>
            <a:endParaRPr lang="en-US" dirty="0" smtClean="0">
              <a:solidFill>
                <a:srgbClr val="51565E"/>
              </a:solidFill>
              <a:latin typeface="Roboto" panose="02000000000000000000" pitchFamily="2" charset="0"/>
            </a:endParaRPr>
          </a:p>
          <a:p>
            <a:pPr marL="342900" indent="-342900">
              <a:buAutoNum type="arabicParenR"/>
            </a:pPr>
            <a:r>
              <a:rPr lang="en-US" dirty="0" smtClean="0">
                <a:solidFill>
                  <a:srgbClr val="51565E"/>
                </a:solidFill>
                <a:latin typeface="Roboto" panose="02000000000000000000" pitchFamily="2" charset="0"/>
              </a:rPr>
              <a:t>Bias </a:t>
            </a:r>
            <a:r>
              <a:rPr lang="en-US" dirty="0">
                <a:solidFill>
                  <a:srgbClr val="51565E"/>
                </a:solidFill>
                <a:latin typeface="Roboto" panose="02000000000000000000" pitchFamily="2" charset="0"/>
              </a:rPr>
              <a:t>and </a:t>
            </a:r>
            <a:endParaRPr lang="en-US" dirty="0" smtClean="0">
              <a:solidFill>
                <a:srgbClr val="51565E"/>
              </a:solidFill>
              <a:latin typeface="Roboto" panose="02000000000000000000" pitchFamily="2" charset="0"/>
            </a:endParaRPr>
          </a:p>
          <a:p>
            <a:pPr marL="342900" indent="-342900">
              <a:buAutoNum type="arabicParenR"/>
            </a:pPr>
            <a:r>
              <a:rPr lang="en-US" dirty="0" smtClean="0">
                <a:solidFill>
                  <a:srgbClr val="51565E"/>
                </a:solidFill>
                <a:latin typeface="Roboto" panose="02000000000000000000" pitchFamily="2" charset="0"/>
              </a:rPr>
              <a:t>Variance</a:t>
            </a:r>
            <a:r>
              <a:rPr lang="en-US" dirty="0">
                <a:solidFill>
                  <a:srgbClr val="51565E"/>
                </a:solidFill>
                <a:latin typeface="Roboto" panose="02000000000000000000" pitchFamily="2" charset="0"/>
              </a:rPr>
              <a:t>.</a:t>
            </a:r>
          </a:p>
        </p:txBody>
      </p:sp>
    </p:spTree>
    <p:extLst>
      <p:ext uri="{BB962C8B-B14F-4D97-AF65-F5344CB8AC3E}">
        <p14:creationId xmlns:p14="http://schemas.microsoft.com/office/powerpoint/2010/main" val="70059951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DA1CFC6-A294-C5B0-8E77-5F1FA9F8A5D9}"/>
              </a:ext>
            </a:extLst>
          </p:cNvPr>
          <p:cNvPicPr>
            <a:picLocks noChangeAspect="1"/>
          </p:cNvPicPr>
          <p:nvPr/>
        </p:nvPicPr>
        <p:blipFill>
          <a:blip r:embed="rId2"/>
          <a:stretch>
            <a:fillRect/>
          </a:stretch>
        </p:blipFill>
        <p:spPr>
          <a:xfrm>
            <a:off x="567531" y="1092200"/>
            <a:ext cx="4610500" cy="2499577"/>
          </a:xfrm>
          <a:prstGeom prst="rect">
            <a:avLst/>
          </a:prstGeom>
        </p:spPr>
      </p:pic>
    </p:spTree>
    <p:extLst>
      <p:ext uri="{BB962C8B-B14F-4D97-AF65-F5344CB8AC3E}">
        <p14:creationId xmlns:p14="http://schemas.microsoft.com/office/powerpoint/2010/main" val="164060924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7903A02-BF7D-BD0B-2649-BE3B83C23657}"/>
              </a:ext>
            </a:extLst>
          </p:cNvPr>
          <p:cNvSpPr txBox="1"/>
          <p:nvPr/>
        </p:nvSpPr>
        <p:spPr>
          <a:xfrm>
            <a:off x="262731" y="406400"/>
            <a:ext cx="5638800" cy="3139321"/>
          </a:xfrm>
          <a:prstGeom prst="rect">
            <a:avLst/>
          </a:prstGeom>
          <a:noFill/>
        </p:spPr>
        <p:txBody>
          <a:bodyPr wrap="square">
            <a:spAutoFit/>
          </a:bodyPr>
          <a:lstStyle/>
          <a:p>
            <a:pPr algn="l"/>
            <a:r>
              <a:rPr lang="en-US" b="1" i="0" dirty="0">
                <a:solidFill>
                  <a:srgbClr val="222222"/>
                </a:solidFill>
                <a:effectLst/>
                <a:latin typeface="Lato" panose="020F0502020204030203" pitchFamily="34" charset="0"/>
              </a:rPr>
              <a:t>1. Bias:</a:t>
            </a:r>
            <a:endParaRPr lang="en-US" b="0" i="0" dirty="0">
              <a:solidFill>
                <a:srgbClr val="222222"/>
              </a:solidFill>
              <a:effectLst/>
              <a:latin typeface="Lato" panose="020F0502020204030203" pitchFamily="34" charset="0"/>
            </a:endParaRPr>
          </a:p>
          <a:p>
            <a:pPr algn="l"/>
            <a:r>
              <a:rPr lang="en-US" b="0" i="0" dirty="0">
                <a:solidFill>
                  <a:srgbClr val="FF0000"/>
                </a:solidFill>
                <a:effectLst/>
                <a:latin typeface="Lato" panose="020F0502020204030203" pitchFamily="34" charset="0"/>
              </a:rPr>
              <a:t>The overall error associated with “Training Data” is termed as bias</a:t>
            </a:r>
            <a:r>
              <a:rPr lang="en-US" b="0" i="0" dirty="0">
                <a:solidFill>
                  <a:srgbClr val="222222"/>
                </a:solidFill>
                <a:effectLst/>
                <a:latin typeface="Lato" panose="020F0502020204030203" pitchFamily="34" charset="0"/>
              </a:rPr>
              <a:t>. When the training data error increase, or training data accuracy decrease, it is referred to as high bias and when the training data error decreases or training data accuracy increases, it is referred to as low bias</a:t>
            </a:r>
          </a:p>
          <a:p>
            <a:pPr algn="l"/>
            <a:r>
              <a:rPr lang="en-US" b="1" i="1" u="sng" dirty="0">
                <a:solidFill>
                  <a:srgbClr val="222222"/>
                </a:solidFill>
                <a:effectLst/>
                <a:latin typeface="Lato" panose="020F0502020204030203" pitchFamily="34" charset="0"/>
              </a:rPr>
              <a:t>High Bias:</a:t>
            </a:r>
            <a:r>
              <a:rPr lang="en-US" b="0" i="0" dirty="0">
                <a:solidFill>
                  <a:srgbClr val="222222"/>
                </a:solidFill>
                <a:effectLst/>
                <a:latin typeface="Lato" panose="020F0502020204030203" pitchFamily="34" charset="0"/>
              </a:rPr>
              <a:t> High training data error / low training data accuracy.</a:t>
            </a:r>
          </a:p>
          <a:p>
            <a:pPr algn="l"/>
            <a:r>
              <a:rPr lang="en-US" b="1" i="1" u="sng" dirty="0">
                <a:solidFill>
                  <a:srgbClr val="222222"/>
                </a:solidFill>
                <a:effectLst/>
                <a:latin typeface="Lato" panose="020F0502020204030203" pitchFamily="34" charset="0"/>
              </a:rPr>
              <a:t>Low Bias:</a:t>
            </a:r>
            <a:r>
              <a:rPr lang="en-US" b="0" i="0" u="sng" dirty="0">
                <a:solidFill>
                  <a:srgbClr val="222222"/>
                </a:solidFill>
                <a:effectLst/>
                <a:latin typeface="Lato" panose="020F0502020204030203" pitchFamily="34" charset="0"/>
              </a:rPr>
              <a:t> </a:t>
            </a:r>
            <a:r>
              <a:rPr lang="en-US" b="0" i="0" dirty="0">
                <a:solidFill>
                  <a:srgbClr val="222222"/>
                </a:solidFill>
                <a:effectLst/>
                <a:latin typeface="Lato" panose="020F0502020204030203" pitchFamily="34" charset="0"/>
              </a:rPr>
              <a:t>Low training data error / high training data accuracy.</a:t>
            </a:r>
          </a:p>
        </p:txBody>
      </p:sp>
    </p:spTree>
    <p:extLst>
      <p:ext uri="{BB962C8B-B14F-4D97-AF65-F5344CB8AC3E}">
        <p14:creationId xmlns:p14="http://schemas.microsoft.com/office/powerpoint/2010/main" val="76591936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F086C43-8BCF-4792-9ACE-61250F939284}"/>
              </a:ext>
            </a:extLst>
          </p:cNvPr>
          <p:cNvSpPr txBox="1"/>
          <p:nvPr/>
        </p:nvSpPr>
        <p:spPr>
          <a:xfrm>
            <a:off x="8731" y="330200"/>
            <a:ext cx="5816600" cy="2585323"/>
          </a:xfrm>
          <a:prstGeom prst="rect">
            <a:avLst/>
          </a:prstGeom>
          <a:noFill/>
        </p:spPr>
        <p:txBody>
          <a:bodyPr wrap="square">
            <a:spAutoFit/>
          </a:bodyPr>
          <a:lstStyle/>
          <a:p>
            <a:pPr algn="l"/>
            <a:r>
              <a:rPr lang="en-US" b="0" i="0" dirty="0">
                <a:solidFill>
                  <a:srgbClr val="272C37"/>
                </a:solidFill>
                <a:effectLst/>
                <a:latin typeface="Roboto" panose="02000000000000000000" pitchFamily="2" charset="0"/>
              </a:rPr>
              <a:t>What is Bias?</a:t>
            </a:r>
          </a:p>
          <a:p>
            <a:pPr algn="l"/>
            <a:r>
              <a:rPr lang="en-US" b="0" i="0" dirty="0">
                <a:solidFill>
                  <a:srgbClr val="51565E"/>
                </a:solidFill>
                <a:effectLst/>
                <a:latin typeface="Roboto" panose="02000000000000000000" pitchFamily="2" charset="0"/>
              </a:rPr>
              <a:t>To make predictions, our model will analyze our data and find patterns in it. Using these patterns, we can make generalizations about certain instances in our data. Our model after training learns these patterns and applies them to the test set to predict them. </a:t>
            </a:r>
          </a:p>
          <a:p>
            <a:pPr algn="l"/>
            <a:endParaRPr lang="en-US" b="0" i="0" dirty="0">
              <a:solidFill>
                <a:srgbClr val="51565E"/>
              </a:solidFill>
              <a:effectLst/>
              <a:latin typeface="Roboto" panose="02000000000000000000" pitchFamily="2" charset="0"/>
            </a:endParaRPr>
          </a:p>
        </p:txBody>
      </p:sp>
      <p:pic>
        <p:nvPicPr>
          <p:cNvPr id="5" name="Picture 4">
            <a:extLst>
              <a:ext uri="{FF2B5EF4-FFF2-40B4-BE49-F238E27FC236}">
                <a16:creationId xmlns:a16="http://schemas.microsoft.com/office/drawing/2014/main" id="{FC404A56-05E7-9623-1470-5803C44F4876}"/>
              </a:ext>
            </a:extLst>
          </p:cNvPr>
          <p:cNvPicPr>
            <a:picLocks noChangeAspect="1"/>
          </p:cNvPicPr>
          <p:nvPr/>
        </p:nvPicPr>
        <p:blipFill>
          <a:blip r:embed="rId2"/>
          <a:stretch>
            <a:fillRect/>
          </a:stretch>
        </p:blipFill>
        <p:spPr>
          <a:xfrm>
            <a:off x="4088662" y="2768600"/>
            <a:ext cx="2103382" cy="1117524"/>
          </a:xfrm>
          <a:prstGeom prst="rect">
            <a:avLst/>
          </a:prstGeom>
        </p:spPr>
      </p:pic>
      <p:sp>
        <p:nvSpPr>
          <p:cNvPr id="2" name="Rectangle 1"/>
          <p:cNvSpPr/>
          <p:nvPr/>
        </p:nvSpPr>
        <p:spPr>
          <a:xfrm>
            <a:off x="0" y="2588998"/>
            <a:ext cx="4572000" cy="1754326"/>
          </a:xfrm>
          <a:prstGeom prst="rect">
            <a:avLst/>
          </a:prstGeom>
        </p:spPr>
        <p:txBody>
          <a:bodyPr wrap="square">
            <a:spAutoFit/>
          </a:bodyPr>
          <a:lstStyle/>
          <a:p>
            <a:r>
              <a:rPr lang="en-US" dirty="0">
                <a:solidFill>
                  <a:srgbClr val="92D050"/>
                </a:solidFill>
                <a:latin typeface="Roboto" panose="02000000000000000000" pitchFamily="2" charset="0"/>
              </a:rPr>
              <a:t>Bias is the difference between our actual and predicted values</a:t>
            </a:r>
            <a:r>
              <a:rPr lang="en-US" dirty="0">
                <a:solidFill>
                  <a:srgbClr val="51565E"/>
                </a:solidFill>
                <a:latin typeface="Roboto" panose="02000000000000000000" pitchFamily="2" charset="0"/>
              </a:rPr>
              <a:t>. Bias is the simple assumptions that our model makes about our data to be able to predict new data.</a:t>
            </a:r>
            <a:endParaRPr lang="en-US" dirty="0"/>
          </a:p>
        </p:txBody>
      </p:sp>
    </p:spTree>
    <p:extLst>
      <p:ext uri="{BB962C8B-B14F-4D97-AF65-F5344CB8AC3E}">
        <p14:creationId xmlns:p14="http://schemas.microsoft.com/office/powerpoint/2010/main" val="284247588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1F5D314-4A72-D02B-CCDD-268B0AE84B0B}"/>
              </a:ext>
            </a:extLst>
          </p:cNvPr>
          <p:cNvSpPr txBox="1"/>
          <p:nvPr/>
        </p:nvSpPr>
        <p:spPr>
          <a:xfrm>
            <a:off x="110331" y="330200"/>
            <a:ext cx="5943600" cy="3139321"/>
          </a:xfrm>
          <a:prstGeom prst="rect">
            <a:avLst/>
          </a:prstGeom>
          <a:noFill/>
        </p:spPr>
        <p:txBody>
          <a:bodyPr wrap="square">
            <a:spAutoFit/>
          </a:bodyPr>
          <a:lstStyle/>
          <a:p>
            <a:pPr algn="l"/>
            <a:r>
              <a:rPr lang="en-US" b="1" i="0" dirty="0">
                <a:solidFill>
                  <a:srgbClr val="222222"/>
                </a:solidFill>
                <a:effectLst/>
                <a:latin typeface="Lato" panose="020F0502020204030203" pitchFamily="34" charset="0"/>
              </a:rPr>
              <a:t>2. Variance:</a:t>
            </a:r>
            <a:endParaRPr lang="en-US" b="0" i="0" dirty="0">
              <a:solidFill>
                <a:srgbClr val="222222"/>
              </a:solidFill>
              <a:effectLst/>
              <a:latin typeface="Lato" panose="020F0502020204030203" pitchFamily="34" charset="0"/>
            </a:endParaRPr>
          </a:p>
          <a:p>
            <a:pPr algn="l"/>
            <a:r>
              <a:rPr lang="en-US" b="0" i="0" dirty="0">
                <a:solidFill>
                  <a:srgbClr val="222222"/>
                </a:solidFill>
                <a:effectLst/>
                <a:latin typeface="Lato" panose="020F0502020204030203" pitchFamily="34" charset="0"/>
              </a:rPr>
              <a:t>Note that variance is associated with “Testing Data” while bias is associated with “Training Data.” </a:t>
            </a:r>
            <a:r>
              <a:rPr lang="en-US" b="0" i="0" dirty="0">
                <a:solidFill>
                  <a:srgbClr val="FF0000"/>
                </a:solidFill>
                <a:effectLst/>
                <a:latin typeface="Lato" panose="020F0502020204030203" pitchFamily="34" charset="0"/>
              </a:rPr>
              <a:t>The overall error associated with testing data is termed a variance</a:t>
            </a:r>
            <a:r>
              <a:rPr lang="en-US" b="0" i="0" dirty="0">
                <a:solidFill>
                  <a:srgbClr val="222222"/>
                </a:solidFill>
                <a:effectLst/>
                <a:latin typeface="Lato" panose="020F0502020204030203" pitchFamily="34" charset="0"/>
              </a:rPr>
              <a:t>. When the errors associated with testing data increase, it is referred to as high variance, and vice versa for low variance.</a:t>
            </a:r>
          </a:p>
          <a:p>
            <a:pPr algn="l"/>
            <a:r>
              <a:rPr lang="en-US" b="1" i="1" u="sng" dirty="0">
                <a:solidFill>
                  <a:srgbClr val="222222"/>
                </a:solidFill>
                <a:effectLst/>
                <a:latin typeface="Lato" panose="020F0502020204030203" pitchFamily="34" charset="0"/>
              </a:rPr>
              <a:t>High Variance:</a:t>
            </a:r>
            <a:r>
              <a:rPr lang="en-US" b="0" i="0" u="sng" dirty="0">
                <a:solidFill>
                  <a:srgbClr val="222222"/>
                </a:solidFill>
                <a:effectLst/>
                <a:latin typeface="Lato" panose="020F0502020204030203" pitchFamily="34" charset="0"/>
              </a:rPr>
              <a:t> </a:t>
            </a:r>
            <a:r>
              <a:rPr lang="en-US" b="0" i="0" dirty="0">
                <a:solidFill>
                  <a:srgbClr val="222222"/>
                </a:solidFill>
                <a:effectLst/>
                <a:latin typeface="Lato" panose="020F0502020204030203" pitchFamily="34" charset="0"/>
              </a:rPr>
              <a:t>High testing data error / low testing data accuracy.</a:t>
            </a:r>
          </a:p>
          <a:p>
            <a:pPr algn="l"/>
            <a:r>
              <a:rPr lang="en-US" b="1" i="1" u="sng" dirty="0">
                <a:solidFill>
                  <a:srgbClr val="222222"/>
                </a:solidFill>
                <a:effectLst/>
                <a:latin typeface="Lato" panose="020F0502020204030203" pitchFamily="34" charset="0"/>
              </a:rPr>
              <a:t>Low Variance:</a:t>
            </a:r>
            <a:r>
              <a:rPr lang="en-US" b="1" i="1" dirty="0">
                <a:solidFill>
                  <a:srgbClr val="222222"/>
                </a:solidFill>
                <a:effectLst/>
                <a:latin typeface="Lato" panose="020F0502020204030203" pitchFamily="34" charset="0"/>
              </a:rPr>
              <a:t> </a:t>
            </a:r>
            <a:r>
              <a:rPr lang="en-US" b="0" i="0" dirty="0">
                <a:solidFill>
                  <a:srgbClr val="222222"/>
                </a:solidFill>
                <a:effectLst/>
                <a:latin typeface="Lato" panose="020F0502020204030203" pitchFamily="34" charset="0"/>
              </a:rPr>
              <a:t>Low testing data error / high testing data accuracy.</a:t>
            </a:r>
          </a:p>
        </p:txBody>
      </p:sp>
    </p:spTree>
    <p:extLst>
      <p:ext uri="{BB962C8B-B14F-4D97-AF65-F5344CB8AC3E}">
        <p14:creationId xmlns:p14="http://schemas.microsoft.com/office/powerpoint/2010/main" val="125107818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0557070-2506-9F8D-21E5-96E7D696936E}"/>
              </a:ext>
            </a:extLst>
          </p:cNvPr>
          <p:cNvSpPr txBox="1"/>
          <p:nvPr/>
        </p:nvSpPr>
        <p:spPr>
          <a:xfrm>
            <a:off x="-1" y="330200"/>
            <a:ext cx="6130131" cy="2585323"/>
          </a:xfrm>
          <a:prstGeom prst="rect">
            <a:avLst/>
          </a:prstGeom>
          <a:noFill/>
        </p:spPr>
        <p:txBody>
          <a:bodyPr wrap="square">
            <a:spAutoFit/>
          </a:bodyPr>
          <a:lstStyle/>
          <a:p>
            <a:pPr algn="l"/>
            <a:r>
              <a:rPr lang="en-US" b="0" i="0" dirty="0">
                <a:solidFill>
                  <a:srgbClr val="FF0000"/>
                </a:solidFill>
                <a:effectLst/>
                <a:latin typeface="Roboto" panose="02000000000000000000" pitchFamily="2" charset="0"/>
              </a:rPr>
              <a:t>What is Variance?</a:t>
            </a:r>
          </a:p>
          <a:p>
            <a:pPr algn="l"/>
            <a:r>
              <a:rPr lang="en-US" b="0" i="0" dirty="0">
                <a:solidFill>
                  <a:srgbClr val="51565E"/>
                </a:solidFill>
                <a:effectLst/>
                <a:latin typeface="Roboto" panose="02000000000000000000" pitchFamily="2" charset="0"/>
              </a:rPr>
              <a:t>Variance is the very opposite of Bias. </a:t>
            </a:r>
            <a:r>
              <a:rPr lang="en-US" b="0" i="0" dirty="0">
                <a:solidFill>
                  <a:srgbClr val="FF0000"/>
                </a:solidFill>
                <a:effectLst/>
                <a:latin typeface="Roboto" panose="02000000000000000000" pitchFamily="2" charset="0"/>
              </a:rPr>
              <a:t>During training, it allows our model to ‘see’ the data a certain number of times to find patterns in it</a:t>
            </a:r>
            <a:r>
              <a:rPr lang="en-US" b="0" i="0" dirty="0">
                <a:solidFill>
                  <a:srgbClr val="51565E"/>
                </a:solidFill>
                <a:effectLst/>
                <a:latin typeface="Roboto" panose="02000000000000000000" pitchFamily="2" charset="0"/>
              </a:rPr>
              <a:t>. If it does not work on the data for long enough, </a:t>
            </a:r>
            <a:r>
              <a:rPr lang="en-US" b="0" i="0" dirty="0">
                <a:solidFill>
                  <a:srgbClr val="92D050"/>
                </a:solidFill>
                <a:effectLst/>
                <a:latin typeface="Roboto" panose="02000000000000000000" pitchFamily="2" charset="0"/>
              </a:rPr>
              <a:t>it will not find patterns and bias occurs</a:t>
            </a:r>
            <a:r>
              <a:rPr lang="en-US" b="0" i="0" dirty="0">
                <a:solidFill>
                  <a:srgbClr val="51565E"/>
                </a:solidFill>
                <a:effectLst/>
                <a:latin typeface="Roboto" panose="02000000000000000000" pitchFamily="2" charset="0"/>
              </a:rPr>
              <a:t>. On the other hand, if our model is allowed to view the data too many times, it will learn very well for only that data. It will capture most patterns in the data,  but it will also learn from the unnecessary data present, or from the noise.</a:t>
            </a:r>
          </a:p>
        </p:txBody>
      </p:sp>
    </p:spTree>
    <p:extLst>
      <p:ext uri="{BB962C8B-B14F-4D97-AF65-F5344CB8AC3E}">
        <p14:creationId xmlns:p14="http://schemas.microsoft.com/office/powerpoint/2010/main" val="1956609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4E38C20-CC24-2FB3-E7E7-515A36E1CE5F}"/>
              </a:ext>
            </a:extLst>
          </p:cNvPr>
          <p:cNvPicPr>
            <a:picLocks noChangeAspect="1"/>
          </p:cNvPicPr>
          <p:nvPr/>
        </p:nvPicPr>
        <p:blipFill>
          <a:blip r:embed="rId2"/>
          <a:stretch>
            <a:fillRect/>
          </a:stretch>
        </p:blipFill>
        <p:spPr>
          <a:xfrm>
            <a:off x="186531" y="1016000"/>
            <a:ext cx="5791200" cy="2348291"/>
          </a:xfrm>
          <a:prstGeom prst="rect">
            <a:avLst/>
          </a:prstGeom>
        </p:spPr>
      </p:pic>
    </p:spTree>
    <p:extLst>
      <p:ext uri="{BB962C8B-B14F-4D97-AF65-F5344CB8AC3E}">
        <p14:creationId xmlns:p14="http://schemas.microsoft.com/office/powerpoint/2010/main" val="11163349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199C9FA-5625-E268-E001-4F58B82C92CB}"/>
              </a:ext>
            </a:extLst>
          </p:cNvPr>
          <p:cNvSpPr txBox="1"/>
          <p:nvPr/>
        </p:nvSpPr>
        <p:spPr>
          <a:xfrm>
            <a:off x="0" y="254000"/>
            <a:ext cx="6096000" cy="3754874"/>
          </a:xfrm>
          <a:prstGeom prst="rect">
            <a:avLst/>
          </a:prstGeom>
          <a:noFill/>
        </p:spPr>
        <p:txBody>
          <a:bodyPr wrap="square">
            <a:spAutoFit/>
          </a:bodyPr>
          <a:lstStyle/>
          <a:p>
            <a:pPr algn="l"/>
            <a:r>
              <a:rPr lang="en-US" sz="1400" b="1" i="0" u="sng" dirty="0">
                <a:solidFill>
                  <a:srgbClr val="222222"/>
                </a:solidFill>
                <a:effectLst/>
                <a:latin typeface="Lato" panose="020F0502020204030203" pitchFamily="34" charset="0"/>
              </a:rPr>
              <a:t>Bias Variance Trade-off</a:t>
            </a:r>
            <a:endParaRPr lang="en-US" sz="1400" b="0" i="0" dirty="0">
              <a:solidFill>
                <a:srgbClr val="222222"/>
              </a:solidFill>
              <a:effectLst/>
              <a:latin typeface="Lato" panose="020F0502020204030203" pitchFamily="34" charset="0"/>
            </a:endParaRPr>
          </a:p>
          <a:p>
            <a:pPr algn="l"/>
            <a:r>
              <a:rPr lang="en-US" sz="1400" b="0" i="0" dirty="0">
                <a:solidFill>
                  <a:srgbClr val="222222"/>
                </a:solidFill>
                <a:effectLst/>
                <a:latin typeface="Lato" panose="020F0502020204030203" pitchFamily="34" charset="0"/>
              </a:rPr>
              <a:t>The relationship among </a:t>
            </a:r>
            <a:r>
              <a:rPr lang="en-US" sz="1400" b="0" i="0" dirty="0">
                <a:solidFill>
                  <a:srgbClr val="FF0000"/>
                </a:solidFill>
                <a:effectLst/>
                <a:latin typeface="Lato" panose="020F0502020204030203" pitchFamily="34" charset="0"/>
              </a:rPr>
              <a:t>bias, variance, and model error will be explored</a:t>
            </a:r>
            <a:r>
              <a:rPr lang="en-US" sz="1400" b="0" i="0" dirty="0">
                <a:solidFill>
                  <a:srgbClr val="222222"/>
                </a:solidFill>
                <a:effectLst/>
                <a:latin typeface="Lato" panose="020F0502020204030203" pitchFamily="34" charset="0"/>
              </a:rPr>
              <a:t>.</a:t>
            </a:r>
          </a:p>
          <a:p>
            <a:pPr algn="l"/>
            <a:r>
              <a:rPr lang="en-US" sz="1400" b="0" i="0" dirty="0">
                <a:solidFill>
                  <a:srgbClr val="222222"/>
                </a:solidFill>
                <a:effectLst/>
                <a:latin typeface="Lato" panose="020F0502020204030203" pitchFamily="34" charset="0"/>
              </a:rPr>
              <a:t> In the following Figure, X-axis depicts the algorithm’s complexity or degree of the polynomial, while the Y-axis depicts the error provided by the model. The primary objective here is to reduce the error on the y-axis by balancing bias and variance.</a:t>
            </a:r>
          </a:p>
          <a:p>
            <a:pPr algn="l"/>
            <a:r>
              <a:rPr lang="en-US" sz="1400" b="0" i="0" dirty="0">
                <a:solidFill>
                  <a:srgbClr val="222222"/>
                </a:solidFill>
                <a:effectLst/>
                <a:latin typeface="Lato" panose="020F0502020204030203" pitchFamily="34" charset="0"/>
              </a:rPr>
              <a:t>The variance is represented by the yellow curve, and it is obvious that as the complexity of the algorithm or the degree of polynomial increases, the variance increases, causing the model error on </a:t>
            </a:r>
            <a:r>
              <a:rPr lang="en-US" sz="1400" b="0" i="0" dirty="0">
                <a:solidFill>
                  <a:srgbClr val="FF0000"/>
                </a:solidFill>
                <a:effectLst/>
                <a:latin typeface="Lato" panose="020F0502020204030203" pitchFamily="34" charset="0"/>
              </a:rPr>
              <a:t>the y-axis to increase </a:t>
            </a:r>
            <a:r>
              <a:rPr lang="en-US" sz="1400" b="0" i="0" dirty="0">
                <a:solidFill>
                  <a:srgbClr val="222222"/>
                </a:solidFill>
                <a:effectLst/>
                <a:latin typeface="Lato" panose="020F0502020204030203" pitchFamily="34" charset="0"/>
              </a:rPr>
              <a:t>exponentially. However, Bias in the white curve behaves differently: as the algorithm’s complexity </a:t>
            </a:r>
            <a:r>
              <a:rPr lang="en-US" sz="1400" b="0" i="0" dirty="0">
                <a:solidFill>
                  <a:srgbClr val="222222"/>
                </a:solidFill>
                <a:effectLst/>
                <a:highlight>
                  <a:srgbClr val="FFFF00"/>
                </a:highlight>
                <a:latin typeface="Lato" panose="020F0502020204030203" pitchFamily="34" charset="0"/>
              </a:rPr>
              <a:t>increases on the x-axis, Bias^2 decreases </a:t>
            </a:r>
            <a:r>
              <a:rPr lang="en-US" sz="1400" b="0" i="0" dirty="0">
                <a:solidFill>
                  <a:srgbClr val="222222"/>
                </a:solidFill>
                <a:effectLst/>
                <a:latin typeface="Lato" panose="020F0502020204030203" pitchFamily="34" charset="0"/>
              </a:rPr>
              <a:t>exponentially, causing the model’s error on the y-axis to decrease.</a:t>
            </a:r>
          </a:p>
          <a:p>
            <a:pPr algn="l"/>
            <a:r>
              <a:rPr lang="en-US" sz="1400" b="0" i="0" dirty="0">
                <a:solidFill>
                  <a:srgbClr val="222222"/>
                </a:solidFill>
                <a:effectLst/>
                <a:latin typeface="Lato" panose="020F0502020204030203" pitchFamily="34" charset="0"/>
              </a:rPr>
              <a:t>Here, we’re supposed to find a </a:t>
            </a:r>
            <a:r>
              <a:rPr lang="en-US" sz="1400" b="0" i="0" dirty="0">
                <a:solidFill>
                  <a:srgbClr val="222222"/>
                </a:solidFill>
                <a:effectLst/>
                <a:highlight>
                  <a:srgbClr val="FFFF00"/>
                </a:highlight>
                <a:latin typeface="Lato" panose="020F0502020204030203" pitchFamily="34" charset="0"/>
              </a:rPr>
              <a:t>sweet spot / optimal point </a:t>
            </a:r>
            <a:r>
              <a:rPr lang="en-US" sz="1400" b="0" i="0" dirty="0">
                <a:solidFill>
                  <a:srgbClr val="222222"/>
                </a:solidFill>
                <a:effectLst/>
                <a:latin typeface="Lato" panose="020F0502020204030203" pitchFamily="34" charset="0"/>
              </a:rPr>
              <a:t>where the error is low in terms of bias and variance. The overall error indicated by the yellow and white curves is depicted by the </a:t>
            </a:r>
            <a:r>
              <a:rPr lang="en-US" sz="1400" b="0" i="0" dirty="0">
                <a:solidFill>
                  <a:srgbClr val="FF0000"/>
                </a:solidFill>
                <a:effectLst/>
                <a:latin typeface="Lato" panose="020F0502020204030203" pitchFamily="34" charset="0"/>
              </a:rPr>
              <a:t>red curve</a:t>
            </a:r>
            <a:r>
              <a:rPr lang="en-US" sz="1400" b="0" i="0" dirty="0">
                <a:solidFill>
                  <a:srgbClr val="222222"/>
                </a:solidFill>
                <a:effectLst/>
                <a:latin typeface="Lato" panose="020F0502020204030203" pitchFamily="34" charset="0"/>
              </a:rPr>
              <a:t>. The optimum point on this red curve is the one with the lowest error value. This is exactly what we wanted.</a:t>
            </a:r>
          </a:p>
        </p:txBody>
      </p:sp>
    </p:spTree>
    <p:extLst>
      <p:ext uri="{BB962C8B-B14F-4D97-AF65-F5344CB8AC3E}">
        <p14:creationId xmlns:p14="http://schemas.microsoft.com/office/powerpoint/2010/main" val="267828615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2110" y="254000"/>
            <a:ext cx="6155226" cy="1907961"/>
          </a:xfrm>
          <a:prstGeom prst="rect">
            <a:avLst/>
          </a:prstGeom>
        </p:spPr>
      </p:pic>
      <p:pic>
        <p:nvPicPr>
          <p:cNvPr id="3" name="Picture 2"/>
          <p:cNvPicPr>
            <a:picLocks noChangeAspect="1"/>
          </p:cNvPicPr>
          <p:nvPr/>
        </p:nvPicPr>
        <p:blipFill>
          <a:blip r:embed="rId3"/>
          <a:stretch>
            <a:fillRect/>
          </a:stretch>
        </p:blipFill>
        <p:spPr>
          <a:xfrm>
            <a:off x="853281" y="1549401"/>
            <a:ext cx="4457700" cy="2819400"/>
          </a:xfrm>
          <a:prstGeom prst="rect">
            <a:avLst/>
          </a:prstGeom>
        </p:spPr>
      </p:pic>
    </p:spTree>
    <p:extLst>
      <p:ext uri="{BB962C8B-B14F-4D97-AF65-F5344CB8AC3E}">
        <p14:creationId xmlns:p14="http://schemas.microsoft.com/office/powerpoint/2010/main" val="8166689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C6DEF6A-0BC1-14E1-F0F6-4F107C4330BF}"/>
              </a:ext>
            </a:extLst>
          </p:cNvPr>
          <p:cNvPicPr>
            <a:picLocks noChangeAspect="1"/>
          </p:cNvPicPr>
          <p:nvPr/>
        </p:nvPicPr>
        <p:blipFill>
          <a:blip r:embed="rId2"/>
          <a:stretch>
            <a:fillRect/>
          </a:stretch>
        </p:blipFill>
        <p:spPr>
          <a:xfrm>
            <a:off x="696865" y="882526"/>
            <a:ext cx="4770533" cy="2857748"/>
          </a:xfrm>
          <a:prstGeom prst="rect">
            <a:avLst/>
          </a:prstGeom>
        </p:spPr>
      </p:pic>
    </p:spTree>
    <p:extLst>
      <p:ext uri="{BB962C8B-B14F-4D97-AF65-F5344CB8AC3E}">
        <p14:creationId xmlns:p14="http://schemas.microsoft.com/office/powerpoint/2010/main" val="50172000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8394596-2B9D-89AB-8BD4-B95B350363EC}"/>
              </a:ext>
            </a:extLst>
          </p:cNvPr>
          <p:cNvPicPr>
            <a:picLocks noChangeAspect="1"/>
          </p:cNvPicPr>
          <p:nvPr/>
        </p:nvPicPr>
        <p:blipFill>
          <a:blip r:embed="rId2"/>
          <a:stretch>
            <a:fillRect/>
          </a:stretch>
        </p:blipFill>
        <p:spPr>
          <a:xfrm>
            <a:off x="0" y="469897"/>
            <a:ext cx="6164263" cy="3683006"/>
          </a:xfrm>
          <a:prstGeom prst="rect">
            <a:avLst/>
          </a:prstGeom>
        </p:spPr>
      </p:pic>
    </p:spTree>
    <p:extLst>
      <p:ext uri="{BB962C8B-B14F-4D97-AF65-F5344CB8AC3E}">
        <p14:creationId xmlns:p14="http://schemas.microsoft.com/office/powerpoint/2010/main" val="167713498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C3E4463-330A-52CD-7F19-C866BD9C665D}"/>
              </a:ext>
            </a:extLst>
          </p:cNvPr>
          <p:cNvPicPr>
            <a:picLocks noChangeAspect="1"/>
          </p:cNvPicPr>
          <p:nvPr/>
        </p:nvPicPr>
        <p:blipFill>
          <a:blip r:embed="rId2"/>
          <a:stretch>
            <a:fillRect/>
          </a:stretch>
        </p:blipFill>
        <p:spPr>
          <a:xfrm>
            <a:off x="0" y="486499"/>
            <a:ext cx="6164263" cy="3649801"/>
          </a:xfrm>
          <a:prstGeom prst="rect">
            <a:avLst/>
          </a:prstGeom>
        </p:spPr>
      </p:pic>
    </p:spTree>
    <p:extLst>
      <p:ext uri="{BB962C8B-B14F-4D97-AF65-F5344CB8AC3E}">
        <p14:creationId xmlns:p14="http://schemas.microsoft.com/office/powerpoint/2010/main" val="43454826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82E38B6-2AC7-23E5-4A68-247DB4DF5A4F}"/>
              </a:ext>
            </a:extLst>
          </p:cNvPr>
          <p:cNvPicPr>
            <a:picLocks noChangeAspect="1"/>
          </p:cNvPicPr>
          <p:nvPr/>
        </p:nvPicPr>
        <p:blipFill>
          <a:blip r:embed="rId2"/>
          <a:stretch>
            <a:fillRect/>
          </a:stretch>
        </p:blipFill>
        <p:spPr>
          <a:xfrm>
            <a:off x="0" y="297788"/>
            <a:ext cx="6164263" cy="4027224"/>
          </a:xfrm>
          <a:prstGeom prst="rect">
            <a:avLst/>
          </a:prstGeom>
        </p:spPr>
      </p:pic>
    </p:spTree>
    <p:extLst>
      <p:ext uri="{BB962C8B-B14F-4D97-AF65-F5344CB8AC3E}">
        <p14:creationId xmlns:p14="http://schemas.microsoft.com/office/powerpoint/2010/main" val="190470066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96EA5FC-7195-4A59-2C97-20B366AF82DA}"/>
              </a:ext>
            </a:extLst>
          </p:cNvPr>
          <p:cNvSpPr txBox="1"/>
          <p:nvPr/>
        </p:nvSpPr>
        <p:spPr>
          <a:xfrm>
            <a:off x="7144" y="254000"/>
            <a:ext cx="6127750" cy="3962623"/>
          </a:xfrm>
          <a:prstGeom prst="rect">
            <a:avLst/>
          </a:prstGeom>
          <a:noFill/>
        </p:spPr>
        <p:txBody>
          <a:bodyPr wrap="square">
            <a:spAutoFit/>
          </a:bodyPr>
          <a:lstStyle/>
          <a:p>
            <a:pPr algn="l" fontAlgn="base"/>
            <a:r>
              <a:rPr lang="en-IN" b="1" i="0" dirty="0">
                <a:solidFill>
                  <a:srgbClr val="273239"/>
                </a:solidFill>
                <a:effectLst/>
                <a:latin typeface="sofia-pro"/>
              </a:rPr>
              <a:t>Cross Validation</a:t>
            </a:r>
          </a:p>
          <a:p>
            <a:pPr algn="l" fontAlgn="base"/>
            <a:r>
              <a:rPr lang="en-US" b="0" i="0" dirty="0">
                <a:solidFill>
                  <a:srgbClr val="273239"/>
                </a:solidFill>
                <a:effectLst/>
                <a:latin typeface="urw-din"/>
              </a:rPr>
              <a:t>In machine learning, we couldn’t fit the model on the training data and can’t say that the model will work accurately for the real data. For this, we must assure that our model got the correct patterns from the data, and it is not getting up too much noise. For this purpose, we use the </a:t>
            </a:r>
            <a:r>
              <a:rPr lang="en-US" b="0" i="0" dirty="0">
                <a:solidFill>
                  <a:srgbClr val="FF0000"/>
                </a:solidFill>
                <a:effectLst/>
                <a:latin typeface="urw-din"/>
              </a:rPr>
              <a:t>cross-validation </a:t>
            </a:r>
            <a:r>
              <a:rPr lang="en-US" b="0" i="0" dirty="0">
                <a:solidFill>
                  <a:srgbClr val="273239"/>
                </a:solidFill>
                <a:effectLst/>
                <a:latin typeface="urw-din"/>
              </a:rPr>
              <a:t>technique.</a:t>
            </a:r>
          </a:p>
          <a:p>
            <a:pPr algn="l" fontAlgn="base"/>
            <a:r>
              <a:rPr lang="en-US" b="0" i="0" dirty="0">
                <a:solidFill>
                  <a:srgbClr val="FF0000"/>
                </a:solidFill>
                <a:effectLst/>
                <a:latin typeface="urw-din"/>
              </a:rPr>
              <a:t>Cross-validation is a technique in which we train our model using the subset of the data-set and then evaluate using the complementary subset of the data-set.</a:t>
            </a:r>
          </a:p>
          <a:p>
            <a:pPr algn="l" fontAlgn="base"/>
            <a:r>
              <a:rPr lang="en-US" sz="1750" b="0" i="0" dirty="0">
                <a:solidFill>
                  <a:srgbClr val="273239"/>
                </a:solidFill>
                <a:effectLst/>
                <a:latin typeface="urw-din"/>
              </a:rPr>
              <a:t>The </a:t>
            </a:r>
            <a:r>
              <a:rPr lang="en-US" sz="1750" b="0" i="0" dirty="0">
                <a:solidFill>
                  <a:srgbClr val="CC00FF"/>
                </a:solidFill>
                <a:effectLst/>
                <a:latin typeface="urw-din"/>
              </a:rPr>
              <a:t>three steps </a:t>
            </a:r>
            <a:r>
              <a:rPr lang="en-US" sz="1750" b="0" i="0" dirty="0">
                <a:solidFill>
                  <a:srgbClr val="273239"/>
                </a:solidFill>
                <a:effectLst/>
                <a:latin typeface="urw-din"/>
              </a:rPr>
              <a:t>involved in cross-validation are as follows :</a:t>
            </a:r>
          </a:p>
          <a:p>
            <a:pPr algn="l" fontAlgn="base">
              <a:buFont typeface="+mj-lt"/>
              <a:buAutoNum type="arabicPeriod"/>
            </a:pPr>
            <a:r>
              <a:rPr lang="en-US" b="0" i="0" dirty="0">
                <a:solidFill>
                  <a:srgbClr val="273239"/>
                </a:solidFill>
                <a:effectLst/>
                <a:latin typeface="urw-din"/>
              </a:rPr>
              <a:t>Reserve some portion of sample data-set.</a:t>
            </a:r>
          </a:p>
          <a:p>
            <a:pPr algn="l" fontAlgn="base">
              <a:buFont typeface="+mj-lt"/>
              <a:buAutoNum type="arabicPeriod"/>
            </a:pPr>
            <a:r>
              <a:rPr lang="en-US" b="0" i="0" dirty="0">
                <a:solidFill>
                  <a:srgbClr val="273239"/>
                </a:solidFill>
                <a:effectLst/>
                <a:latin typeface="urw-din"/>
              </a:rPr>
              <a:t>Using the rest data-set train the model.</a:t>
            </a:r>
          </a:p>
          <a:p>
            <a:pPr algn="l" fontAlgn="base">
              <a:buFont typeface="+mj-lt"/>
              <a:buAutoNum type="arabicPeriod"/>
            </a:pPr>
            <a:r>
              <a:rPr lang="en-US" b="0" i="0" dirty="0">
                <a:solidFill>
                  <a:srgbClr val="273239"/>
                </a:solidFill>
                <a:effectLst/>
                <a:latin typeface="urw-din"/>
              </a:rPr>
              <a:t>Test the model using the reserve portion of the data-set</a:t>
            </a:r>
            <a:r>
              <a:rPr lang="en-US" b="0" i="0" dirty="0" smtClean="0">
                <a:solidFill>
                  <a:srgbClr val="273239"/>
                </a:solidFill>
                <a:effectLst/>
                <a:latin typeface="urw-din"/>
              </a:rPr>
              <a:t>.</a:t>
            </a:r>
            <a:endParaRPr lang="en-US" b="0" i="0" dirty="0">
              <a:solidFill>
                <a:srgbClr val="273239"/>
              </a:solidFill>
              <a:effectLst/>
              <a:latin typeface="urw-din"/>
            </a:endParaRPr>
          </a:p>
        </p:txBody>
      </p:sp>
    </p:spTree>
    <p:extLst>
      <p:ext uri="{BB962C8B-B14F-4D97-AF65-F5344CB8AC3E}">
        <p14:creationId xmlns:p14="http://schemas.microsoft.com/office/powerpoint/2010/main" val="181687129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1B38562-9F97-2A30-B95C-112F9302619D}"/>
              </a:ext>
            </a:extLst>
          </p:cNvPr>
          <p:cNvSpPr txBox="1"/>
          <p:nvPr/>
        </p:nvSpPr>
        <p:spPr>
          <a:xfrm>
            <a:off x="110331" y="330200"/>
            <a:ext cx="6019800" cy="3416320"/>
          </a:xfrm>
          <a:prstGeom prst="rect">
            <a:avLst/>
          </a:prstGeom>
          <a:noFill/>
        </p:spPr>
        <p:txBody>
          <a:bodyPr wrap="square">
            <a:spAutoFit/>
          </a:bodyPr>
          <a:lstStyle/>
          <a:p>
            <a:r>
              <a:rPr lang="en-US" b="1" i="0" dirty="0">
                <a:solidFill>
                  <a:srgbClr val="273239"/>
                </a:solidFill>
                <a:effectLst/>
                <a:latin typeface="urw-din"/>
              </a:rPr>
              <a:t>LOOCV (Leave One Out Cross Validation)</a:t>
            </a:r>
            <a:r>
              <a:rPr lang="en-US" dirty="0"/>
              <a:t/>
            </a:r>
            <a:br>
              <a:rPr lang="en-US" dirty="0"/>
            </a:br>
            <a:r>
              <a:rPr lang="en-US" b="0" i="0" dirty="0">
                <a:solidFill>
                  <a:srgbClr val="273239"/>
                </a:solidFill>
                <a:effectLst/>
                <a:latin typeface="urw-din"/>
              </a:rPr>
              <a:t>In this method, we perform training on the whole data-set but leaves only one data-point of the available data-set and then iterates for each data-point. It has some advantages as well as disadvantages also.</a:t>
            </a:r>
            <a:r>
              <a:rPr lang="en-US" dirty="0"/>
              <a:t/>
            </a:r>
            <a:br>
              <a:rPr lang="en-US" dirty="0"/>
            </a:br>
            <a:r>
              <a:rPr lang="en-US" b="0" i="0" dirty="0">
                <a:solidFill>
                  <a:srgbClr val="273239"/>
                </a:solidFill>
                <a:effectLst/>
                <a:latin typeface="urw-din"/>
              </a:rPr>
              <a:t>An advantage of using this method is that we make use of all data points and hence it is low bias.</a:t>
            </a:r>
            <a:r>
              <a:rPr lang="en-US" dirty="0"/>
              <a:t/>
            </a:r>
            <a:br>
              <a:rPr lang="en-US" dirty="0"/>
            </a:br>
            <a:r>
              <a:rPr lang="en-US" b="0" i="0" dirty="0">
                <a:solidFill>
                  <a:srgbClr val="273239"/>
                </a:solidFill>
                <a:effectLst/>
                <a:latin typeface="urw-din"/>
              </a:rPr>
              <a:t>The major drawback of this method is that it leads to higher variation in the testing model as we are testing against one data point. </a:t>
            </a:r>
            <a:r>
              <a:rPr lang="en-US" b="0" i="0" dirty="0">
                <a:solidFill>
                  <a:srgbClr val="FF0000"/>
                </a:solidFill>
                <a:effectLst/>
                <a:latin typeface="urw-din"/>
              </a:rPr>
              <a:t>If the data point is an outlier it can lead to higher variation.</a:t>
            </a:r>
            <a:r>
              <a:rPr lang="en-US" b="0" i="0" dirty="0">
                <a:solidFill>
                  <a:srgbClr val="273239"/>
                </a:solidFill>
                <a:effectLst/>
                <a:latin typeface="urw-din"/>
              </a:rPr>
              <a:t> Another drawback is it takes a lot of execution time as it iterates over ‘the number of data points’ times.</a:t>
            </a:r>
            <a:endParaRPr lang="en-IN" dirty="0"/>
          </a:p>
        </p:txBody>
      </p:sp>
    </p:spTree>
    <p:extLst>
      <p:ext uri="{BB962C8B-B14F-4D97-AF65-F5344CB8AC3E}">
        <p14:creationId xmlns:p14="http://schemas.microsoft.com/office/powerpoint/2010/main" val="81227392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397D777-EDEA-BB40-6B97-5E65ABED805F}"/>
              </a:ext>
            </a:extLst>
          </p:cNvPr>
          <p:cNvSpPr txBox="1"/>
          <p:nvPr/>
        </p:nvSpPr>
        <p:spPr>
          <a:xfrm>
            <a:off x="34131" y="254000"/>
            <a:ext cx="6130132" cy="4247317"/>
          </a:xfrm>
          <a:prstGeom prst="rect">
            <a:avLst/>
          </a:prstGeom>
          <a:noFill/>
        </p:spPr>
        <p:txBody>
          <a:bodyPr wrap="square">
            <a:spAutoFit/>
          </a:bodyPr>
          <a:lstStyle/>
          <a:p>
            <a:r>
              <a:rPr lang="en-US" b="1" i="0" dirty="0">
                <a:solidFill>
                  <a:srgbClr val="273239"/>
                </a:solidFill>
                <a:effectLst/>
                <a:latin typeface="urw-din"/>
              </a:rPr>
              <a:t>K-Fold Cross Validation</a:t>
            </a:r>
            <a:r>
              <a:rPr lang="en-US" dirty="0"/>
              <a:t/>
            </a:r>
            <a:br>
              <a:rPr lang="en-US" dirty="0"/>
            </a:br>
            <a:r>
              <a:rPr lang="en-US" b="0" i="0" dirty="0">
                <a:solidFill>
                  <a:srgbClr val="273239"/>
                </a:solidFill>
                <a:effectLst/>
                <a:latin typeface="urw-din"/>
              </a:rPr>
              <a:t>In this method, we split the data-set into k number of subsets(known as folds) then we perform training on the all the subsets but leave one(k-1) subset for the evaluation of the trained model. In this method, we iterate k times with a different subset reserved for testing purpose each time.</a:t>
            </a:r>
          </a:p>
          <a:p>
            <a:r>
              <a:rPr lang="en-US" b="1" i="0" dirty="0">
                <a:solidFill>
                  <a:srgbClr val="273239"/>
                </a:solidFill>
                <a:effectLst/>
                <a:latin typeface="urw-din"/>
              </a:rPr>
              <a:t>Example</a:t>
            </a:r>
            <a:r>
              <a:rPr lang="en-US" dirty="0"/>
              <a:t/>
            </a:r>
            <a:br>
              <a:rPr lang="en-US" dirty="0"/>
            </a:br>
            <a:r>
              <a:rPr lang="en-US" b="0" i="0" dirty="0">
                <a:solidFill>
                  <a:srgbClr val="273239"/>
                </a:solidFill>
                <a:effectLst/>
                <a:latin typeface="urw-din"/>
              </a:rPr>
              <a:t>The diagram below shows an example of the training subsets and evaluation subsets generated in k-fold cross-validation. Here, we have total 25 instances. In first iteration we use the first 20 percent of data for evaluation, and the remaining 80 percent for training([1-5] testing and [5-25] training) while in the second iteration we use the second subset of 20 percent for evaluation, and the remaining three subsets of the data for training([5-10] testing and [1-5 and 10-25] training), and so on.</a:t>
            </a:r>
            <a:endParaRPr lang="en-IN" dirty="0"/>
          </a:p>
        </p:txBody>
      </p:sp>
    </p:spTree>
    <p:extLst>
      <p:ext uri="{BB962C8B-B14F-4D97-AF65-F5344CB8AC3E}">
        <p14:creationId xmlns:p14="http://schemas.microsoft.com/office/powerpoint/2010/main" val="148222556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C9D3C76-ED07-255C-91DA-B583DDAC399D}"/>
              </a:ext>
            </a:extLst>
          </p:cNvPr>
          <p:cNvPicPr>
            <a:picLocks noChangeAspect="1"/>
          </p:cNvPicPr>
          <p:nvPr/>
        </p:nvPicPr>
        <p:blipFill>
          <a:blip r:embed="rId2"/>
          <a:stretch>
            <a:fillRect/>
          </a:stretch>
        </p:blipFill>
        <p:spPr>
          <a:xfrm>
            <a:off x="338931" y="330200"/>
            <a:ext cx="2049958" cy="3733800"/>
          </a:xfrm>
          <a:prstGeom prst="rect">
            <a:avLst/>
          </a:prstGeom>
        </p:spPr>
      </p:pic>
    </p:spTree>
    <p:extLst>
      <p:ext uri="{BB962C8B-B14F-4D97-AF65-F5344CB8AC3E}">
        <p14:creationId xmlns:p14="http://schemas.microsoft.com/office/powerpoint/2010/main" val="165120983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74C6C89-45B3-642F-28D9-CF16159E17E2}"/>
              </a:ext>
            </a:extLst>
          </p:cNvPr>
          <p:cNvSpPr txBox="1"/>
          <p:nvPr/>
        </p:nvSpPr>
        <p:spPr>
          <a:xfrm>
            <a:off x="-1" y="254000"/>
            <a:ext cx="6053931" cy="2862322"/>
          </a:xfrm>
          <a:prstGeom prst="rect">
            <a:avLst/>
          </a:prstGeom>
          <a:noFill/>
        </p:spPr>
        <p:txBody>
          <a:bodyPr wrap="square">
            <a:spAutoFit/>
          </a:bodyPr>
          <a:lstStyle/>
          <a:p>
            <a:pPr algn="l" fontAlgn="base"/>
            <a:r>
              <a:rPr lang="en-US" b="0" i="0" dirty="0">
                <a:solidFill>
                  <a:srgbClr val="CC00FF"/>
                </a:solidFill>
                <a:effectLst/>
                <a:latin typeface="urw-din"/>
              </a:rPr>
              <a:t>Advantages of train/test split:</a:t>
            </a:r>
          </a:p>
          <a:p>
            <a:pPr algn="l" fontAlgn="base">
              <a:buFont typeface="+mj-lt"/>
              <a:buAutoNum type="arabicPeriod"/>
            </a:pPr>
            <a:r>
              <a:rPr lang="en-US" b="0" i="0" dirty="0">
                <a:solidFill>
                  <a:srgbClr val="273239"/>
                </a:solidFill>
                <a:effectLst/>
                <a:latin typeface="urw-din"/>
              </a:rPr>
              <a:t>This runs K times faster than Leave One Out cross-validation because K-fold cross-validation repeats the train/test split K-times.</a:t>
            </a:r>
          </a:p>
          <a:p>
            <a:pPr algn="l" fontAlgn="base">
              <a:buFont typeface="+mj-lt"/>
              <a:buAutoNum type="arabicPeriod"/>
            </a:pPr>
            <a:r>
              <a:rPr lang="en-US" b="0" i="0" dirty="0">
                <a:solidFill>
                  <a:srgbClr val="273239"/>
                </a:solidFill>
                <a:effectLst/>
                <a:latin typeface="urw-din"/>
              </a:rPr>
              <a:t>Simpler to examine the detailed results of the testing process.</a:t>
            </a:r>
          </a:p>
          <a:p>
            <a:pPr algn="l" fontAlgn="base"/>
            <a:r>
              <a:rPr lang="en-US" b="0" i="0" dirty="0">
                <a:solidFill>
                  <a:srgbClr val="CC00FF"/>
                </a:solidFill>
                <a:effectLst/>
                <a:latin typeface="urw-din"/>
              </a:rPr>
              <a:t>Advantages of cross-validation:</a:t>
            </a:r>
          </a:p>
          <a:p>
            <a:pPr algn="l" fontAlgn="base">
              <a:buFont typeface="+mj-lt"/>
              <a:buAutoNum type="arabicPeriod"/>
            </a:pPr>
            <a:r>
              <a:rPr lang="en-US" b="0" i="0" dirty="0">
                <a:solidFill>
                  <a:srgbClr val="273239"/>
                </a:solidFill>
                <a:effectLst/>
                <a:latin typeface="urw-din"/>
              </a:rPr>
              <a:t>More accurate estimate of out-of-sample accuracy.</a:t>
            </a:r>
          </a:p>
          <a:p>
            <a:pPr algn="l" fontAlgn="base">
              <a:buFont typeface="+mj-lt"/>
              <a:buAutoNum type="arabicPeriod"/>
            </a:pPr>
            <a:r>
              <a:rPr lang="en-US" b="0" i="0" dirty="0">
                <a:solidFill>
                  <a:srgbClr val="273239"/>
                </a:solidFill>
                <a:effectLst/>
                <a:latin typeface="urw-din"/>
              </a:rPr>
              <a:t>More “efficient” use of data as every observation is used for both training and testing.</a:t>
            </a:r>
          </a:p>
        </p:txBody>
      </p:sp>
    </p:spTree>
    <p:extLst>
      <p:ext uri="{BB962C8B-B14F-4D97-AF65-F5344CB8AC3E}">
        <p14:creationId xmlns:p14="http://schemas.microsoft.com/office/powerpoint/2010/main" val="90939518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5715F42-3F76-BEB0-AC12-468615B43DF0}"/>
              </a:ext>
            </a:extLst>
          </p:cNvPr>
          <p:cNvSpPr txBox="1"/>
          <p:nvPr/>
        </p:nvSpPr>
        <p:spPr>
          <a:xfrm>
            <a:off x="110331" y="330200"/>
            <a:ext cx="6019800" cy="3539430"/>
          </a:xfrm>
          <a:prstGeom prst="rect">
            <a:avLst/>
          </a:prstGeom>
          <a:noFill/>
        </p:spPr>
        <p:txBody>
          <a:bodyPr wrap="square">
            <a:spAutoFit/>
          </a:bodyPr>
          <a:lstStyle/>
          <a:p>
            <a:pPr algn="l" fontAlgn="base"/>
            <a:r>
              <a:rPr lang="en-US" sz="1600" b="1" i="0" dirty="0">
                <a:solidFill>
                  <a:srgbClr val="273239"/>
                </a:solidFill>
                <a:effectLst/>
                <a:latin typeface="sofia-pro"/>
              </a:rPr>
              <a:t>Stratified K Fold Cross Validation</a:t>
            </a:r>
          </a:p>
          <a:p>
            <a:pPr algn="l" fontAlgn="base"/>
            <a:r>
              <a:rPr lang="en-US" sz="1600" b="1" i="0" dirty="0">
                <a:solidFill>
                  <a:srgbClr val="273239"/>
                </a:solidFill>
                <a:effectLst/>
                <a:latin typeface="urw-din"/>
              </a:rPr>
              <a:t>What are random sampling and Stratified sampling?</a:t>
            </a:r>
            <a:r>
              <a:rPr lang="en-US" sz="1600" b="0" i="0" dirty="0">
                <a:solidFill>
                  <a:srgbClr val="273239"/>
                </a:solidFill>
                <a:effectLst/>
                <a:latin typeface="urw-din"/>
              </a:rPr>
              <a:t> </a:t>
            </a:r>
            <a:r>
              <a:rPr lang="en-US" sz="1600" dirty="0"/>
              <a:t/>
            </a:r>
            <a:br>
              <a:rPr lang="en-US" sz="1600" dirty="0"/>
            </a:br>
            <a:r>
              <a:rPr lang="en-US" sz="1600" b="0" i="0" dirty="0">
                <a:solidFill>
                  <a:srgbClr val="273239"/>
                </a:solidFill>
                <a:effectLst/>
                <a:latin typeface="urw-din"/>
              </a:rPr>
              <a:t>Suppose you want to take a survey and decided to call 1000 people from a particular state, If you pick either 1000 males completely or 1000 females completely or 900 females and 100 males (randomly) to ask their opinion on a particular product. Then based on these 1000 opinions you can’t decide the opinion of that entire state on your product. This is random sampling.</a:t>
            </a:r>
            <a:r>
              <a:rPr lang="en-US" sz="1600" dirty="0"/>
              <a:t/>
            </a:r>
            <a:br>
              <a:rPr lang="en-US" sz="1600" dirty="0"/>
            </a:br>
            <a:r>
              <a:rPr lang="en-US" sz="1600" b="0" i="0" dirty="0">
                <a:solidFill>
                  <a:srgbClr val="273239"/>
                </a:solidFill>
                <a:effectLst/>
                <a:latin typeface="urw-din"/>
              </a:rPr>
              <a:t>But in Stratified Sampling, Let the population for that state be 51.3% male and 48.7% female, Then for choosing 1000 people from that state if you pick 513 male ( 51.3% of 1000 ) and 487 female ( 48.7% for 1000 ) </a:t>
            </a:r>
            <a:r>
              <a:rPr lang="en-US" sz="1600" b="0" i="0" dirty="0" err="1">
                <a:solidFill>
                  <a:srgbClr val="273239"/>
                </a:solidFill>
                <a:effectLst/>
                <a:latin typeface="urw-din"/>
              </a:rPr>
              <a:t>i.e</a:t>
            </a:r>
            <a:r>
              <a:rPr lang="en-US" sz="1600" b="0" i="0" dirty="0">
                <a:solidFill>
                  <a:srgbClr val="273239"/>
                </a:solidFill>
                <a:effectLst/>
                <a:latin typeface="urw-din"/>
              </a:rPr>
              <a:t> 513 male + 487 female (Total=1000 people) to ask their opinion. Then these groups of people represent the entire state. This is called Stratified Sampling.</a:t>
            </a:r>
            <a:endParaRPr lang="en-US" sz="1600" b="1" i="0" dirty="0">
              <a:solidFill>
                <a:srgbClr val="273239"/>
              </a:solidFill>
              <a:effectLst/>
              <a:latin typeface="sofia-pro"/>
            </a:endParaRPr>
          </a:p>
        </p:txBody>
      </p:sp>
    </p:spTree>
    <p:extLst>
      <p:ext uri="{BB962C8B-B14F-4D97-AF65-F5344CB8AC3E}">
        <p14:creationId xmlns:p14="http://schemas.microsoft.com/office/powerpoint/2010/main" val="6975395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7717" y="711200"/>
            <a:ext cx="6128829" cy="3200400"/>
          </a:xfrm>
          <a:prstGeom prst="rect">
            <a:avLst/>
          </a:prstGeom>
        </p:spPr>
      </p:pic>
    </p:spTree>
    <p:extLst>
      <p:ext uri="{BB962C8B-B14F-4D97-AF65-F5344CB8AC3E}">
        <p14:creationId xmlns:p14="http://schemas.microsoft.com/office/powerpoint/2010/main" val="223356342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917203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22B2B29-7DFB-9B72-847D-5F76DDDB22BE}"/>
              </a:ext>
            </a:extLst>
          </p:cNvPr>
          <p:cNvPicPr>
            <a:picLocks noChangeAspect="1"/>
          </p:cNvPicPr>
          <p:nvPr/>
        </p:nvPicPr>
        <p:blipFill>
          <a:blip r:embed="rId2"/>
          <a:stretch>
            <a:fillRect/>
          </a:stretch>
        </p:blipFill>
        <p:spPr>
          <a:xfrm>
            <a:off x="-1" y="254000"/>
            <a:ext cx="6164263" cy="1382858"/>
          </a:xfrm>
          <a:prstGeom prst="rect">
            <a:avLst/>
          </a:prstGeom>
        </p:spPr>
      </p:pic>
      <p:pic>
        <p:nvPicPr>
          <p:cNvPr id="5" name="Picture 4">
            <a:extLst>
              <a:ext uri="{FF2B5EF4-FFF2-40B4-BE49-F238E27FC236}">
                <a16:creationId xmlns:a16="http://schemas.microsoft.com/office/drawing/2014/main" id="{6ABD2AA7-6D0E-ACAE-2F76-ECC56304C6B5}"/>
              </a:ext>
            </a:extLst>
          </p:cNvPr>
          <p:cNvPicPr>
            <a:picLocks noChangeAspect="1"/>
          </p:cNvPicPr>
          <p:nvPr/>
        </p:nvPicPr>
        <p:blipFill>
          <a:blip r:embed="rId3"/>
          <a:stretch>
            <a:fillRect/>
          </a:stretch>
        </p:blipFill>
        <p:spPr>
          <a:xfrm>
            <a:off x="0" y="1701800"/>
            <a:ext cx="6164263" cy="2667000"/>
          </a:xfrm>
          <a:prstGeom prst="rect">
            <a:avLst/>
          </a:prstGeom>
        </p:spPr>
      </p:pic>
    </p:spTree>
    <p:extLst>
      <p:ext uri="{BB962C8B-B14F-4D97-AF65-F5344CB8AC3E}">
        <p14:creationId xmlns:p14="http://schemas.microsoft.com/office/powerpoint/2010/main" val="49922959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7E0A27D-621E-CF47-5A98-B9D51F50AAD7}"/>
              </a:ext>
            </a:extLst>
          </p:cNvPr>
          <p:cNvPicPr>
            <a:picLocks noChangeAspect="1"/>
          </p:cNvPicPr>
          <p:nvPr/>
        </p:nvPicPr>
        <p:blipFill>
          <a:blip r:embed="rId2"/>
          <a:stretch>
            <a:fillRect/>
          </a:stretch>
        </p:blipFill>
        <p:spPr>
          <a:xfrm>
            <a:off x="-1" y="406400"/>
            <a:ext cx="6164263" cy="2561594"/>
          </a:xfrm>
          <a:prstGeom prst="rect">
            <a:avLst/>
          </a:prstGeom>
        </p:spPr>
      </p:pic>
    </p:spTree>
    <p:extLst>
      <p:ext uri="{BB962C8B-B14F-4D97-AF65-F5344CB8AC3E}">
        <p14:creationId xmlns:p14="http://schemas.microsoft.com/office/powerpoint/2010/main" val="271557986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585EAAB-8B71-E65A-4C3B-4C2FDB8EDAA2}"/>
              </a:ext>
            </a:extLst>
          </p:cNvPr>
          <p:cNvPicPr>
            <a:picLocks noChangeAspect="1"/>
          </p:cNvPicPr>
          <p:nvPr/>
        </p:nvPicPr>
        <p:blipFill>
          <a:blip r:embed="rId2"/>
          <a:stretch>
            <a:fillRect/>
          </a:stretch>
        </p:blipFill>
        <p:spPr>
          <a:xfrm>
            <a:off x="0" y="1011532"/>
            <a:ext cx="6164263" cy="2599736"/>
          </a:xfrm>
          <a:prstGeom prst="rect">
            <a:avLst/>
          </a:prstGeom>
        </p:spPr>
      </p:pic>
    </p:spTree>
    <p:extLst>
      <p:ext uri="{BB962C8B-B14F-4D97-AF65-F5344CB8AC3E}">
        <p14:creationId xmlns:p14="http://schemas.microsoft.com/office/powerpoint/2010/main" val="4231904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2" descr="Asking the Right Questions | Psychology Today"/>
          <p:cNvPicPr>
            <a:picLocks noChangeAspect="1" noChangeArrowheads="1"/>
          </p:cNvPicPr>
          <p:nvPr/>
        </p:nvPicPr>
        <p:blipFill>
          <a:blip r:embed="rId2" cstate="print"/>
          <a:srcRect/>
          <a:stretch>
            <a:fillRect/>
          </a:stretch>
        </p:blipFill>
        <p:spPr bwMode="auto">
          <a:xfrm>
            <a:off x="1066891" y="330030"/>
            <a:ext cx="4064349" cy="4064349"/>
          </a:xfrm>
          <a:prstGeom prst="rect">
            <a:avLst/>
          </a:prstGeom>
          <a:noFill/>
        </p:spPr>
      </p:pic>
      <p:sp>
        <p:nvSpPr>
          <p:cNvPr id="4" name="Rectangle 3">
            <a:extLst>
              <a:ext uri="{FF2B5EF4-FFF2-40B4-BE49-F238E27FC236}">
                <a16:creationId xmlns:a16="http://schemas.microsoft.com/office/drawing/2014/main" id="{E2CB287F-BB73-41D6-9802-B9550EE542C5}"/>
              </a:ext>
            </a:extLst>
          </p:cNvPr>
          <p:cNvSpPr/>
          <p:nvPr/>
        </p:nvSpPr>
        <p:spPr>
          <a:xfrm>
            <a:off x="1659611" y="-12445"/>
            <a:ext cx="4496187" cy="297454"/>
          </a:xfrm>
          <a:prstGeom prst="rect">
            <a:avLst/>
          </a:prstGeom>
        </p:spPr>
        <p:txBody>
          <a:bodyPr wrap="square">
            <a:spAutoFit/>
          </a:bodyPr>
          <a:lstStyle/>
          <a:p>
            <a:pPr algn="ctr"/>
            <a:r>
              <a:rPr lang="en-US" sz="1333" b="1" dirty="0">
                <a:solidFill>
                  <a:schemeClr val="bg1"/>
                </a:solidFill>
                <a:latin typeface="Times New Roman" pitchFamily="18" charset="0"/>
                <a:cs typeface="Times New Roman" pitchFamily="18" charset="0"/>
              </a:rPr>
              <a:t>Any Question Please?</a:t>
            </a:r>
            <a:endParaRPr lang="en-IN" sz="1333" b="1"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noChangeArrowheads="1"/>
          </p:cNvPicPr>
          <p:nvPr/>
        </p:nvPicPr>
        <p:blipFill>
          <a:blip r:embed="rId2"/>
          <a:srcRect/>
          <a:stretch>
            <a:fillRect/>
          </a:stretch>
        </p:blipFill>
        <p:spPr bwMode="auto">
          <a:xfrm>
            <a:off x="1049959" y="895260"/>
            <a:ext cx="3861131" cy="2940276"/>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8158" y="635000"/>
            <a:ext cx="6156105" cy="3357249"/>
          </a:xfrm>
          <a:prstGeom prst="rect">
            <a:avLst/>
          </a:prstGeom>
        </p:spPr>
      </p:pic>
    </p:spTree>
    <p:extLst>
      <p:ext uri="{BB962C8B-B14F-4D97-AF65-F5344CB8AC3E}">
        <p14:creationId xmlns:p14="http://schemas.microsoft.com/office/powerpoint/2010/main" val="188587058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98680" y="365182"/>
            <a:ext cx="6031451" cy="3851217"/>
          </a:xfrm>
          <a:prstGeom prst="rect">
            <a:avLst/>
          </a:prstGeom>
        </p:spPr>
      </p:pic>
    </p:spTree>
    <p:extLst>
      <p:ext uri="{BB962C8B-B14F-4D97-AF65-F5344CB8AC3E}">
        <p14:creationId xmlns:p14="http://schemas.microsoft.com/office/powerpoint/2010/main" val="330968299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1493" y="406400"/>
            <a:ext cx="6065424" cy="3734983"/>
          </a:xfrm>
          <a:prstGeom prst="rect">
            <a:avLst/>
          </a:prstGeom>
        </p:spPr>
      </p:pic>
    </p:spTree>
    <p:extLst>
      <p:ext uri="{BB962C8B-B14F-4D97-AF65-F5344CB8AC3E}">
        <p14:creationId xmlns:p14="http://schemas.microsoft.com/office/powerpoint/2010/main" val="112660568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86531" y="375859"/>
            <a:ext cx="5973503" cy="3992941"/>
          </a:xfrm>
          <a:prstGeom prst="rect">
            <a:avLst/>
          </a:prstGeom>
        </p:spPr>
      </p:pic>
    </p:spTree>
    <p:extLst>
      <p:ext uri="{BB962C8B-B14F-4D97-AF65-F5344CB8AC3E}">
        <p14:creationId xmlns:p14="http://schemas.microsoft.com/office/powerpoint/2010/main" val="94999210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 y="558800"/>
            <a:ext cx="6130131" cy="3348037"/>
          </a:xfrm>
          <a:prstGeom prst="rect">
            <a:avLst/>
          </a:prstGeom>
        </p:spPr>
      </p:pic>
    </p:spTree>
    <p:extLst>
      <p:ext uri="{BB962C8B-B14F-4D97-AF65-F5344CB8AC3E}">
        <p14:creationId xmlns:p14="http://schemas.microsoft.com/office/powerpoint/2010/main" val="395456818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4130" y="457133"/>
            <a:ext cx="6054141" cy="3683067"/>
          </a:xfrm>
          <a:prstGeom prst="rect">
            <a:avLst/>
          </a:prstGeom>
        </p:spPr>
      </p:pic>
    </p:spTree>
    <p:extLst>
      <p:ext uri="{BB962C8B-B14F-4D97-AF65-F5344CB8AC3E}">
        <p14:creationId xmlns:p14="http://schemas.microsoft.com/office/powerpoint/2010/main" val="413744724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13253</TotalTime>
  <Words>800</Words>
  <Application>Microsoft Office PowerPoint</Application>
  <PresentationFormat>Custom</PresentationFormat>
  <Paragraphs>54</Paragraphs>
  <Slides>35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35</vt:i4>
      </vt:variant>
    </vt:vector>
  </HeadingPairs>
  <TitlesOfParts>
    <vt:vector size="43" baseType="lpstr">
      <vt:lpstr>Arial</vt:lpstr>
      <vt:lpstr>Calibri</vt:lpstr>
      <vt:lpstr>Lato</vt:lpstr>
      <vt:lpstr>Roboto</vt:lpstr>
      <vt:lpstr>sofia-pro</vt:lpstr>
      <vt:lpstr>Times New Roman</vt:lpstr>
      <vt:lpstr>urw-din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Nilambar</dc:creator>
  <cp:lastModifiedBy>A1</cp:lastModifiedBy>
  <cp:revision>1090</cp:revision>
  <dcterms:modified xsi:type="dcterms:W3CDTF">2023-11-20T11:23:08Z</dcterms:modified>
</cp:coreProperties>
</file>