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58" r:id="rId6"/>
    <p:sldId id="259"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2525E4-F171-4E7A-8647-3858B9354854}"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525E4-F171-4E7A-8647-3858B9354854}"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525E4-F171-4E7A-8647-3858B9354854}"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2525E4-F171-4E7A-8647-3858B9354854}"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2525E4-F171-4E7A-8647-3858B9354854}"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2525E4-F171-4E7A-8647-3858B9354854}"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2525E4-F171-4E7A-8647-3858B9354854}"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2525E4-F171-4E7A-8647-3858B9354854}"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525E4-F171-4E7A-8647-3858B9354854}"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525E4-F171-4E7A-8647-3858B9354854}"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525E4-F171-4E7A-8647-3858B9354854}"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A07DF-4006-49C5-AC87-144A3C2168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525E4-F171-4E7A-8647-3858B9354854}" type="datetimeFigureOut">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A07DF-4006-49C5-AC87-144A3C2168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uru99.com/difference-between-multiprocessing-and-multithread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Python </a:t>
            </a:r>
            <a:r>
              <a:rPr lang="en-IN" b="1" dirty="0" smtClean="0"/>
              <a:t>Multithreading:</a:t>
            </a:r>
            <a:br>
              <a:rPr lang="en-IN" b="1" dirty="0" smtClean="0"/>
            </a:br>
            <a:r>
              <a:rPr lang="en-IN" dirty="0" smtClean="0"/>
              <a:t>Understanding </a:t>
            </a:r>
            <a:r>
              <a:rPr lang="en-IN" dirty="0"/>
              <a:t>threads, forking threads, Synchronizing the threads, Programming using </a:t>
            </a:r>
            <a:r>
              <a:rPr lang="en-IN" dirty="0" smtClean="0"/>
              <a:t>multithreading</a:t>
            </a:r>
            <a:endParaRPr lang="en-US" dirty="0"/>
          </a:p>
        </p:txBody>
      </p:sp>
      <p:sp>
        <p:nvSpPr>
          <p:cNvPr id="3" name="Subtitle 2"/>
          <p:cNvSpPr>
            <a:spLocks noGrp="1"/>
          </p:cNvSpPr>
          <p:nvPr>
            <p:ph type="subTitle" idx="1"/>
          </p:nvPr>
        </p:nvSpPr>
        <p:spPr/>
        <p:txBody>
          <a:bodyPr/>
          <a:lstStyle/>
          <a:p>
            <a:r>
              <a:rPr lang="en-IN"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3&gt;</a:t>
            </a:r>
            <a:r>
              <a:rPr lang="en-US" dirty="0" smtClean="0"/>
              <a:t> Creating a Thread without extending Thread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from threading import * </a:t>
            </a:r>
          </a:p>
          <a:p>
            <a:r>
              <a:rPr lang="en-US" dirty="0" smtClean="0"/>
              <a:t>class test: </a:t>
            </a:r>
          </a:p>
          <a:p>
            <a:r>
              <a:rPr lang="en-US" dirty="0" smtClean="0"/>
              <a:t> def display(self): </a:t>
            </a:r>
          </a:p>
          <a:p>
            <a:r>
              <a:rPr lang="en-US" dirty="0" smtClean="0"/>
              <a:t>  for </a:t>
            </a:r>
            <a:r>
              <a:rPr lang="en-US" dirty="0" err="1" smtClean="0"/>
              <a:t>i</a:t>
            </a:r>
            <a:r>
              <a:rPr lang="en-US" dirty="0" smtClean="0"/>
              <a:t> in range(10): </a:t>
            </a:r>
          </a:p>
          <a:p>
            <a:r>
              <a:rPr lang="en-US" dirty="0" smtClean="0"/>
              <a:t>   print("Child Thread-2") </a:t>
            </a:r>
          </a:p>
          <a:p>
            <a:r>
              <a:rPr lang="en-US" dirty="0" err="1" smtClean="0"/>
              <a:t>obj</a:t>
            </a:r>
            <a:r>
              <a:rPr lang="en-US" dirty="0" smtClean="0"/>
              <a:t>=test() </a:t>
            </a:r>
          </a:p>
          <a:p>
            <a:r>
              <a:rPr lang="en-US" dirty="0" smtClean="0"/>
              <a:t>t=Thread(target=</a:t>
            </a:r>
            <a:r>
              <a:rPr lang="en-US" dirty="0" err="1" smtClean="0"/>
              <a:t>obj.display</a:t>
            </a:r>
            <a:r>
              <a:rPr lang="en-US" dirty="0" smtClean="0"/>
              <a:t>) </a:t>
            </a:r>
          </a:p>
          <a:p>
            <a:r>
              <a:rPr lang="en-US" dirty="0" err="1" smtClean="0"/>
              <a:t>t.start</a:t>
            </a:r>
            <a:r>
              <a:rPr lang="en-US" dirty="0" smtClean="0"/>
              <a:t>() </a:t>
            </a:r>
          </a:p>
          <a:p>
            <a:r>
              <a:rPr lang="en-US" dirty="0" smtClean="0"/>
              <a:t>for </a:t>
            </a:r>
            <a:r>
              <a:rPr lang="en-US" dirty="0" err="1" smtClean="0"/>
              <a:t>i</a:t>
            </a:r>
            <a:r>
              <a:rPr lang="en-US" dirty="0" smtClean="0"/>
              <a:t> in range(10): </a:t>
            </a:r>
          </a:p>
          <a:p>
            <a:r>
              <a:rPr lang="en-US" dirty="0" smtClean="0"/>
              <a:t>  print("Main Thread-2")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synchronization the threads will be executed one by one so that we can overcome data inconsistency problems.</a:t>
            </a:r>
          </a:p>
          <a:p>
            <a:r>
              <a:rPr lang="en-US" dirty="0" smtClean="0"/>
              <a:t> Synchronization means at a time only one Thread</a:t>
            </a:r>
          </a:p>
          <a:p>
            <a:r>
              <a:rPr lang="en-US" dirty="0" smtClean="0"/>
              <a:t>In Python, we can implement synchronization by using the following </a:t>
            </a:r>
          </a:p>
          <a:p>
            <a:pPr>
              <a:buNone/>
            </a:pPr>
            <a:r>
              <a:rPr lang="en-US" dirty="0" smtClean="0"/>
              <a:t>                         1. Lock</a:t>
            </a:r>
          </a:p>
          <a:p>
            <a:pPr>
              <a:buNone/>
            </a:pPr>
            <a:r>
              <a:rPr lang="en-US" dirty="0" smtClean="0"/>
              <a:t>                         2. </a:t>
            </a:r>
            <a:r>
              <a:rPr lang="en-US" dirty="0" err="1" smtClean="0"/>
              <a:t>Rlock</a:t>
            </a:r>
            <a:endParaRPr lang="en-US" dirty="0" smtClean="0"/>
          </a:p>
          <a:p>
            <a:pPr>
              <a:buNone/>
            </a:pPr>
            <a:r>
              <a:rPr lang="en-US" smtClean="0"/>
              <a:t>                        </a:t>
            </a:r>
            <a:r>
              <a:rPr lang="en-US" dirty="0" smtClean="0"/>
              <a:t>3. Semaphore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1}Synchronization </a:t>
            </a:r>
            <a:r>
              <a:rPr lang="en-US" dirty="0" smtClean="0"/>
              <a:t>By using Lock concept: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Lock object can be hold by only one thread at a </a:t>
            </a:r>
            <a:r>
              <a:rPr lang="en-US" dirty="0" err="1" smtClean="0"/>
              <a:t>time.If</a:t>
            </a:r>
            <a:r>
              <a:rPr lang="en-US" dirty="0" smtClean="0"/>
              <a:t> any other thread required the same lock then it will wait until thread releases lock</a:t>
            </a:r>
            <a:r>
              <a:rPr lang="en-US" dirty="0" smtClean="0"/>
              <a:t>.</a:t>
            </a:r>
          </a:p>
          <a:p>
            <a:r>
              <a:rPr lang="en-US" dirty="0" smtClean="0"/>
              <a:t>A Thread can acquire the lock by using acquire() method</a:t>
            </a:r>
            <a:r>
              <a:rPr lang="en-US" dirty="0" smtClean="0"/>
              <a:t>.</a:t>
            </a:r>
          </a:p>
          <a:p>
            <a:pPr>
              <a:buNone/>
            </a:pPr>
            <a:r>
              <a:rPr lang="en-US" dirty="0" smtClean="0"/>
              <a:t>             </a:t>
            </a:r>
            <a:r>
              <a:rPr lang="en-US" dirty="0" err="1" smtClean="0"/>
              <a:t>l.acquire</a:t>
            </a:r>
            <a:r>
              <a:rPr lang="en-US" dirty="0" smtClean="0"/>
              <a:t>() </a:t>
            </a:r>
            <a:endParaRPr lang="en-US" dirty="0" smtClean="0"/>
          </a:p>
          <a:p>
            <a:r>
              <a:rPr lang="en-US" dirty="0" smtClean="0"/>
              <a:t>A </a:t>
            </a:r>
            <a:r>
              <a:rPr lang="en-US" dirty="0" smtClean="0"/>
              <a:t>Thread can release the lock by using release() method. </a:t>
            </a:r>
            <a:endParaRPr lang="en-US" dirty="0" smtClean="0"/>
          </a:p>
          <a:p>
            <a:pPr>
              <a:buNone/>
            </a:pPr>
            <a:r>
              <a:rPr lang="en-US" dirty="0" smtClean="0"/>
              <a:t> </a:t>
            </a:r>
            <a:r>
              <a:rPr lang="en-US" dirty="0" smtClean="0"/>
              <a:t>         </a:t>
            </a:r>
            <a:r>
              <a:rPr lang="en-US" dirty="0" err="1" smtClean="0"/>
              <a:t>l.release</a:t>
            </a:r>
            <a:r>
              <a:rPr lang="en-US"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from threading import *</a:t>
            </a:r>
          </a:p>
          <a:p>
            <a:r>
              <a:rPr lang="en-US" dirty="0" smtClean="0"/>
              <a:t>import time</a:t>
            </a:r>
          </a:p>
          <a:p>
            <a:r>
              <a:rPr lang="en-US" dirty="0" smtClean="0"/>
              <a:t>l=Lock()</a:t>
            </a:r>
          </a:p>
          <a:p>
            <a:r>
              <a:rPr lang="en-US" dirty="0" smtClean="0"/>
              <a:t>def wish(</a:t>
            </a:r>
            <a:r>
              <a:rPr lang="en-US" dirty="0" err="1" smtClean="0"/>
              <a:t>name,age</a:t>
            </a:r>
            <a:r>
              <a:rPr lang="en-US" dirty="0" smtClean="0"/>
              <a:t>):</a:t>
            </a:r>
          </a:p>
          <a:p>
            <a:r>
              <a:rPr lang="en-US" dirty="0" smtClean="0"/>
              <a:t>   for </a:t>
            </a:r>
            <a:r>
              <a:rPr lang="en-US" dirty="0" err="1" smtClean="0"/>
              <a:t>i</a:t>
            </a:r>
            <a:r>
              <a:rPr lang="en-US" dirty="0" smtClean="0"/>
              <a:t> in range(3):</a:t>
            </a:r>
          </a:p>
          <a:p>
            <a:r>
              <a:rPr lang="en-US" dirty="0" smtClean="0"/>
              <a:t>       </a:t>
            </a:r>
            <a:r>
              <a:rPr lang="en-US" dirty="0" err="1" smtClean="0"/>
              <a:t>l.acquire</a:t>
            </a:r>
            <a:r>
              <a:rPr lang="en-US" dirty="0" smtClean="0"/>
              <a:t>()</a:t>
            </a:r>
          </a:p>
          <a:p>
            <a:r>
              <a:rPr lang="en-US" dirty="0" smtClean="0"/>
              <a:t>       print("</a:t>
            </a:r>
            <a:r>
              <a:rPr lang="en-US" dirty="0" err="1" smtClean="0"/>
              <a:t>Hi",name</a:t>
            </a:r>
            <a:r>
              <a:rPr lang="en-US" dirty="0" smtClean="0"/>
              <a:t>)</a:t>
            </a:r>
          </a:p>
          <a:p>
            <a:r>
              <a:rPr lang="en-US" dirty="0" smtClean="0"/>
              <a:t>       </a:t>
            </a:r>
            <a:r>
              <a:rPr lang="en-US" dirty="0" err="1" smtClean="0"/>
              <a:t>time.sleep</a:t>
            </a:r>
            <a:r>
              <a:rPr lang="en-US" dirty="0" smtClean="0"/>
              <a:t>(2)</a:t>
            </a:r>
          </a:p>
          <a:p>
            <a:r>
              <a:rPr lang="en-US" dirty="0" smtClean="0"/>
              <a:t>       print("Your age </a:t>
            </a:r>
            <a:r>
              <a:rPr lang="en-US" dirty="0" err="1" smtClean="0"/>
              <a:t>is",age</a:t>
            </a:r>
            <a:r>
              <a:rPr lang="en-US" dirty="0" smtClean="0"/>
              <a:t>)</a:t>
            </a:r>
          </a:p>
          <a:p>
            <a:r>
              <a:rPr lang="en-US" dirty="0" smtClean="0"/>
              <a:t>       </a:t>
            </a:r>
            <a:r>
              <a:rPr lang="en-US" dirty="0" err="1" smtClean="0"/>
              <a:t>l.release</a:t>
            </a:r>
            <a:r>
              <a:rPr lang="en-US" dirty="0" smtClean="0"/>
              <a:t>()</a:t>
            </a:r>
          </a:p>
          <a:p>
            <a:r>
              <a:rPr lang="en-US" dirty="0" smtClean="0"/>
              <a:t/>
            </a:r>
            <a:br>
              <a:rPr lang="en-US" dirty="0" smtClean="0"/>
            </a:br>
            <a:r>
              <a:rPr lang="en-US" dirty="0" smtClean="0"/>
              <a:t>t1=Thread(target=wish, </a:t>
            </a:r>
            <a:r>
              <a:rPr lang="en-US" dirty="0" err="1" smtClean="0"/>
              <a:t>args</a:t>
            </a:r>
            <a:r>
              <a:rPr lang="en-US" dirty="0" smtClean="0"/>
              <a:t>=("Sireesh",15))</a:t>
            </a:r>
          </a:p>
          <a:p>
            <a:r>
              <a:rPr lang="en-US" dirty="0" smtClean="0"/>
              <a:t>t2=Thread(target=wish, </a:t>
            </a:r>
            <a:r>
              <a:rPr lang="en-US" dirty="0" err="1" smtClean="0"/>
              <a:t>args</a:t>
            </a:r>
            <a:r>
              <a:rPr lang="en-US" dirty="0" smtClean="0"/>
              <a:t>=("Nitya",20))</a:t>
            </a:r>
          </a:p>
          <a:p>
            <a:r>
              <a:rPr lang="en-US" dirty="0" smtClean="0"/>
              <a:t/>
            </a:r>
            <a:br>
              <a:rPr lang="en-US" dirty="0" smtClean="0"/>
            </a:br>
            <a:r>
              <a:rPr lang="en-US" dirty="0" smtClean="0"/>
              <a:t>t1.start()</a:t>
            </a:r>
          </a:p>
          <a:p>
            <a:r>
              <a:rPr lang="en-US" dirty="0" smtClean="0"/>
              <a:t>t2.start()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2}synchronization by using </a:t>
            </a:r>
            <a:r>
              <a:rPr lang="en-US" dirty="0" err="1" smtClean="0"/>
              <a:t>RLock</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The standard lock object does not care which thread is currently holding that lock. If the lock is being held by one thread, and if any other thread tries to </a:t>
            </a:r>
            <a:r>
              <a:rPr lang="en-US" dirty="0" err="1" smtClean="0"/>
              <a:t>accquire</a:t>
            </a:r>
            <a:r>
              <a:rPr lang="en-US" dirty="0" smtClean="0"/>
              <a:t> the lock, then it will be blocked, even if it’s the same thread that is already holding the lock.</a:t>
            </a:r>
          </a:p>
          <a:p>
            <a:pPr fontAlgn="base"/>
            <a:r>
              <a:rPr lang="en-US" dirty="0" smtClean="0"/>
              <a:t>So, if the Thread calls recursive functions or nested access to resources, then the thread may try to acquire the same lock again and again, which may result in blocking of our thread. Hence Traditional Locking mechanism won’t work for executing recursive functions</a:t>
            </a:r>
            <a:r>
              <a:rPr lang="en-US" dirty="0" smtClean="0"/>
              <a:t>.</a:t>
            </a:r>
          </a:p>
          <a:p>
            <a:pPr fontAlgn="base"/>
            <a:r>
              <a:rPr lang="en-US" dirty="0" smtClean="0"/>
              <a:t>To overcome the above problem of Simple Lock, we should go for </a:t>
            </a:r>
            <a:r>
              <a:rPr lang="en-US" dirty="0" err="1" smtClean="0"/>
              <a:t>RLock</a:t>
            </a:r>
            <a:r>
              <a:rPr lang="en-US" dirty="0" smtClean="0"/>
              <a:t>(Reentrant Lock). Reentrant means the thread can acquire the same lock again and again</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from threading import *</a:t>
            </a:r>
          </a:p>
          <a:p>
            <a:r>
              <a:rPr lang="en-US" dirty="0" smtClean="0"/>
              <a:t>import time</a:t>
            </a:r>
          </a:p>
          <a:p>
            <a:r>
              <a:rPr lang="en-US" dirty="0" smtClean="0"/>
              <a:t>l=</a:t>
            </a:r>
            <a:r>
              <a:rPr lang="en-US" dirty="0" err="1" smtClean="0"/>
              <a:t>RLock</a:t>
            </a:r>
            <a:r>
              <a:rPr lang="en-US" dirty="0" smtClean="0"/>
              <a:t>()</a:t>
            </a:r>
          </a:p>
          <a:p>
            <a:r>
              <a:rPr lang="en-US" dirty="0" smtClean="0"/>
              <a:t>def factorial(n):</a:t>
            </a:r>
          </a:p>
          <a:p>
            <a:r>
              <a:rPr lang="en-US" dirty="0" smtClean="0"/>
              <a:t>   </a:t>
            </a:r>
            <a:r>
              <a:rPr lang="en-US" dirty="0" err="1" smtClean="0"/>
              <a:t>l.acquire</a:t>
            </a:r>
            <a:r>
              <a:rPr lang="en-US" dirty="0" smtClean="0"/>
              <a:t>()</a:t>
            </a:r>
          </a:p>
          <a:p>
            <a:r>
              <a:rPr lang="en-US" dirty="0" smtClean="0"/>
              <a:t>   if n==0:</a:t>
            </a:r>
          </a:p>
          <a:p>
            <a:r>
              <a:rPr lang="en-US" dirty="0" smtClean="0"/>
              <a:t>       result=1</a:t>
            </a:r>
          </a:p>
          <a:p>
            <a:r>
              <a:rPr lang="en-US" dirty="0" smtClean="0"/>
              <a:t>   else:</a:t>
            </a:r>
          </a:p>
          <a:p>
            <a:r>
              <a:rPr lang="en-US" dirty="0" smtClean="0"/>
              <a:t>       result=n*factorial(n-1)</a:t>
            </a:r>
          </a:p>
          <a:p>
            <a:r>
              <a:rPr lang="en-US" dirty="0" smtClean="0"/>
              <a:t>   </a:t>
            </a:r>
            <a:r>
              <a:rPr lang="en-US" dirty="0" err="1" smtClean="0"/>
              <a:t>l.release</a:t>
            </a:r>
            <a:r>
              <a:rPr lang="en-US" dirty="0" smtClean="0"/>
              <a:t>()</a:t>
            </a:r>
          </a:p>
          <a:p>
            <a:r>
              <a:rPr lang="en-US" dirty="0" smtClean="0"/>
              <a:t>   return result</a:t>
            </a:r>
          </a:p>
          <a:p>
            <a:r>
              <a:rPr lang="en-US" dirty="0" smtClean="0"/>
              <a:t/>
            </a:r>
            <a:br>
              <a:rPr lang="en-US" dirty="0" smtClean="0"/>
            </a:br>
            <a:r>
              <a:rPr lang="en-US" dirty="0" smtClean="0"/>
              <a:t>def results(n):</a:t>
            </a:r>
          </a:p>
          <a:p>
            <a:r>
              <a:rPr lang="en-US" dirty="0" smtClean="0"/>
              <a:t>   print("The Factorial of", n, "is:", factorial(n))</a:t>
            </a:r>
          </a:p>
          <a:p>
            <a:r>
              <a:rPr lang="en-US" dirty="0" smtClean="0"/>
              <a:t/>
            </a:r>
            <a:br>
              <a:rPr lang="en-US" dirty="0" smtClean="0"/>
            </a:br>
            <a:r>
              <a:rPr lang="en-US" dirty="0" smtClean="0"/>
              <a:t>t1=Thread(target=results, </a:t>
            </a:r>
            <a:r>
              <a:rPr lang="en-US" dirty="0" err="1" smtClean="0"/>
              <a:t>args</a:t>
            </a:r>
            <a:r>
              <a:rPr lang="en-US" dirty="0" smtClean="0"/>
              <a:t>=(5,))</a:t>
            </a:r>
          </a:p>
          <a:p>
            <a:r>
              <a:rPr lang="en-US" dirty="0" smtClean="0"/>
              <a:t>t2=Thread(target=results, </a:t>
            </a:r>
            <a:r>
              <a:rPr lang="en-US" dirty="0" err="1" smtClean="0"/>
              <a:t>args</a:t>
            </a:r>
            <a:r>
              <a:rPr lang="en-US" dirty="0" smtClean="0"/>
              <a:t>=(9,))</a:t>
            </a:r>
          </a:p>
          <a:p>
            <a:r>
              <a:rPr lang="en-US" dirty="0" smtClean="0"/>
              <a:t/>
            </a:r>
            <a:br>
              <a:rPr lang="en-US" dirty="0" smtClean="0"/>
            </a:br>
            <a:r>
              <a:rPr lang="en-US" dirty="0" smtClean="0"/>
              <a:t>t1.start()</a:t>
            </a:r>
          </a:p>
          <a:p>
            <a:r>
              <a:rPr lang="en-US" dirty="0" smtClean="0"/>
              <a:t>t2.start()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3}synchronization  by using  semaphore</a:t>
            </a:r>
            <a:endParaRPr lang="en-US" dirty="0"/>
          </a:p>
        </p:txBody>
      </p:sp>
      <p:sp>
        <p:nvSpPr>
          <p:cNvPr id="3" name="Content Placeholder 2"/>
          <p:cNvSpPr>
            <a:spLocks noGrp="1"/>
          </p:cNvSpPr>
          <p:nvPr>
            <p:ph idx="1"/>
          </p:nvPr>
        </p:nvSpPr>
        <p:spPr/>
        <p:txBody>
          <a:bodyPr/>
          <a:lstStyle/>
          <a:p>
            <a:r>
              <a:rPr lang="en-US" dirty="0" smtClean="0"/>
              <a:t>Semaphore can be used to limit the access to the shared resources with limited capacity</a:t>
            </a:r>
            <a:r>
              <a:rPr lang="en-US" dirty="0" smtClean="0"/>
              <a:t>.</a:t>
            </a:r>
          </a:p>
          <a:p>
            <a:r>
              <a:rPr lang="en-US" smtClean="0"/>
              <a:t>               s=Semaphore(counter</a:t>
            </a:r>
            <a:r>
              <a:rPr lang="en-US" smtClean="0"/>
              <a:t>) </a:t>
            </a:r>
            <a:endParaRPr lang="en-US"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Tasking: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Executing several tasks simultaneously is the concept of multitasking. </a:t>
            </a:r>
          </a:p>
          <a:p>
            <a:r>
              <a:rPr lang="en-US" dirty="0" smtClean="0"/>
              <a:t>There are 2 types of Multi Tasking </a:t>
            </a:r>
          </a:p>
          <a:p>
            <a:r>
              <a:rPr lang="en-US" dirty="0" smtClean="0"/>
              <a:t>1. Process based Multi Tasking </a:t>
            </a:r>
          </a:p>
          <a:p>
            <a:r>
              <a:rPr lang="en-US" dirty="0" smtClean="0"/>
              <a:t>2. Thread based Multi Tasking </a:t>
            </a:r>
          </a:p>
          <a:p>
            <a:pPr>
              <a:buNone/>
            </a:pPr>
            <a:r>
              <a:rPr lang="en-US" dirty="0" smtClean="0"/>
              <a:t>=&gt;1. Process based Multi Tasking:</a:t>
            </a:r>
          </a:p>
          <a:p>
            <a:pPr>
              <a:buNone/>
            </a:pPr>
            <a:endParaRPr lang="en-US" dirty="0" smtClean="0"/>
          </a:p>
          <a:p>
            <a:r>
              <a:rPr lang="en-US" dirty="0" smtClean="0"/>
              <a:t> Executing several tasks </a:t>
            </a:r>
            <a:r>
              <a:rPr lang="en-US" dirty="0" err="1" smtClean="0"/>
              <a:t>simmultaneously</a:t>
            </a:r>
            <a:r>
              <a:rPr lang="en-US" dirty="0" smtClean="0"/>
              <a:t> where each task is a </a:t>
            </a:r>
            <a:r>
              <a:rPr lang="en-US" dirty="0" err="1" smtClean="0"/>
              <a:t>seperate</a:t>
            </a:r>
            <a:r>
              <a:rPr lang="en-US" dirty="0" smtClean="0"/>
              <a:t> independent process is called process based multi tasking. </a:t>
            </a:r>
          </a:p>
          <a:p>
            <a:r>
              <a:rPr lang="en-US" dirty="0" err="1" smtClean="0"/>
              <a:t>Eg</a:t>
            </a:r>
            <a:r>
              <a:rPr lang="en-US" dirty="0" smtClean="0"/>
              <a:t>: while typing python program in the editor we can listen mp3 audio songs from the same system. At the same time we can download a file from the internet. All these </a:t>
            </a:r>
            <a:r>
              <a:rPr lang="en-US" dirty="0" err="1" smtClean="0"/>
              <a:t>taks</a:t>
            </a:r>
            <a:r>
              <a:rPr lang="en-US" dirty="0" smtClean="0"/>
              <a:t> are executing simultaneously and independent of each other. Hence it is process based multi tasking. This type of multi tasking is best suitable at operating system level.</a:t>
            </a:r>
          </a:p>
          <a:p>
            <a:pPr>
              <a:buFont typeface="Symbol"/>
              <a:buChar char="Þ"/>
            </a:pPr>
            <a:r>
              <a:rPr lang="en-US" dirty="0" smtClean="0"/>
              <a:t>2. Thread based </a:t>
            </a:r>
            <a:r>
              <a:rPr lang="en-US" dirty="0" err="1" smtClean="0"/>
              <a:t>MultiTasking</a:t>
            </a:r>
            <a:r>
              <a:rPr lang="en-US" smtClean="0"/>
              <a:t>: </a:t>
            </a:r>
            <a:endParaRPr lang="en-US" dirty="0" smtClean="0"/>
          </a:p>
          <a:p>
            <a:r>
              <a:rPr lang="en-US" dirty="0" smtClean="0"/>
              <a:t>Executing several tasks simultaneously where each task is a </a:t>
            </a:r>
            <a:r>
              <a:rPr lang="en-US" dirty="0" err="1" smtClean="0"/>
              <a:t>seperate</a:t>
            </a:r>
            <a:r>
              <a:rPr lang="en-US" dirty="0" smtClean="0"/>
              <a:t> independent part of the same program, is called Thread based multi tasking, and each independent part is called a Thread.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thread is a unit of execution on concurrent programming</a:t>
            </a:r>
            <a:r>
              <a:rPr lang="en-US" dirty="0" smtClean="0"/>
              <a:t>.</a:t>
            </a:r>
          </a:p>
          <a:p>
            <a:r>
              <a:rPr lang="en-US" dirty="0" smtClean="0"/>
              <a:t> </a:t>
            </a:r>
            <a:r>
              <a:rPr lang="en-US" dirty="0"/>
              <a:t>Multithreading is a technique which allows a CPU to execute many tasks of one process at the same </a:t>
            </a:r>
            <a:r>
              <a:rPr lang="en-US" dirty="0" smtClean="0"/>
              <a:t>time</a:t>
            </a:r>
          </a:p>
          <a:p>
            <a:r>
              <a:rPr lang="en-IN" dirty="0" smtClean="0"/>
              <a:t>**</a:t>
            </a:r>
            <a:r>
              <a:rPr lang="en-US" dirty="0">
                <a:hlinkClick r:id="rId2"/>
              </a:rPr>
              <a:t>Multiprocessing</a:t>
            </a:r>
            <a:r>
              <a:rPr lang="en-US" dirty="0"/>
              <a:t> allows you to run multiple unrelated processes simultaneously</a:t>
            </a:r>
            <a:r>
              <a:rPr lang="en-US" dirty="0" smtClean="0"/>
              <a:t>.</a:t>
            </a:r>
          </a:p>
          <a:p>
            <a:r>
              <a:rPr lang="en-US" dirty="0" smtClean="0"/>
              <a:t>Python's </a:t>
            </a:r>
            <a:r>
              <a:rPr lang="en-US" dirty="0"/>
              <a:t>threading module provides a high-level interface for working with threads.</a:t>
            </a:r>
          </a:p>
          <a:p>
            <a:pPr>
              <a:buNone/>
            </a:pPr>
            <a:r>
              <a:rPr lang="en-US" dirty="0" smtClean="0"/>
              <a:t/>
            </a:r>
            <a:br>
              <a:rPr lang="en-US" dirty="0" smtClean="0"/>
            </a:b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MULTITHREADING</a:t>
            </a:r>
            <a:endParaRPr lang="en-US" dirty="0"/>
          </a:p>
        </p:txBody>
      </p:sp>
      <p:sp>
        <p:nvSpPr>
          <p:cNvPr id="3" name="Content Placeholder 2"/>
          <p:cNvSpPr>
            <a:spLocks noGrp="1"/>
          </p:cNvSpPr>
          <p:nvPr>
            <p:ph idx="1"/>
          </p:nvPr>
        </p:nvSpPr>
        <p:spPr/>
        <p:txBody>
          <a:bodyPr/>
          <a:lstStyle/>
          <a:p>
            <a:r>
              <a:rPr lang="en-IN" dirty="0" smtClean="0"/>
              <a:t>Multithreading is a technique that allows multiple threads of execution to run concurrently within a single process.</a:t>
            </a:r>
          </a:p>
          <a:p>
            <a:r>
              <a:rPr lang="en-IN" dirty="0" smtClean="0"/>
              <a:t>In python we can use the threading module to implement multithreading.</a:t>
            </a:r>
          </a:p>
          <a:p>
            <a:r>
              <a:rPr lang="en-IN" dirty="0" smtClean="0"/>
              <a:t>2 ways to implement multithreading-</a:t>
            </a:r>
          </a:p>
          <a:p>
            <a:pPr>
              <a:buNone/>
            </a:pPr>
            <a:r>
              <a:rPr lang="en-IN" dirty="0" smtClean="0"/>
              <a:t>        1&gt;using thread module</a:t>
            </a:r>
          </a:p>
          <a:p>
            <a:pPr>
              <a:buNone/>
            </a:pPr>
            <a:r>
              <a:rPr lang="en-IN" dirty="0" smtClean="0"/>
              <a:t>         2&gt;using threading module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1&gt;using  the thread module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import _thread</a:t>
            </a:r>
          </a:p>
          <a:p>
            <a:r>
              <a:rPr lang="en-US" dirty="0" smtClean="0"/>
              <a:t>def MyThread1():</a:t>
            </a:r>
          </a:p>
          <a:p>
            <a:r>
              <a:rPr lang="en-US" dirty="0" smtClean="0"/>
              <a:t>    print("This is thread1")</a:t>
            </a:r>
          </a:p>
          <a:p>
            <a:r>
              <a:rPr lang="en-US" dirty="0" smtClean="0"/>
              <a:t>def MyThread2():</a:t>
            </a:r>
          </a:p>
          <a:p>
            <a:r>
              <a:rPr lang="en-US" dirty="0" smtClean="0"/>
              <a:t>    print("This is thread2")</a:t>
            </a:r>
          </a:p>
          <a:p>
            <a:r>
              <a:rPr lang="en-US" dirty="0" smtClean="0"/>
              <a:t> </a:t>
            </a:r>
          </a:p>
          <a:p>
            <a:r>
              <a:rPr lang="en-US" dirty="0" smtClean="0"/>
              <a:t>_</a:t>
            </a:r>
            <a:r>
              <a:rPr lang="en-US" dirty="0" err="1" smtClean="0"/>
              <a:t>thread.start_new_thread</a:t>
            </a:r>
            <a:r>
              <a:rPr lang="en-US" dirty="0" smtClean="0"/>
              <a:t>(MyThread1, ())</a:t>
            </a:r>
          </a:p>
          <a:p>
            <a:r>
              <a:rPr lang="en-US" dirty="0" smtClean="0"/>
              <a:t>_</a:t>
            </a:r>
            <a:r>
              <a:rPr lang="en-US" dirty="0" err="1" smtClean="0"/>
              <a:t>thread.start_new_thread</a:t>
            </a:r>
            <a:r>
              <a:rPr lang="en-US" dirty="0" smtClean="0"/>
              <a:t>(MyThread2, ())</a:t>
            </a:r>
          </a:p>
          <a:p>
            <a:endParaRPr lang="en-US" dirty="0" smtClean="0"/>
          </a:p>
          <a:p>
            <a:pPr>
              <a:buNone/>
            </a:pPr>
            <a:endParaRPr lang="en-US" dirty="0" smtClean="0"/>
          </a:p>
          <a:p>
            <a:pPr>
              <a:buNone/>
            </a:pPr>
            <a:r>
              <a:rPr lang="en-US" dirty="0" smtClean="0"/>
              <a:t>**No one can tell which thread is going to get executed first. The _thread module treats threads as functions while the Threading module is implemented in an object-oriented way, which means every thread corresponds to an object.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2&gt;using the threading module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import threading</a:t>
            </a:r>
          </a:p>
          <a:p>
            <a:r>
              <a:rPr lang="en-US" dirty="0" smtClean="0"/>
              <a:t/>
            </a:r>
            <a:br>
              <a:rPr lang="en-US" dirty="0" smtClean="0"/>
            </a:br>
            <a:r>
              <a:rPr lang="en-US" dirty="0" smtClean="0"/>
              <a:t>def MyThread1():</a:t>
            </a:r>
          </a:p>
          <a:p>
            <a:r>
              <a:rPr lang="en-US" dirty="0" smtClean="0"/>
              <a:t>    print("This is thread1")</a:t>
            </a:r>
          </a:p>
          <a:p>
            <a:r>
              <a:rPr lang="en-US" dirty="0" smtClean="0"/>
              <a:t/>
            </a:r>
            <a:br>
              <a:rPr lang="en-US" dirty="0" smtClean="0"/>
            </a:br>
            <a:r>
              <a:rPr lang="en-US" dirty="0" smtClean="0"/>
              <a:t>def MyThread2():</a:t>
            </a:r>
          </a:p>
          <a:p>
            <a:r>
              <a:rPr lang="en-US" dirty="0" smtClean="0"/>
              <a:t>    print("This is thread2")</a:t>
            </a:r>
          </a:p>
          <a:p>
            <a:r>
              <a:rPr lang="en-US" dirty="0" smtClean="0"/>
              <a:t/>
            </a:r>
            <a:br>
              <a:rPr lang="en-US" dirty="0" smtClean="0"/>
            </a:br>
            <a:r>
              <a:rPr lang="en-US" dirty="0" smtClean="0"/>
              <a:t>t1 = </a:t>
            </a:r>
            <a:r>
              <a:rPr lang="en-US" dirty="0" err="1" smtClean="0"/>
              <a:t>threading.Thread</a:t>
            </a:r>
            <a:r>
              <a:rPr lang="en-US" dirty="0" smtClean="0"/>
              <a:t>(target=MyThread1)</a:t>
            </a:r>
          </a:p>
          <a:p>
            <a:r>
              <a:rPr lang="en-US" dirty="0" smtClean="0"/>
              <a:t>t2 = </a:t>
            </a:r>
            <a:r>
              <a:rPr lang="en-US" dirty="0" err="1" smtClean="0"/>
              <a:t>threading.Thread</a:t>
            </a:r>
            <a:r>
              <a:rPr lang="en-US" dirty="0" smtClean="0"/>
              <a:t>(target=MyThread2)</a:t>
            </a:r>
          </a:p>
          <a:p>
            <a:r>
              <a:rPr lang="en-US" dirty="0" smtClean="0"/>
              <a:t>t1.start()</a:t>
            </a:r>
          </a:p>
          <a:p>
            <a:r>
              <a:rPr lang="en-US" dirty="0" smtClean="0"/>
              <a:t>t2.start()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-The ways of Creating Thread in Python:</a:t>
            </a:r>
          </a:p>
          <a:p>
            <a:pPr>
              <a:buNone/>
            </a:pPr>
            <a:r>
              <a:rPr lang="en-US" dirty="0" smtClean="0"/>
              <a:t> We can create a thread in Python by using 3 ways </a:t>
            </a:r>
          </a:p>
          <a:p>
            <a:pPr>
              <a:buNone/>
            </a:pPr>
            <a:r>
              <a:rPr lang="en-US" dirty="0" smtClean="0"/>
              <a:t>.1. Creating a Thread without using any class </a:t>
            </a:r>
          </a:p>
          <a:p>
            <a:pPr>
              <a:buNone/>
            </a:pPr>
            <a:r>
              <a:rPr lang="en-US" dirty="0" smtClean="0"/>
              <a:t>.2. Creating a Thread by extending Thread class</a:t>
            </a:r>
          </a:p>
          <a:p>
            <a:pPr>
              <a:buNone/>
            </a:pPr>
            <a:r>
              <a:rPr lang="en-US" dirty="0" smtClean="0"/>
              <a:t>.3. Creating a Thread without extending Thread class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1&gt;</a:t>
            </a:r>
            <a:r>
              <a:rPr lang="en-US" dirty="0" smtClean="0"/>
              <a:t> Creating a Thread without using any class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threading import * </a:t>
            </a:r>
          </a:p>
          <a:p>
            <a:r>
              <a:rPr lang="en-US" dirty="0" smtClean="0"/>
              <a:t>def display(): </a:t>
            </a:r>
          </a:p>
          <a:p>
            <a:r>
              <a:rPr lang="en-US" dirty="0" smtClean="0"/>
              <a:t>   for </a:t>
            </a:r>
            <a:r>
              <a:rPr lang="en-US" dirty="0" err="1" smtClean="0"/>
              <a:t>i</a:t>
            </a:r>
            <a:r>
              <a:rPr lang="en-US" dirty="0" smtClean="0"/>
              <a:t> in range(1,11): </a:t>
            </a:r>
          </a:p>
          <a:p>
            <a:r>
              <a:rPr lang="en-US" dirty="0" smtClean="0"/>
              <a:t>     print("Child Thread") </a:t>
            </a:r>
          </a:p>
          <a:p>
            <a:r>
              <a:rPr lang="en-US" dirty="0" smtClean="0"/>
              <a:t>t=Thread(target=display) #creating Thread object </a:t>
            </a:r>
          </a:p>
          <a:p>
            <a:r>
              <a:rPr lang="en-US" dirty="0" err="1" smtClean="0"/>
              <a:t>t.start</a:t>
            </a:r>
            <a:r>
              <a:rPr lang="en-US" dirty="0" smtClean="0"/>
              <a:t>()</a:t>
            </a:r>
          </a:p>
          <a:p>
            <a:r>
              <a:rPr lang="en-US" dirty="0" smtClean="0"/>
              <a:t> #starting of Thread </a:t>
            </a:r>
          </a:p>
          <a:p>
            <a:r>
              <a:rPr lang="en-US" dirty="0" smtClean="0"/>
              <a:t>for </a:t>
            </a:r>
            <a:r>
              <a:rPr lang="en-US" dirty="0" err="1" smtClean="0"/>
              <a:t>i</a:t>
            </a:r>
            <a:r>
              <a:rPr lang="en-US" dirty="0" smtClean="0"/>
              <a:t> in range(1,11): </a:t>
            </a:r>
          </a:p>
          <a:p>
            <a:r>
              <a:rPr lang="en-US" dirty="0" smtClean="0"/>
              <a:t> print("Main Thread")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Creating a Thread by extending Thread class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from threading import * </a:t>
            </a:r>
          </a:p>
          <a:p>
            <a:r>
              <a:rPr lang="en-US" dirty="0" smtClean="0"/>
              <a:t>class </a:t>
            </a:r>
            <a:r>
              <a:rPr lang="en-US" dirty="0" err="1" smtClean="0"/>
              <a:t>MyThread</a:t>
            </a:r>
            <a:r>
              <a:rPr lang="en-US" dirty="0" smtClean="0"/>
              <a:t>(Thread): </a:t>
            </a:r>
          </a:p>
          <a:p>
            <a:r>
              <a:rPr lang="en-US" dirty="0" smtClean="0"/>
              <a:t> </a:t>
            </a:r>
          </a:p>
          <a:p>
            <a:r>
              <a:rPr lang="en-US" dirty="0" smtClean="0"/>
              <a:t> def run(self): </a:t>
            </a:r>
          </a:p>
          <a:p>
            <a:r>
              <a:rPr lang="en-US" dirty="0" smtClean="0"/>
              <a:t>  for </a:t>
            </a:r>
            <a:r>
              <a:rPr lang="en-US" dirty="0" err="1" smtClean="0"/>
              <a:t>i</a:t>
            </a:r>
            <a:r>
              <a:rPr lang="en-US" dirty="0" smtClean="0"/>
              <a:t> in range(10): </a:t>
            </a:r>
          </a:p>
          <a:p>
            <a:r>
              <a:rPr lang="en-US" dirty="0" smtClean="0"/>
              <a:t>   print("Child Thread-1") </a:t>
            </a:r>
          </a:p>
          <a:p>
            <a:r>
              <a:rPr lang="en-US" dirty="0" smtClean="0"/>
              <a:t>t=</a:t>
            </a:r>
            <a:r>
              <a:rPr lang="en-US" dirty="0" err="1" smtClean="0"/>
              <a:t>MyThread</a:t>
            </a:r>
            <a:r>
              <a:rPr lang="en-US" dirty="0" smtClean="0"/>
              <a:t>() </a:t>
            </a:r>
          </a:p>
          <a:p>
            <a:r>
              <a:rPr lang="en-US" dirty="0" err="1" smtClean="0"/>
              <a:t>t.start</a:t>
            </a:r>
            <a:r>
              <a:rPr lang="en-US" dirty="0" smtClean="0"/>
              <a:t>() </a:t>
            </a:r>
          </a:p>
          <a:p>
            <a:r>
              <a:rPr lang="en-US" dirty="0" smtClean="0"/>
              <a:t>for </a:t>
            </a:r>
            <a:r>
              <a:rPr lang="en-US" dirty="0" err="1" smtClean="0"/>
              <a:t>i</a:t>
            </a:r>
            <a:r>
              <a:rPr lang="en-US" dirty="0" smtClean="0"/>
              <a:t> in range(10): </a:t>
            </a:r>
          </a:p>
          <a:p>
            <a:r>
              <a:rPr lang="en-US" dirty="0" smtClean="0"/>
              <a:t> print("Main Thread-1")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659</Words>
  <Application>Microsoft Office PowerPoint</Application>
  <PresentationFormat>On-screen Show (4:3)</PresentationFormat>
  <Paragraphs>135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Python Multithreading: Understanding threads, forking threads, Synchronizing the threads, Programming using multithreading</vt:lpstr>
      <vt:lpstr>Multi Tasking:</vt:lpstr>
      <vt:lpstr>THREAD</vt:lpstr>
      <vt:lpstr>MULTITHREADING</vt:lpstr>
      <vt:lpstr>1&gt;using  the thread module</vt:lpstr>
      <vt:lpstr>2&gt;using the threading module</vt:lpstr>
      <vt:lpstr>Slide 7</vt:lpstr>
      <vt:lpstr>1&gt; Creating a Thread without using any class </vt:lpstr>
      <vt:lpstr>2. Creating a Thread by extending Thread class</vt:lpstr>
      <vt:lpstr>3&gt; Creating a Thread without extending Thread class</vt:lpstr>
      <vt:lpstr>synchronization</vt:lpstr>
      <vt:lpstr>1}Synchronization By using Lock concept: </vt:lpstr>
      <vt:lpstr>Slide 13</vt:lpstr>
      <vt:lpstr>2}synchronization by using RLock</vt:lpstr>
      <vt:lpstr>Slide 15</vt:lpstr>
      <vt:lpstr>3}synchronization  by using  semaphore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Multithreading: Understanding threads, forking threads, Synchronizing the threads, Programming using multithreading</dc:title>
  <dc:creator>USER</dc:creator>
  <cp:lastModifiedBy>USER</cp:lastModifiedBy>
  <cp:revision>25</cp:revision>
  <dcterms:created xsi:type="dcterms:W3CDTF">2024-04-09T17:12:15Z</dcterms:created>
  <dcterms:modified xsi:type="dcterms:W3CDTF">2024-04-12T17:27:46Z</dcterms:modified>
</cp:coreProperties>
</file>