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FA64-8F89-43F4-9986-C664728A9301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E7C0-F5AA-468B-B753-CDC5504560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FA64-8F89-43F4-9986-C664728A9301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E7C0-F5AA-468B-B753-CDC5504560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FA64-8F89-43F4-9986-C664728A9301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E7C0-F5AA-468B-B753-CDC5504560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FA64-8F89-43F4-9986-C664728A9301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E7C0-F5AA-468B-B753-CDC5504560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FA64-8F89-43F4-9986-C664728A9301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E7C0-F5AA-468B-B753-CDC5504560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FA64-8F89-43F4-9986-C664728A9301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E7C0-F5AA-468B-B753-CDC5504560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FA64-8F89-43F4-9986-C664728A9301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E7C0-F5AA-468B-B753-CDC5504560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FA64-8F89-43F4-9986-C664728A9301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E7C0-F5AA-468B-B753-CDC5504560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FA64-8F89-43F4-9986-C664728A9301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E7C0-F5AA-468B-B753-CDC5504560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FA64-8F89-43F4-9986-C664728A9301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E7C0-F5AA-468B-B753-CDC5504560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FA64-8F89-43F4-9986-C664728A9301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E7C0-F5AA-468B-B753-CDC5504560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EFA64-8F89-43F4-9986-C664728A9301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4E7C0-F5AA-468B-B753-CDC5504560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IN PYTHON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Connect To Database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Following </a:t>
            </a:r>
            <a:r>
              <a:rPr lang="en-US" dirty="0"/>
              <a:t>Python code shows how to connect to an existing database. If the database does not exist, then it will be created and finally a database object will be returned.</a:t>
            </a:r>
          </a:p>
          <a:p>
            <a:r>
              <a:rPr lang="en-US" dirty="0" smtClean="0"/>
              <a:t>import </a:t>
            </a:r>
            <a:r>
              <a:rPr lang="en-US" dirty="0"/>
              <a:t>sqlite3 </a:t>
            </a:r>
            <a:endParaRPr lang="en-US" dirty="0" smtClean="0"/>
          </a:p>
          <a:p>
            <a:r>
              <a:rPr lang="en-US" dirty="0" err="1" smtClean="0"/>
              <a:t>conn</a:t>
            </a:r>
            <a:r>
              <a:rPr lang="en-US" dirty="0" smtClean="0"/>
              <a:t> </a:t>
            </a:r>
            <a:r>
              <a:rPr lang="en-US" dirty="0"/>
              <a:t>= sqlite3.connect('</a:t>
            </a:r>
            <a:r>
              <a:rPr lang="en-US" dirty="0" err="1"/>
              <a:t>test.db</a:t>
            </a:r>
            <a:r>
              <a:rPr lang="en-US" dirty="0" smtClean="0"/>
              <a:t>')</a:t>
            </a:r>
          </a:p>
          <a:p>
            <a:r>
              <a:rPr lang="en-US" dirty="0" smtClean="0"/>
              <a:t> </a:t>
            </a:r>
            <a:r>
              <a:rPr lang="en-US" dirty="0"/>
              <a:t>print </a:t>
            </a:r>
            <a:r>
              <a:rPr lang="en-US" dirty="0" smtClean="0"/>
              <a:t>(</a:t>
            </a:r>
            <a:r>
              <a:rPr lang="en-US" dirty="0" smtClean="0"/>
              <a:t>"</a:t>
            </a:r>
            <a:r>
              <a:rPr lang="en-US" dirty="0"/>
              <a:t>Opened database </a:t>
            </a:r>
            <a:r>
              <a:rPr lang="en-US" dirty="0" smtClean="0"/>
              <a:t>successfully“)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800" dirty="0"/>
              <a:t>import sqlite3</a:t>
            </a:r>
          </a:p>
          <a:p>
            <a:r>
              <a:rPr lang="en-US" sz="12800" dirty="0"/>
              <a:t/>
            </a:r>
            <a:br>
              <a:rPr lang="en-US" sz="12800" dirty="0"/>
            </a:br>
            <a:r>
              <a:rPr lang="en-US" sz="12800" dirty="0" err="1"/>
              <a:t>conn</a:t>
            </a:r>
            <a:r>
              <a:rPr lang="en-US" sz="12800" dirty="0"/>
              <a:t> = sqlite3.connect('</a:t>
            </a:r>
            <a:r>
              <a:rPr lang="en-US" sz="12800" dirty="0" err="1"/>
              <a:t>sqlite.db</a:t>
            </a:r>
            <a:r>
              <a:rPr lang="en-US" sz="12800" dirty="0"/>
              <a:t>')</a:t>
            </a:r>
          </a:p>
          <a:p>
            <a:r>
              <a:rPr lang="en-US" sz="12800" dirty="0"/>
              <a:t>print("Opened database successfully")</a:t>
            </a:r>
          </a:p>
          <a:p>
            <a:r>
              <a:rPr lang="en-US" sz="12800" dirty="0"/>
              <a:t/>
            </a:r>
            <a:br>
              <a:rPr lang="en-US" sz="12800" dirty="0"/>
            </a:br>
            <a:r>
              <a:rPr lang="en-US" sz="12800" dirty="0"/>
              <a:t># Creating the student table</a:t>
            </a:r>
          </a:p>
          <a:p>
            <a:r>
              <a:rPr lang="en-US" sz="12800" dirty="0" err="1"/>
              <a:t>conn.execute</a:t>
            </a:r>
            <a:r>
              <a:rPr lang="en-US" sz="12800" dirty="0"/>
              <a:t>('''CREATE TABLE student (</a:t>
            </a:r>
          </a:p>
          <a:p>
            <a:r>
              <a:rPr lang="en-US" sz="12800" dirty="0"/>
              <a:t>                </a:t>
            </a:r>
            <a:r>
              <a:rPr lang="en-US" sz="12800" dirty="0" err="1"/>
              <a:t>st_id</a:t>
            </a:r>
            <a:r>
              <a:rPr lang="en-US" sz="12800" dirty="0"/>
              <a:t> INTEGER PRIMARY KEY,</a:t>
            </a:r>
          </a:p>
          <a:p>
            <a:r>
              <a:rPr lang="en-US" sz="12800" dirty="0"/>
              <a:t>                </a:t>
            </a:r>
            <a:r>
              <a:rPr lang="en-US" sz="12800" dirty="0" err="1"/>
              <a:t>st_name</a:t>
            </a:r>
            <a:r>
              <a:rPr lang="en-US" sz="12800" dirty="0"/>
              <a:t> VARCHAR(50),</a:t>
            </a:r>
          </a:p>
          <a:p>
            <a:r>
              <a:rPr lang="en-US" sz="12800" dirty="0"/>
              <a:t>                </a:t>
            </a:r>
            <a:r>
              <a:rPr lang="en-US" sz="12800" dirty="0" err="1"/>
              <a:t>st_class</a:t>
            </a:r>
            <a:r>
              <a:rPr lang="en-US" sz="12800" dirty="0"/>
              <a:t> VARCHAR(10),</a:t>
            </a:r>
          </a:p>
          <a:p>
            <a:r>
              <a:rPr lang="en-US" sz="12800" dirty="0"/>
              <a:t>                </a:t>
            </a:r>
            <a:r>
              <a:rPr lang="en-US" sz="12800" dirty="0" err="1"/>
              <a:t>st_email</a:t>
            </a:r>
            <a:r>
              <a:rPr lang="en-US" sz="12800" dirty="0"/>
              <a:t> VARCHAR(30)</a:t>
            </a:r>
          </a:p>
          <a:p>
            <a:r>
              <a:rPr lang="en-US" sz="12800" dirty="0"/>
              <a:t>                )''')</a:t>
            </a:r>
          </a:p>
          <a:p>
            <a:r>
              <a:rPr lang="en-US" sz="12800" dirty="0"/>
              <a:t>print("Table created successfully")</a:t>
            </a:r>
          </a:p>
          <a:p>
            <a:r>
              <a:rPr lang="en-US" sz="12800" dirty="0"/>
              <a:t/>
            </a:r>
            <a:br>
              <a:rPr lang="en-US" sz="12800" dirty="0"/>
            </a:br>
            <a:r>
              <a:rPr lang="en-US" sz="12800" dirty="0" err="1"/>
              <a:t>conn.close</a:t>
            </a:r>
            <a:r>
              <a:rPr lang="en-US" sz="12800" dirty="0"/>
              <a:t>()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TO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import sqlite3 </a:t>
            </a:r>
            <a:endParaRPr lang="en-US" dirty="0" smtClean="0"/>
          </a:p>
          <a:p>
            <a:r>
              <a:rPr lang="en-US" dirty="0" err="1" smtClean="0"/>
              <a:t>conn</a:t>
            </a:r>
            <a:r>
              <a:rPr lang="en-US" dirty="0" smtClean="0"/>
              <a:t> </a:t>
            </a:r>
            <a:r>
              <a:rPr lang="en-US" dirty="0"/>
              <a:t>= sqlite3.connect('</a:t>
            </a:r>
            <a:r>
              <a:rPr lang="en-US" dirty="0" err="1"/>
              <a:t>test.db</a:t>
            </a:r>
            <a:r>
              <a:rPr lang="en-US" dirty="0"/>
              <a:t>') </a:t>
            </a:r>
            <a:endParaRPr lang="en-US" dirty="0" smtClean="0"/>
          </a:p>
          <a:p>
            <a:r>
              <a:rPr lang="en-US" dirty="0" smtClean="0"/>
              <a:t>print </a:t>
            </a:r>
            <a:r>
              <a:rPr lang="en-US" dirty="0"/>
              <a:t>"Opened database successfully</a:t>
            </a:r>
            <a:r>
              <a:rPr lang="en-US" dirty="0" smtClean="0"/>
              <a:t>"</a:t>
            </a:r>
          </a:p>
          <a:p>
            <a:r>
              <a:rPr lang="en-US" dirty="0" smtClean="0"/>
              <a:t> </a:t>
            </a:r>
            <a:r>
              <a:rPr lang="en-US" dirty="0" err="1"/>
              <a:t>conn.execute</a:t>
            </a:r>
            <a:r>
              <a:rPr lang="en-US" dirty="0"/>
              <a:t>("INSERT INTO COMPANY (ID,NAME,AGE,ADDRESS,SALARY) </a:t>
            </a:r>
            <a:r>
              <a:rPr lang="en-US" dirty="0" smtClean="0"/>
              <a:t>\ </a:t>
            </a:r>
            <a:r>
              <a:rPr lang="en-US" dirty="0"/>
              <a:t>VALUES (1, 'Paul', 32, 'California', 20000.00 )"); </a:t>
            </a:r>
            <a:endParaRPr lang="en-US" dirty="0" smtClean="0"/>
          </a:p>
          <a:p>
            <a:r>
              <a:rPr lang="en-US" dirty="0" err="1" smtClean="0"/>
              <a:t>conn.execute</a:t>
            </a:r>
            <a:r>
              <a:rPr lang="en-US" dirty="0"/>
              <a:t>("INSERT INTO COMPANY (ID,NAME,AGE,ADDRESS,SALARY) \ VALUES (2, 'Allen', 25, 'Texas', 15000.00 )"); </a:t>
            </a:r>
            <a:endParaRPr lang="en-US" dirty="0" smtClean="0"/>
          </a:p>
          <a:p>
            <a:r>
              <a:rPr lang="en-US" dirty="0" err="1" smtClean="0"/>
              <a:t>conn.execute</a:t>
            </a:r>
            <a:r>
              <a:rPr lang="en-US" dirty="0"/>
              <a:t>("INSERT INTO COMPANY (ID,NAME,AGE,ADDRESS,SALARY) \ VALUES (3, 'Teddy', 23, 'Norway', 20000.00 </a:t>
            </a:r>
            <a:r>
              <a:rPr lang="en-US" dirty="0" smtClean="0"/>
              <a:t>)");</a:t>
            </a:r>
          </a:p>
          <a:p>
            <a:r>
              <a:rPr lang="en-US" dirty="0" smtClean="0"/>
              <a:t> </a:t>
            </a:r>
            <a:r>
              <a:rPr lang="en-US" dirty="0" err="1"/>
              <a:t>conn.execute</a:t>
            </a:r>
            <a:r>
              <a:rPr lang="en-US" dirty="0"/>
              <a:t>("INSERT INTO COMPANY (ID,NAME,AGE,ADDRESS,SALARY) \ VALUES (4, 'Mark', 25, 'Rich-</a:t>
            </a:r>
            <a:r>
              <a:rPr lang="en-US" dirty="0" err="1"/>
              <a:t>Mond</a:t>
            </a:r>
            <a:r>
              <a:rPr lang="en-US" dirty="0"/>
              <a:t> ', 65000.00 )"); </a:t>
            </a:r>
            <a:endParaRPr lang="en-US" dirty="0" smtClean="0"/>
          </a:p>
          <a:p>
            <a:r>
              <a:rPr lang="en-US" dirty="0" err="1" smtClean="0"/>
              <a:t>conn.commit</a:t>
            </a:r>
            <a:r>
              <a:rPr lang="en-US" dirty="0"/>
              <a:t>() </a:t>
            </a:r>
            <a:endParaRPr lang="en-US" dirty="0" smtClean="0"/>
          </a:p>
          <a:p>
            <a:r>
              <a:rPr lang="en-US" dirty="0" smtClean="0"/>
              <a:t>print </a:t>
            </a:r>
            <a:r>
              <a:rPr lang="en-US" dirty="0"/>
              <a:t>"Records created successfully"; </a:t>
            </a:r>
            <a:endParaRPr lang="en-US" dirty="0" smtClean="0"/>
          </a:p>
          <a:p>
            <a:r>
              <a:rPr lang="en-US" dirty="0" err="1" smtClean="0"/>
              <a:t>conn.close</a:t>
            </a:r>
            <a:r>
              <a:rPr lang="en-US" dirty="0"/>
              <a:t>()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baseline="-25000" dirty="0"/>
              <a:t>import </a:t>
            </a:r>
            <a:r>
              <a:rPr lang="en-US" sz="3600" baseline="-25000" dirty="0" smtClean="0"/>
              <a:t>sqlite3</a:t>
            </a:r>
          </a:p>
          <a:p>
            <a:r>
              <a:rPr lang="en-US" sz="3600" baseline="-25000" dirty="0" smtClean="0"/>
              <a:t> </a:t>
            </a:r>
            <a:r>
              <a:rPr lang="en-US" sz="3600" baseline="-25000" dirty="0" err="1"/>
              <a:t>conn</a:t>
            </a:r>
            <a:r>
              <a:rPr lang="en-US" sz="3600" baseline="-25000" dirty="0"/>
              <a:t> = sqlite3.connect('</a:t>
            </a:r>
            <a:r>
              <a:rPr lang="en-US" sz="3600" baseline="-25000" dirty="0" err="1"/>
              <a:t>test.db</a:t>
            </a:r>
            <a:r>
              <a:rPr lang="en-US" sz="3600" baseline="-25000" dirty="0"/>
              <a:t>') </a:t>
            </a:r>
            <a:endParaRPr lang="en-US" sz="3600" baseline="-25000" dirty="0" smtClean="0"/>
          </a:p>
          <a:p>
            <a:r>
              <a:rPr lang="en-US" sz="3600" baseline="-25000" dirty="0" smtClean="0"/>
              <a:t>print </a:t>
            </a:r>
            <a:r>
              <a:rPr lang="en-US" sz="3600" baseline="-25000" dirty="0"/>
              <a:t>"Opened database successfully"; </a:t>
            </a:r>
            <a:endParaRPr lang="en-US" sz="3600" baseline="-25000" dirty="0" smtClean="0"/>
          </a:p>
          <a:p>
            <a:r>
              <a:rPr lang="en-US" sz="3600" baseline="-25000" dirty="0" smtClean="0"/>
              <a:t>cursor </a:t>
            </a:r>
            <a:r>
              <a:rPr lang="en-US" sz="3600" baseline="-25000" dirty="0"/>
              <a:t>= </a:t>
            </a:r>
            <a:r>
              <a:rPr lang="en-US" sz="3600" baseline="-25000" dirty="0" err="1"/>
              <a:t>conn.execute</a:t>
            </a:r>
            <a:r>
              <a:rPr lang="en-US" sz="3600" baseline="-25000" dirty="0"/>
              <a:t>("SELECT id, name, address, salary from COMPANY") </a:t>
            </a:r>
            <a:endParaRPr lang="en-US" sz="3600" baseline="-25000" dirty="0" smtClean="0"/>
          </a:p>
          <a:p>
            <a:r>
              <a:rPr lang="en-US" sz="3600" baseline="-25000" dirty="0" smtClean="0"/>
              <a:t>for </a:t>
            </a:r>
            <a:r>
              <a:rPr lang="en-US" sz="3600" baseline="-25000" dirty="0"/>
              <a:t>row in cursor: </a:t>
            </a:r>
            <a:endParaRPr lang="en-US" sz="3600" baseline="-25000" dirty="0" smtClean="0"/>
          </a:p>
          <a:p>
            <a:r>
              <a:rPr lang="en-US" sz="3600" baseline="-25000" dirty="0" smtClean="0"/>
              <a:t>print </a:t>
            </a:r>
            <a:r>
              <a:rPr lang="en-US" sz="3600" baseline="-25000" dirty="0"/>
              <a:t>"ID = ", row[0</a:t>
            </a:r>
            <a:r>
              <a:rPr lang="en-US" sz="3600" baseline="-25000" dirty="0" smtClean="0"/>
              <a:t>]</a:t>
            </a:r>
          </a:p>
          <a:p>
            <a:r>
              <a:rPr lang="en-US" sz="3600" baseline="-25000" dirty="0" smtClean="0"/>
              <a:t> </a:t>
            </a:r>
            <a:r>
              <a:rPr lang="en-US" sz="3600" baseline="-25000" dirty="0"/>
              <a:t>print "NAME = ", row[1] </a:t>
            </a:r>
            <a:endParaRPr lang="en-US" sz="3600" baseline="-25000" dirty="0" smtClean="0"/>
          </a:p>
          <a:p>
            <a:r>
              <a:rPr lang="en-US" sz="3600" baseline="-25000" dirty="0" smtClean="0"/>
              <a:t>print </a:t>
            </a:r>
            <a:r>
              <a:rPr lang="en-US" sz="3600" baseline="-25000" dirty="0"/>
              <a:t>"ADDRESS = ", row[2] </a:t>
            </a:r>
            <a:endParaRPr lang="en-US" sz="3600" baseline="-25000" dirty="0" smtClean="0"/>
          </a:p>
          <a:p>
            <a:r>
              <a:rPr lang="en-US" sz="3600" baseline="-25000" dirty="0" smtClean="0"/>
              <a:t>print </a:t>
            </a:r>
            <a:r>
              <a:rPr lang="en-US" sz="3600" baseline="-25000" dirty="0"/>
              <a:t>"SALARY = ", row[3], "\</a:t>
            </a:r>
            <a:r>
              <a:rPr lang="en-US" sz="3600" baseline="-25000" dirty="0" smtClean="0"/>
              <a:t>n“</a:t>
            </a:r>
          </a:p>
          <a:p>
            <a:r>
              <a:rPr lang="en-US" sz="3600" baseline="-25000" dirty="0" smtClean="0"/>
              <a:t> </a:t>
            </a:r>
            <a:r>
              <a:rPr lang="en-US" sz="3600" baseline="-25000" dirty="0"/>
              <a:t>print "Operation done successfully"; </a:t>
            </a:r>
            <a:endParaRPr lang="en-US" sz="3600" baseline="-25000" dirty="0" smtClean="0"/>
          </a:p>
          <a:p>
            <a:r>
              <a:rPr lang="en-US" sz="3600" baseline="-25000" dirty="0" err="1" smtClean="0"/>
              <a:t>conn.close</a:t>
            </a:r>
            <a:r>
              <a:rPr lang="en-US" sz="3600" baseline="-25000" dirty="0" smtClean="0"/>
              <a:t>()</a:t>
            </a:r>
          </a:p>
          <a:p>
            <a:endParaRPr lang="en-US" sz="3600" baseline="-25000" dirty="0"/>
          </a:p>
          <a:p>
            <a:endParaRPr lang="en-US" sz="3600" baseline="-25000" dirty="0" smtClean="0"/>
          </a:p>
          <a:p>
            <a:r>
              <a:rPr lang="en-US" sz="3600" baseline="-25000" dirty="0" smtClean="0"/>
              <a:t>Output:-</a:t>
            </a:r>
          </a:p>
          <a:p>
            <a:r>
              <a:rPr lang="en-US" sz="3600" baseline="-25000" dirty="0" smtClean="0"/>
              <a:t>Opened database successfully</a:t>
            </a:r>
          </a:p>
          <a:p>
            <a:r>
              <a:rPr lang="en-US" sz="3600" baseline="-25000" dirty="0" smtClean="0"/>
              <a:t> ID = 1 </a:t>
            </a:r>
          </a:p>
          <a:p>
            <a:r>
              <a:rPr lang="en-US" sz="3600" baseline="-25000" dirty="0" smtClean="0"/>
              <a:t>NAME = Paul</a:t>
            </a:r>
          </a:p>
          <a:p>
            <a:r>
              <a:rPr lang="en-US" sz="3600" baseline="-25000" dirty="0" smtClean="0"/>
              <a:t> ADDRESS = California</a:t>
            </a:r>
          </a:p>
          <a:p>
            <a:r>
              <a:rPr lang="en-US" sz="3600" baseline="-25000" dirty="0" smtClean="0"/>
              <a:t> SALARY = 20000.0</a:t>
            </a:r>
          </a:p>
          <a:p>
            <a:r>
              <a:rPr lang="en-US" sz="3600" baseline="-25000" dirty="0" smtClean="0"/>
              <a:t> ID = 2 </a:t>
            </a:r>
          </a:p>
          <a:p>
            <a:r>
              <a:rPr lang="en-US" sz="3600" baseline="-25000" dirty="0" smtClean="0"/>
              <a:t>NAME = Allen </a:t>
            </a:r>
          </a:p>
          <a:p>
            <a:r>
              <a:rPr lang="en-US" sz="3600" baseline="-25000" dirty="0" smtClean="0"/>
              <a:t>ADDRESS = Texas</a:t>
            </a:r>
          </a:p>
          <a:p>
            <a:r>
              <a:rPr lang="en-US" sz="3600" baseline="-25000" dirty="0" smtClean="0"/>
              <a:t> SALARY = 15000.0 </a:t>
            </a:r>
          </a:p>
          <a:p>
            <a:r>
              <a:rPr lang="en-US" sz="3600" baseline="-25000" dirty="0" smtClean="0"/>
              <a:t>Operation done successfully </a:t>
            </a:r>
            <a:br>
              <a:rPr lang="en-US" sz="3600" baseline="-25000" dirty="0" smtClean="0"/>
            </a:br>
            <a:r>
              <a:rPr lang="en-US" sz="3600" baseline="-25000" dirty="0" smtClean="0"/>
              <a:t/>
            </a:r>
            <a:br>
              <a:rPr lang="en-US" sz="3600" baseline="-25000" dirty="0" smtClean="0"/>
            </a:br>
            <a:endParaRPr lang="en-US" sz="3600" baseline="-25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import sqlite3</a:t>
            </a:r>
          </a:p>
          <a:p>
            <a:endParaRPr lang="en-US" sz="4400" dirty="0" smtClean="0"/>
          </a:p>
          <a:p>
            <a:r>
              <a:rPr lang="en-US" sz="4400" dirty="0" smtClean="0"/>
              <a:t># Connect to the database</a:t>
            </a:r>
          </a:p>
          <a:p>
            <a:r>
              <a:rPr lang="en-US" sz="4400" dirty="0" err="1" smtClean="0"/>
              <a:t>conn</a:t>
            </a:r>
            <a:r>
              <a:rPr lang="en-US" sz="4400" dirty="0" smtClean="0"/>
              <a:t> = sqlite3.connect('</a:t>
            </a:r>
            <a:r>
              <a:rPr lang="en-US" sz="4400" dirty="0" err="1" smtClean="0"/>
              <a:t>test.db</a:t>
            </a:r>
            <a:r>
              <a:rPr lang="en-US" sz="4400" dirty="0" smtClean="0"/>
              <a:t>')</a:t>
            </a:r>
          </a:p>
          <a:p>
            <a:endParaRPr lang="en-US" sz="4400" dirty="0" smtClean="0"/>
          </a:p>
          <a:p>
            <a:r>
              <a:rPr lang="en-US" sz="4400" dirty="0" smtClean="0"/>
              <a:t># Print a message indicating successful database connection</a:t>
            </a:r>
          </a:p>
          <a:p>
            <a:r>
              <a:rPr lang="en-US" sz="4400" dirty="0" smtClean="0"/>
              <a:t>print("Opened database successfully")</a:t>
            </a:r>
          </a:p>
          <a:p>
            <a:endParaRPr lang="en-US" sz="4400" dirty="0" smtClean="0"/>
          </a:p>
          <a:p>
            <a:r>
              <a:rPr lang="en-US" sz="4400" dirty="0" smtClean="0"/>
              <a:t># Update the salary for the employee with ID 1</a:t>
            </a:r>
          </a:p>
          <a:p>
            <a:r>
              <a:rPr lang="en-US" sz="4400" dirty="0" err="1" smtClean="0"/>
              <a:t>conn.execute</a:t>
            </a:r>
            <a:r>
              <a:rPr lang="en-US" sz="4400" dirty="0" smtClean="0"/>
              <a:t>("UPDATE COMPANY SET SALARY = 25000.00 WHERE ID = 1")</a:t>
            </a:r>
          </a:p>
          <a:p>
            <a:endParaRPr lang="en-US" sz="4400" dirty="0" smtClean="0"/>
          </a:p>
          <a:p>
            <a:r>
              <a:rPr lang="en-US" sz="4400" dirty="0" smtClean="0"/>
              <a:t># Commit the changes</a:t>
            </a:r>
          </a:p>
          <a:p>
            <a:r>
              <a:rPr lang="en-US" sz="4400" dirty="0" err="1" smtClean="0"/>
              <a:t>conn.commit</a:t>
            </a:r>
            <a:r>
              <a:rPr lang="en-US" sz="4400" dirty="0" smtClean="0"/>
              <a:t>()</a:t>
            </a:r>
          </a:p>
          <a:p>
            <a:endParaRPr lang="en-US" sz="4400" dirty="0" smtClean="0"/>
          </a:p>
          <a:p>
            <a:r>
              <a:rPr lang="en-US" sz="4400" dirty="0" smtClean="0"/>
              <a:t># Print the total number of rows updated</a:t>
            </a:r>
          </a:p>
          <a:p>
            <a:r>
              <a:rPr lang="en-US" sz="4400" dirty="0" smtClean="0"/>
              <a:t>print("Total number of rows updated:", </a:t>
            </a:r>
            <a:r>
              <a:rPr lang="en-US" sz="4400" dirty="0" err="1" smtClean="0"/>
              <a:t>conn.total_changes</a:t>
            </a:r>
            <a:r>
              <a:rPr lang="en-US" sz="4400" dirty="0" smtClean="0"/>
              <a:t>)</a:t>
            </a:r>
          </a:p>
          <a:p>
            <a:endParaRPr lang="en-US" sz="4400" dirty="0" smtClean="0"/>
          </a:p>
          <a:p>
            <a:r>
              <a:rPr lang="en-US" sz="4400" dirty="0" smtClean="0"/>
              <a:t># Select and print records from the COMPANY table</a:t>
            </a:r>
          </a:p>
          <a:p>
            <a:r>
              <a:rPr lang="en-US" sz="4400" dirty="0" smtClean="0"/>
              <a:t>cursor = </a:t>
            </a:r>
            <a:r>
              <a:rPr lang="en-US" sz="4400" dirty="0" err="1" smtClean="0"/>
              <a:t>conn.execute</a:t>
            </a:r>
            <a:r>
              <a:rPr lang="en-US" sz="4400" dirty="0" smtClean="0"/>
              <a:t>("SELECT id, name, address, salary FROM COMPANY")</a:t>
            </a:r>
          </a:p>
          <a:p>
            <a:r>
              <a:rPr lang="en-US" sz="4400" dirty="0" smtClean="0"/>
              <a:t>for row in cursor:</a:t>
            </a:r>
          </a:p>
          <a:p>
            <a:r>
              <a:rPr lang="en-US" sz="4400" dirty="0" smtClean="0"/>
              <a:t>    print("ID =", row[0])</a:t>
            </a:r>
          </a:p>
          <a:p>
            <a:r>
              <a:rPr lang="en-US" sz="4400" dirty="0" smtClean="0"/>
              <a:t>    print("NAME =", row[1])</a:t>
            </a:r>
          </a:p>
          <a:p>
            <a:r>
              <a:rPr lang="en-US" sz="4400" dirty="0" smtClean="0"/>
              <a:t>    print("ADDRESS =", row[2])</a:t>
            </a:r>
          </a:p>
          <a:p>
            <a:r>
              <a:rPr lang="en-US" sz="4400" dirty="0" smtClean="0"/>
              <a:t>    print("SALARY =", row[3], "\n")</a:t>
            </a:r>
          </a:p>
          <a:p>
            <a:endParaRPr lang="en-US" sz="4400" dirty="0" smtClean="0"/>
          </a:p>
          <a:p>
            <a:r>
              <a:rPr lang="en-US" sz="4400" dirty="0" smtClean="0"/>
              <a:t># Print a message indicating successful operation</a:t>
            </a:r>
          </a:p>
          <a:p>
            <a:r>
              <a:rPr lang="en-US" sz="4400" dirty="0" smtClean="0"/>
              <a:t>print("Operation done successfully")</a:t>
            </a:r>
          </a:p>
          <a:p>
            <a:endParaRPr lang="en-US" sz="4400" dirty="0" smtClean="0"/>
          </a:p>
          <a:p>
            <a:r>
              <a:rPr lang="en-US" sz="4400" dirty="0" smtClean="0"/>
              <a:t># Close the connection</a:t>
            </a:r>
          </a:p>
          <a:p>
            <a:r>
              <a:rPr lang="en-US" sz="4400" dirty="0" err="1" smtClean="0"/>
              <a:t>conn.close</a:t>
            </a:r>
            <a:r>
              <a:rPr lang="en-US" sz="4400" dirty="0" smtClean="0"/>
              <a:t>()</a:t>
            </a:r>
            <a:endParaRPr lang="en-US" sz="4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to connect multiple databases using </a:t>
            </a:r>
            <a:r>
              <a:rPr lang="en-US" b="1" u="sng" dirty="0" err="1" smtClean="0"/>
              <a:t>mysqliteconnector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smtClean="0"/>
              <a:t>import sqlite3</a:t>
            </a:r>
          </a:p>
          <a:p>
            <a:endParaRPr lang="en-US" dirty="0" smtClean="0"/>
          </a:p>
          <a:p>
            <a:r>
              <a:rPr lang="en-US" dirty="0" smtClean="0"/>
              <a:t># Connect to the first </a:t>
            </a:r>
            <a:r>
              <a:rPr lang="en-US" dirty="0" err="1" smtClean="0"/>
              <a:t>SQLite</a:t>
            </a:r>
            <a:r>
              <a:rPr lang="en-US" dirty="0" smtClean="0"/>
              <a:t> database</a:t>
            </a:r>
          </a:p>
          <a:p>
            <a:r>
              <a:rPr lang="en-US" dirty="0" smtClean="0"/>
              <a:t>conn1 = sqlite3.connect('db1.sqlite')</a:t>
            </a:r>
          </a:p>
          <a:p>
            <a:r>
              <a:rPr lang="en-US" dirty="0" smtClean="0"/>
              <a:t>cursor1 = conn1.cursor()</a:t>
            </a:r>
          </a:p>
          <a:p>
            <a:endParaRPr lang="en-US" dirty="0" smtClean="0"/>
          </a:p>
          <a:p>
            <a:r>
              <a:rPr lang="en-US" dirty="0" smtClean="0"/>
              <a:t># Connect to the second </a:t>
            </a:r>
            <a:r>
              <a:rPr lang="en-US" dirty="0" err="1" smtClean="0"/>
              <a:t>SQLite</a:t>
            </a:r>
            <a:r>
              <a:rPr lang="en-US" dirty="0" smtClean="0"/>
              <a:t> database</a:t>
            </a:r>
          </a:p>
          <a:p>
            <a:r>
              <a:rPr lang="en-US" dirty="0" smtClean="0"/>
              <a:t>conn2 = sqlite3.connect('</a:t>
            </a:r>
            <a:r>
              <a:rPr lang="en-US" dirty="0" err="1" smtClean="0"/>
              <a:t>college.sqlite</a:t>
            </a:r>
            <a:r>
              <a:rPr lang="en-US" dirty="0" smtClean="0"/>
              <a:t>')</a:t>
            </a:r>
          </a:p>
          <a:p>
            <a:r>
              <a:rPr lang="en-US" dirty="0" smtClean="0"/>
              <a:t>cursor2 = conn2.cursor()</a:t>
            </a:r>
          </a:p>
          <a:p>
            <a:endParaRPr lang="en-US" dirty="0" smtClean="0"/>
          </a:p>
          <a:p>
            <a:r>
              <a:rPr lang="en-US" dirty="0" smtClean="0"/>
              <a:t># Execute SELECT query on the first database</a:t>
            </a:r>
          </a:p>
          <a:p>
            <a:r>
              <a:rPr lang="en-US" dirty="0" smtClean="0"/>
              <a:t>cursor1.execute("SELECT * FROM employee")</a:t>
            </a:r>
          </a:p>
          <a:p>
            <a:r>
              <a:rPr lang="en-US" dirty="0" smtClean="0"/>
              <a:t>rows1 = cursor1.fetchall()</a:t>
            </a:r>
          </a:p>
          <a:p>
            <a:r>
              <a:rPr lang="en-US" dirty="0" smtClean="0"/>
              <a:t>for row in rows1:</a:t>
            </a:r>
          </a:p>
          <a:p>
            <a:r>
              <a:rPr lang="en-US" dirty="0" smtClean="0"/>
              <a:t>    print(row)</a:t>
            </a:r>
          </a:p>
          <a:p>
            <a:r>
              <a:rPr lang="en-US" dirty="0" smtClean="0"/>
              <a:t>print("End of employee")</a:t>
            </a:r>
          </a:p>
          <a:p>
            <a:endParaRPr lang="en-US" dirty="0" smtClean="0"/>
          </a:p>
          <a:p>
            <a:r>
              <a:rPr lang="en-US" dirty="0" smtClean="0"/>
              <a:t># Execute SELECT query on the second database</a:t>
            </a:r>
          </a:p>
          <a:p>
            <a:r>
              <a:rPr lang="en-US" dirty="0" smtClean="0"/>
              <a:t>cursor2.execute("SELECT * FROM animals")</a:t>
            </a:r>
          </a:p>
          <a:p>
            <a:r>
              <a:rPr lang="en-US" dirty="0" smtClean="0"/>
              <a:t>rows2 = cursor2.fetchall()</a:t>
            </a:r>
          </a:p>
          <a:p>
            <a:r>
              <a:rPr lang="en-US" dirty="0" smtClean="0"/>
              <a:t>for row in rows2:</a:t>
            </a:r>
          </a:p>
          <a:p>
            <a:r>
              <a:rPr lang="en-US" dirty="0" smtClean="0"/>
              <a:t>    print(row)</a:t>
            </a:r>
          </a:p>
          <a:p>
            <a:r>
              <a:rPr lang="en-US" dirty="0" smtClean="0"/>
              <a:t>print("End of animals")</a:t>
            </a:r>
          </a:p>
          <a:p>
            <a:endParaRPr lang="en-US" dirty="0" smtClean="0"/>
          </a:p>
          <a:p>
            <a:r>
              <a:rPr lang="en-US" dirty="0" smtClean="0"/>
              <a:t># Close the connections</a:t>
            </a:r>
          </a:p>
          <a:p>
            <a:r>
              <a:rPr lang="en-US" dirty="0" smtClean="0"/>
              <a:t>conn1.close()</a:t>
            </a:r>
          </a:p>
          <a:p>
            <a:r>
              <a:rPr lang="en-US" dirty="0" smtClean="0"/>
              <a:t>conn2.close()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555</Words>
  <Application>Microsoft Office PowerPoint</Application>
  <PresentationFormat>On-screen Show (4:3)</PresentationFormat>
  <Paragraphs>115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DATABASE IN PYTHON </vt:lpstr>
      <vt:lpstr>Connect To Database </vt:lpstr>
      <vt:lpstr>Create table</vt:lpstr>
      <vt:lpstr>INSERT TO TABLE</vt:lpstr>
      <vt:lpstr>SELECT</vt:lpstr>
      <vt:lpstr>update</vt:lpstr>
      <vt:lpstr>to connect multiple databases using mysqliteconnector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13</cp:revision>
  <dcterms:created xsi:type="dcterms:W3CDTF">2024-04-07T11:52:43Z</dcterms:created>
  <dcterms:modified xsi:type="dcterms:W3CDTF">2024-04-08T05:02:19Z</dcterms:modified>
</cp:coreProperties>
</file>