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7E9A-E843-4440-882F-BBE8C1B1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B4B58-0C02-467F-8A87-7F03CEC2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C6AD-0587-46B3-9083-ADBB3973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0AA5B-6431-48AD-8D45-EFAFFDB6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3448-75F5-45E2-8AAC-83A5BFF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F86C-5409-4A7E-A14A-70D35B7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3F643-30AD-42C2-8DFC-5D36BA167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39F9-D2B2-4248-9C0E-0E226E40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4958-CB00-4C7E-BFCC-85E13D01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02DD-BBC0-45AD-A335-C1FCA357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A5E36-FFF9-4613-8AD2-B2F83CB98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4424-A990-4AA2-B658-3D1C9D9EB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B5B8-1974-49EE-835D-3B4ED51D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6304-C62D-44B2-871A-ED2A06B9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2AE5-A312-46F2-92FD-9ED929DE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B50-4000-4214-99AF-552EFF4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581B-0B21-4306-9527-C6DF545C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240D-13AB-4FBD-ADBD-49BD38AB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5563-2A40-4CC5-B9F8-6135F227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F15A-7F0B-49F4-A5B1-42473C5A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4670-D3B6-407B-BF37-EA56E228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F3E3-2AAE-4B93-A969-A3B94D8C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B619-454F-4E08-B585-883A9151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7CB6-7EE9-4855-90D0-1E992A05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9A44-3A90-4D78-B2A4-0F246DD5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9AE4-A20B-4F8D-A100-ECCC1FCD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6F12-44B6-4E8D-AD63-2F2512751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B689-26F6-4D13-9D27-38DE673C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1F11-95FE-4D1C-B658-8007752C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2DF8-4BB3-4F39-B8BE-58C9208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AA2E-448C-436E-A832-48D9B17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14E4-1E97-49FB-9398-19E7F612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503D3-0DA9-4D59-9D9F-CD9C63E5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4D11C-15E1-4560-A6D7-ADD555C65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C9E6C-E33B-4EF7-822B-1E77B8060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242E6-471A-4930-91D0-94E6F2165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1D8CE-BB3B-4159-9AB2-F41CCC21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68017-9928-4E2F-87B2-2C32341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C3814-AFB7-4785-8935-C000477A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D245-668B-40DC-969F-DF0F4E12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EB801-C544-4914-93B3-9F70CA6A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422E-9CCA-4455-93F1-2ADCA43D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47E46-EFBB-44AF-AB4C-206C916A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BD198-254C-4A65-A682-F775431A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4929-1483-462B-8628-67319CE1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96885-AC8C-4AC3-8B73-DC1CB435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B053-E9EE-4EF2-A878-3728D228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F01F-984D-4FE4-ACB7-B40A60EC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C9054-98C5-4209-BB03-CE6AE1F7A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1D4C-66D0-44FD-9A1B-3021DD3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EAD66-E403-47D2-9AE4-1995B51F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8A03-A0AF-4758-90BB-B65067F7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154C-053F-482F-A5CC-5C4D324D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5D807-2D96-4625-AE40-52C06E709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0441-3929-4EAE-B9FE-9177EF8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CDA4-59F0-4F23-B345-F2F5723C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8C3A-FB59-4159-BF6D-099C8550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05FC-9AD1-43B5-9C94-E14CE39E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B2922-9F4D-4C9F-95BD-C365B54D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CF42-30EF-4C2E-B5A7-EA4F4B51D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A8B0-15A6-4239-B806-CBD4CC805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59EC-8F3E-4C9E-91DB-1ED77B5D5C1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B83F-C3C1-460E-BCD0-0398C7267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5299-093D-4CE8-8897-0935D8B6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CFC8-183D-4E15-A569-2ACDBBCF0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01B4A5-A4DF-4487-A9A3-1D4D18733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/>
              <a:t>Jacinda Arden</a:t>
            </a:r>
          </a:p>
          <a:p>
            <a:pPr algn="l"/>
            <a:r>
              <a:rPr lang="en-US" sz="3600" dirty="0"/>
              <a:t>Le Premier </a:t>
            </a:r>
            <a:r>
              <a:rPr lang="en-US" sz="3600" dirty="0" err="1"/>
              <a:t>Ministre</a:t>
            </a:r>
            <a:r>
              <a:rPr lang="en-US" sz="3600" dirty="0"/>
              <a:t> de Nouvelle-</a:t>
            </a:r>
            <a:r>
              <a:rPr lang="en-US" sz="3600" dirty="0" err="1"/>
              <a:t>Zélande</a:t>
            </a:r>
            <a:endParaRPr lang="en-US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1D131BB-0B27-47FF-A1D9-CFC87EB08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" r="13917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9795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erson, indoor, people, posing&#10;&#10;Description automatically generated">
            <a:extLst>
              <a:ext uri="{FF2B5EF4-FFF2-40B4-BE49-F238E27FC236}">
                <a16:creationId xmlns:a16="http://schemas.microsoft.com/office/drawing/2014/main" id="{A3E04C79-A3AD-4652-ABDB-CF8E5AF9B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3C53E-5BDD-45FF-8BE4-F25FD8DC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La plus jeune femme Premier Ministre – 37ans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BA15CF45-4CB2-41EC-BD0C-1CDAAA125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E0FE-8DFD-434C-AF1D-88BF705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2300">
                <a:solidFill>
                  <a:schemeClr val="tx1">
                    <a:lumMod val="85000"/>
                    <a:lumOff val="15000"/>
                  </a:schemeClr>
                </a:solidFill>
              </a:rPr>
              <a:t>Elle a amené sa fille à l’assemblée Générale de l’ONU – Les Organes participaux des Nations Unies</a:t>
            </a: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La plus jeune femme Premier Ministre – 37ans</vt:lpstr>
      <vt:lpstr>Elle a amené sa fille à l’assemblée Générale de l’ONU – Les Organes participaux des Nations Unies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Sharma</dc:creator>
  <cp:lastModifiedBy>Akash Sharma</cp:lastModifiedBy>
  <cp:revision>2</cp:revision>
  <dcterms:created xsi:type="dcterms:W3CDTF">2022-03-24T14:31:48Z</dcterms:created>
  <dcterms:modified xsi:type="dcterms:W3CDTF">2022-03-24T14:47:04Z</dcterms:modified>
</cp:coreProperties>
</file>