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61BF-37C2-96DF-625F-11BFAB723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Brain </a:t>
            </a:r>
            <a:r>
              <a:rPr lang="en-IN" dirty="0" err="1"/>
              <a:t>Tumor</a:t>
            </a:r>
            <a:r>
              <a:rPr lang="en-IN" dirty="0"/>
              <a:t> Detection using </a:t>
            </a:r>
            <a:r>
              <a:rPr lang="en-IN" dirty="0" err="1"/>
              <a:t>PyTorch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F8EFC-12A4-9F13-6E58-8A88B8C17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4505422"/>
            <a:ext cx="6987645" cy="138853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-RAKSHAVIHASINI A S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                                                                                         (2021503543)</a:t>
            </a:r>
          </a:p>
        </p:txBody>
      </p:sp>
    </p:spTree>
    <p:extLst>
      <p:ext uri="{BB962C8B-B14F-4D97-AF65-F5344CB8AC3E}">
        <p14:creationId xmlns:p14="http://schemas.microsoft.com/office/powerpoint/2010/main" val="284566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B019-731A-FC38-A02F-020162AE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31273"/>
          </a:xfrm>
        </p:spPr>
        <p:txBody>
          <a:bodyPr/>
          <a:lstStyle/>
          <a:p>
            <a:pPr algn="l"/>
            <a:r>
              <a:rPr lang="en-IN" dirty="0"/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DE9171-81D2-18E4-B5D9-E5A8A031C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521" y="1724891"/>
            <a:ext cx="4233479" cy="413861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37ED9E-8B53-C517-E6F9-E73A061EE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186" y="1724891"/>
            <a:ext cx="2676899" cy="36104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5B3ABB-1E60-AD7B-BF46-7417D80FB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271" y="1724891"/>
            <a:ext cx="2216727" cy="36104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F93A5C-A1DD-6396-4CCD-88BE5B043419}"/>
              </a:ext>
            </a:extLst>
          </p:cNvPr>
          <p:cNvSpPr txBox="1"/>
          <p:nvPr/>
        </p:nvSpPr>
        <p:spPr>
          <a:xfrm>
            <a:off x="7751618" y="5694218"/>
            <a:ext cx="257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Prediction of brain </a:t>
            </a:r>
            <a:r>
              <a:rPr lang="en-IN" dirty="0" err="1"/>
              <a:t>tumor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30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6BE8-02D7-1FD7-809E-9E60C02F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AD78C-7BE9-3922-FA9F-9E190BD2F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0137"/>
            <a:ext cx="10018713" cy="3661064"/>
          </a:xfrm>
        </p:spPr>
        <p:txBody>
          <a:bodyPr/>
          <a:lstStyle/>
          <a:p>
            <a:r>
              <a:rPr lang="en-US" dirty="0"/>
              <a:t>Brain tumors are a significant health concern, with early detection playing a crucial role in patient prognosis and treatment outcomes.</a:t>
            </a:r>
          </a:p>
          <a:p>
            <a:r>
              <a:rPr lang="en-US" dirty="0"/>
              <a:t>Manual interpretation of medical images for brain tumor detection is time-consuming and subject to human error.</a:t>
            </a:r>
          </a:p>
          <a:p>
            <a:r>
              <a:rPr lang="en-US" dirty="0"/>
              <a:t>The aim of this project is to develop a deep learning-based solution using </a:t>
            </a:r>
            <a:r>
              <a:rPr lang="en-US" dirty="0" err="1"/>
              <a:t>PyTorch</a:t>
            </a:r>
            <a:r>
              <a:rPr lang="en-US" dirty="0"/>
              <a:t> Convolutional Neural Networks (CNNs) to automate the detection of brain tumors in MRI scans.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02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8929-C03D-EE99-AF74-5E72C00A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F4121-65A7-84DB-A8C6-87E9EB03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7009"/>
            <a:ext cx="10018713" cy="3744191"/>
          </a:xfrm>
        </p:spPr>
        <p:txBody>
          <a:bodyPr/>
          <a:lstStyle/>
          <a:p>
            <a:r>
              <a:rPr lang="en-US" dirty="0"/>
              <a:t>Our project, "Brain Tumor Detection using </a:t>
            </a:r>
            <a:r>
              <a:rPr lang="en-US" dirty="0" err="1"/>
              <a:t>PyTorch</a:t>
            </a:r>
            <a:r>
              <a:rPr lang="en-US" dirty="0"/>
              <a:t> CNN," employs deep learning techniques to automate brain tumor detection in MRI scans.</a:t>
            </a:r>
          </a:p>
          <a:p>
            <a:r>
              <a:rPr lang="en-US" dirty="0"/>
              <a:t>Leveraging </a:t>
            </a:r>
            <a:r>
              <a:rPr lang="en-US" dirty="0" err="1"/>
              <a:t>PyTorch's</a:t>
            </a:r>
            <a:r>
              <a:rPr lang="en-US" dirty="0"/>
              <a:t> CNN modules, we aim to develop an accurate model for analyzing medical images and identifying tumors.</a:t>
            </a:r>
          </a:p>
          <a:p>
            <a:r>
              <a:rPr lang="en-US" dirty="0"/>
              <a:t>The project involves data collection from MRI databases, preprocessing to enhance image quality, model training, and evaluation.</a:t>
            </a:r>
          </a:p>
          <a:p>
            <a:r>
              <a:rPr lang="en-US" dirty="0"/>
              <a:t>By utilizing a curated dataset of MRI images annotated with tumor labels, our goal is to contribute to improved diagnostic capabilities in neurology.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28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F03C-3841-41D3-EBA2-641FF8CF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5761-8F37-D5DC-1E4F-2B4FE95FC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6619"/>
            <a:ext cx="10018713" cy="3754582"/>
          </a:xfrm>
        </p:spPr>
        <p:txBody>
          <a:bodyPr>
            <a:normAutofit fontScale="92500"/>
          </a:bodyPr>
          <a:lstStyle/>
          <a:p>
            <a:r>
              <a:rPr lang="en-US" dirty="0"/>
              <a:t>The end users of our brain tumor detection system include:</a:t>
            </a:r>
          </a:p>
          <a:p>
            <a:r>
              <a:rPr lang="en-US" dirty="0"/>
              <a:t>Radiologists and healthcare professionals specializing in neurology, who can utilize the automated detection system to assist in the interpretation of MRI scans.</a:t>
            </a:r>
          </a:p>
          <a:p>
            <a:r>
              <a:rPr lang="en-US" dirty="0"/>
              <a:t>Medical institutions and hospitals, where the system can be integrated into existing diagnostic workflows to streamline the detection process and improve patient care.</a:t>
            </a:r>
          </a:p>
          <a:p>
            <a:r>
              <a:rPr lang="en-US" dirty="0"/>
              <a:t>Additionally, patients who undergo MRI scans for suspected brain tumors can benefit from the system by receiving faster and more accurate diagnoses, leading to timely treatment and improved outcomes.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75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AF5D-5481-AE00-7DDA-B694CB5C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716974"/>
            <a:ext cx="10018713" cy="727364"/>
          </a:xfrm>
        </p:spPr>
        <p:txBody>
          <a:bodyPr/>
          <a:lstStyle/>
          <a:p>
            <a:pPr algn="l"/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1FA1-424A-BBD8-495B-3FD111DA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565" y="1444338"/>
            <a:ext cx="10018713" cy="516428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Data Collection: </a:t>
            </a:r>
            <a:r>
              <a:rPr lang="en-US" dirty="0"/>
              <a:t>Gather a diverse dataset of MRI images containing both tumor and non-tumor cases.</a:t>
            </a:r>
          </a:p>
          <a:p>
            <a:r>
              <a:rPr lang="en-US" b="1" dirty="0"/>
              <a:t>Data Preprocessing: </a:t>
            </a:r>
            <a:r>
              <a:rPr lang="en-US" dirty="0"/>
              <a:t>Preprocess the MRI images to enhance quality, remove noise, and standardize format for input into the CNN model.</a:t>
            </a:r>
          </a:p>
          <a:p>
            <a:r>
              <a:rPr lang="en-US" b="1" dirty="0"/>
              <a:t>Model Development: </a:t>
            </a:r>
            <a:r>
              <a:rPr lang="en-US" dirty="0"/>
              <a:t>Design and implement a CNN architecture using </a:t>
            </a:r>
            <a:r>
              <a:rPr lang="en-US" dirty="0" err="1"/>
              <a:t>PyTorch</a:t>
            </a:r>
            <a:r>
              <a:rPr lang="en-US" dirty="0"/>
              <a:t> to learn and extract features from the preprocessed MRI images.</a:t>
            </a:r>
          </a:p>
          <a:p>
            <a:r>
              <a:rPr lang="en-US" b="1" dirty="0"/>
              <a:t>Training: </a:t>
            </a:r>
            <a:r>
              <a:rPr lang="en-US" dirty="0"/>
              <a:t>Train the CNN model on the labeled dataset using appropriate loss functions and optimization algorithms to learn the patterns associated with brain tumors.</a:t>
            </a:r>
          </a:p>
          <a:p>
            <a:r>
              <a:rPr lang="en-US" b="1" dirty="0"/>
              <a:t>Evaluation: </a:t>
            </a:r>
            <a:r>
              <a:rPr lang="en-US" dirty="0"/>
              <a:t>Evaluate the trained model's performance using metrics such as accuracy, sensitivity, specificity, and area under the curve (AUC) on a separate validation dataset.</a:t>
            </a:r>
          </a:p>
          <a:p>
            <a:r>
              <a:rPr lang="en-US" b="1" dirty="0"/>
              <a:t>Deployment: </a:t>
            </a:r>
            <a:r>
              <a:rPr lang="en-US" dirty="0"/>
              <a:t>Deploy the trained model into a user-friendly interface, enabling healthcare professionals to upload MRI scans and obtain automated tumor detection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90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3B52-35AF-B642-D13B-AD4325AF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F904-2480-6F99-C18B-ED03B941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19745"/>
            <a:ext cx="10018713" cy="36714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Data Acquisition and Preprocessing:</a:t>
            </a:r>
          </a:p>
          <a:p>
            <a:r>
              <a:rPr lang="en-US" dirty="0"/>
              <a:t>The dataset utilized in our project is obtained from reputable sources, ensuring a diverse representation of brain scans with and without tumors. These datasets undergo preprocessing steps to standardize format, enhance image quality, and remove noise.</a:t>
            </a:r>
          </a:p>
          <a:p>
            <a:pPr marL="0" indent="0">
              <a:buNone/>
            </a:pPr>
            <a:r>
              <a:rPr lang="en-US" b="1" dirty="0"/>
              <a:t>Feature Extraction and Representation:</a:t>
            </a:r>
          </a:p>
          <a:p>
            <a:r>
              <a:rPr lang="en-US" dirty="0"/>
              <a:t>Using advanced techniques within the deep learning framework, we extract meaningful features from MRI images. These features serve as essential indicators for tumor presence and are represented in a structured format suitable for model training.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74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0F86-68C9-56D2-7366-4E1D8AA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56889-1E45-BC16-7A1E-7A09E984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0136"/>
            <a:ext cx="10018713" cy="40420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Model Development and Training:</a:t>
            </a:r>
          </a:p>
          <a:p>
            <a:r>
              <a:rPr lang="en-US" dirty="0"/>
              <a:t>Our system entails the design and implementation of a custom CNN architecture optimized for brain tumor detection tasks. This architecture includes convolutional layers for feature extraction and fully connected layers for classification.</a:t>
            </a:r>
          </a:p>
          <a:p>
            <a:r>
              <a:rPr lang="en-US" dirty="0"/>
              <a:t>The model is trained on the preprocessed MRI datasets, utilizing techniques such as mini-batch gradient descent and backpropagation to adjust model parameters iteratively.</a:t>
            </a:r>
          </a:p>
          <a:p>
            <a:pPr marL="0" indent="0">
              <a:buNone/>
            </a:pPr>
            <a:r>
              <a:rPr lang="en-US" b="1" dirty="0"/>
              <a:t>Evaluation and Validation:</a:t>
            </a:r>
          </a:p>
          <a:p>
            <a:r>
              <a:rPr lang="en-US" dirty="0"/>
              <a:t>We evaluate the performance of the trained model using validation datasets, assessing metrics such as accuracy, sensitivity, specificity, and area under the curve (AUC).</a:t>
            </a:r>
          </a:p>
          <a:p>
            <a:r>
              <a:rPr lang="en-US" dirty="0"/>
              <a:t>Rigorous validation ensures the robustness and reliability of the model in accurately detecting brain tumors across diverse datasets and scenarios.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05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A60A-8251-F2B1-EAF6-6CB15E92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EA77-E4FA-116C-7099-2A0C753F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5055"/>
            <a:ext cx="10018713" cy="3796146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Deployment and Integration: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Upon successful training and validation, the trained model is deployed into a user-friendly interface accessible to healthcare professionals.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Integration with existing healthcare systems enables seamless incorporation of the brain tumor detection solution into clinical workflows, facilitating efficient diagnosis and treatment planning.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Continuous Improvement and Adaptation: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Our system is designed for continuous improvement and adaptation, incorporating feedback from users and updates in medical imaging technology.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Ongoing research and development efforts focus on enhancing model performance, expanding dataset diversity, and addressing emerging challenges in brain tumor detection.</a:t>
            </a:r>
          </a:p>
        </p:txBody>
      </p:sp>
    </p:spTree>
    <p:extLst>
      <p:ext uri="{BB962C8B-B14F-4D97-AF65-F5344CB8AC3E}">
        <p14:creationId xmlns:p14="http://schemas.microsoft.com/office/powerpoint/2010/main" val="348188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EE28-7E94-EE7A-E2CD-A66BD001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C1A2BB-2766-C6B8-BE87-B322594C3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656" y="2526984"/>
            <a:ext cx="3048425" cy="24482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538F9-21A5-5D75-C7F4-74EFD7FFD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992" y="2526984"/>
            <a:ext cx="5896798" cy="2448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F7F727-EB56-CC09-1F31-3BBF04F13F7D}"/>
              </a:ext>
            </a:extLst>
          </p:cNvPr>
          <p:cNvSpPr txBox="1"/>
          <p:nvPr/>
        </p:nvSpPr>
        <p:spPr>
          <a:xfrm>
            <a:off x="2462645" y="5226627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E8923-BCAF-6114-891D-90F46E8424FC}"/>
              </a:ext>
            </a:extLst>
          </p:cNvPr>
          <p:cNvSpPr txBox="1"/>
          <p:nvPr/>
        </p:nvSpPr>
        <p:spPr>
          <a:xfrm>
            <a:off x="7211291" y="5226627"/>
            <a:ext cx="210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Printing dataset</a:t>
            </a:r>
          </a:p>
        </p:txBody>
      </p:sp>
    </p:spTree>
    <p:extLst>
      <p:ext uri="{BB962C8B-B14F-4D97-AF65-F5344CB8AC3E}">
        <p14:creationId xmlns:p14="http://schemas.microsoft.com/office/powerpoint/2010/main" val="3566350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75</TotalTime>
  <Words>740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Söhne</vt:lpstr>
      <vt:lpstr>Parallax</vt:lpstr>
      <vt:lpstr>Brain Tumor Detection using PyTorch</vt:lpstr>
      <vt:lpstr>PROBLEM STATEMENT</vt:lpstr>
      <vt:lpstr>PROJECT OVERVIEW</vt:lpstr>
      <vt:lpstr>END USERS</vt:lpstr>
      <vt:lpstr>SOLUTION</vt:lpstr>
      <vt:lpstr>PROPOSED SYSTEM</vt:lpstr>
      <vt:lpstr>PROPOSED SYSTEM</vt:lpstr>
      <vt:lpstr>PROPOSED SYSTEM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 using PyTorch</dc:title>
  <dc:creator>Rakshavihasini A S</dc:creator>
  <cp:lastModifiedBy>Rakshavihasini A S</cp:lastModifiedBy>
  <cp:revision>1</cp:revision>
  <dcterms:created xsi:type="dcterms:W3CDTF">2024-04-28T15:41:52Z</dcterms:created>
  <dcterms:modified xsi:type="dcterms:W3CDTF">2024-04-28T16:57:04Z</dcterms:modified>
</cp:coreProperties>
</file>