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055" autoAdjust="0"/>
  </p:normalViewPr>
  <p:slideViewPr>
    <p:cSldViewPr snapToGrid="0">
      <p:cViewPr varScale="1">
        <p:scale>
          <a:sx n="101" d="100"/>
          <a:sy n="101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51EE-E2C3-4AEF-9ABA-FB57030E490C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B1EB0-F1E4-4F4F-8DA8-2833C5BBFB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03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F8F8F8"/>
                </a:solidFill>
                <a:effectLst/>
              </a:rPr>
              <a:t>Le folklore et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mythes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d'Irlande</a:t>
            </a:r>
            <a:r>
              <a:rPr lang="fr-FR" sz="1200" dirty="0">
                <a:solidFill>
                  <a:srgbClr val="F8F8F8"/>
                </a:solidFill>
                <a:effectLst/>
              </a:rPr>
              <a:t> est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riche</a:t>
            </a:r>
            <a:r>
              <a:rPr lang="fr-FR" sz="1200" dirty="0">
                <a:solidFill>
                  <a:srgbClr val="F8F8F8"/>
                </a:solidFill>
                <a:effectLst/>
              </a:rPr>
              <a:t> et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pleine</a:t>
            </a:r>
            <a:r>
              <a:rPr lang="fr-FR" sz="1200" dirty="0">
                <a:solidFill>
                  <a:srgbClr val="F8F8F8"/>
                </a:solidFill>
                <a:effectLst/>
              </a:rPr>
              <a:t>,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il</a:t>
            </a:r>
            <a:r>
              <a:rPr lang="fr-FR" sz="1200" dirty="0">
                <a:solidFill>
                  <a:srgbClr val="F8F8F8"/>
                </a:solidFill>
                <a:effectLst/>
              </a:rPr>
              <a:t> y a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beaucoup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d'histoires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mais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je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voudrais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dirty="0" err="1">
                <a:solidFill>
                  <a:srgbClr val="F8F8F8"/>
                </a:solidFill>
                <a:effectLst/>
              </a:rPr>
              <a:t>presenter</a:t>
            </a:r>
            <a:r>
              <a:rPr lang="fr-FR" sz="1200" dirty="0">
                <a:solidFill>
                  <a:srgbClr val="F8F8F8"/>
                </a:solidFill>
                <a:effectLst/>
              </a:rPr>
              <a:t> le plus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célèbre</a:t>
            </a:r>
            <a:r>
              <a:rPr lang="fr-FR" sz="1200" dirty="0">
                <a:solidFill>
                  <a:srgbClr val="F8F8F8"/>
                </a:solidFill>
                <a:effectLst/>
              </a:rPr>
              <a:t>.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Chaque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histoire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essaye</a:t>
            </a:r>
            <a:r>
              <a:rPr lang="fr-FR" sz="1200" dirty="0">
                <a:solidFill>
                  <a:srgbClr val="F8F8F8"/>
                </a:solidFill>
                <a:effectLst/>
              </a:rPr>
              <a:t> a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enseigner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une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leçon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ou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fournit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un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divertissement</a:t>
            </a:r>
            <a:r>
              <a:rPr lang="fr-FR" sz="1200" dirty="0">
                <a:solidFill>
                  <a:srgbClr val="F8F8F8"/>
                </a:solidFill>
                <a:effectLst/>
              </a:rPr>
              <a:t>.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Vous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avez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dirty="0" err="1">
                <a:solidFill>
                  <a:srgbClr val="F8F8F8"/>
                </a:solidFill>
                <a:effectLst/>
              </a:rPr>
              <a:t>deja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entendu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quelque</a:t>
            </a:r>
            <a:r>
              <a:rPr lang="fr-FR" sz="1200" dirty="0">
                <a:solidFill>
                  <a:srgbClr val="F8F8F8"/>
                </a:solidFill>
                <a:effectLst/>
              </a:rPr>
              <a:t> (le main rouge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d'Ulster</a:t>
            </a:r>
            <a:r>
              <a:rPr lang="fr-FR" sz="1200" dirty="0">
                <a:solidFill>
                  <a:srgbClr val="F8F8F8"/>
                </a:solidFill>
                <a:effectLst/>
              </a:rPr>
              <a:t> et (le main rouge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d'Ulster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quatre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fois</a:t>
            </a:r>
            <a:r>
              <a:rPr lang="fr-FR" sz="1200" dirty="0">
                <a:solidFill>
                  <a:srgbClr val="F8F8F8"/>
                </a:solidFill>
                <a:effectLst/>
              </a:rPr>
              <a:t> plus)).</a:t>
            </a:r>
            <a:br>
              <a:rPr lang="fr-FR" sz="1200" dirty="0"/>
            </a:br>
            <a:r>
              <a:rPr lang="fr-FR" sz="1200" u="sng" dirty="0">
                <a:solidFill>
                  <a:srgbClr val="F8F8F8"/>
                </a:solidFill>
                <a:effectLst/>
              </a:rPr>
              <a:t>Je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vous</a:t>
            </a:r>
            <a:r>
              <a:rPr lang="fr-FR" sz="1200" dirty="0">
                <a:solidFill>
                  <a:srgbClr val="F8F8F8"/>
                </a:solidFill>
                <a:effectLst/>
              </a:rPr>
              <a:t> a </a:t>
            </a:r>
            <a:r>
              <a:rPr lang="fr-FR" sz="1200" dirty="0" err="1">
                <a:solidFill>
                  <a:srgbClr val="F8F8F8"/>
                </a:solidFill>
                <a:effectLst/>
              </a:rPr>
              <a:t>presenter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l'histoire</a:t>
            </a:r>
            <a:r>
              <a:rPr lang="fr-FR" sz="1200" dirty="0">
                <a:solidFill>
                  <a:srgbClr val="F8F8F8"/>
                </a:solidFill>
                <a:effectLst/>
              </a:rPr>
              <a:t> de ``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Ces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 err="1">
                <a:solidFill>
                  <a:srgbClr val="F8F8F8"/>
                </a:solidFill>
                <a:effectLst/>
              </a:rPr>
              <a:t>Noinden</a:t>
            </a:r>
            <a:r>
              <a:rPr lang="fr-FR" sz="1200" dirty="0">
                <a:solidFill>
                  <a:srgbClr val="F8F8F8"/>
                </a:solidFill>
                <a:effectLst/>
              </a:rPr>
              <a:t> </a:t>
            </a:r>
            <a:r>
              <a:rPr lang="fr-FR" sz="1200" u="sng" dirty="0" err="1">
                <a:solidFill>
                  <a:srgbClr val="F8F8F8"/>
                </a:solidFill>
                <a:effectLst/>
              </a:rPr>
              <a:t>Ulad</a:t>
            </a:r>
            <a:r>
              <a:rPr lang="fr-FR" sz="1200" dirty="0">
                <a:solidFill>
                  <a:srgbClr val="F8F8F8"/>
                </a:solidFill>
                <a:effectLst/>
              </a:rPr>
              <a:t>'' (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ou</a:t>
            </a:r>
            <a:r>
              <a:rPr lang="fr-FR" sz="1200" dirty="0">
                <a:solidFill>
                  <a:srgbClr val="F8F8F8"/>
                </a:solidFill>
                <a:effectLst/>
              </a:rPr>
              <a:t> la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malédiction</a:t>
            </a:r>
            <a:r>
              <a:rPr lang="fr-FR" sz="1200" dirty="0">
                <a:solidFill>
                  <a:srgbClr val="F8F8F8"/>
                </a:solidFill>
                <a:effectLst/>
              </a:rPr>
              <a:t> de </a:t>
            </a:r>
            <a:r>
              <a:rPr lang="fr-FR" sz="1200" u="sng" dirty="0">
                <a:solidFill>
                  <a:srgbClr val="F8F8F8"/>
                </a:solidFill>
                <a:effectLst/>
              </a:rPr>
              <a:t>Macha</a:t>
            </a:r>
            <a:r>
              <a:rPr lang="fr-FR" sz="1200" dirty="0">
                <a:solidFill>
                  <a:srgbClr val="F8F8F8"/>
                </a:solidFill>
                <a:effectLst/>
              </a:rPr>
              <a:t>).</a:t>
            </a:r>
            <a:endParaRPr lang="en-IE" sz="1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26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Cette histoire vient de le cycle Ulster (un groupe d'histoire dans le folklore d'Irlande qu'est très célèbre et le plus connu), c'est un histoire </a:t>
            </a:r>
            <a:r>
              <a:rPr lang="fr-FR" sz="1200" dirty="0" err="1"/>
              <a:t>acienne</a:t>
            </a:r>
            <a:r>
              <a:rPr lang="fr-FR" sz="1200" dirty="0"/>
              <a:t> et un peu </a:t>
            </a:r>
            <a:r>
              <a:rPr lang="fr-FR" sz="1200" dirty="0" err="1"/>
              <a:t>fémeniste</a:t>
            </a:r>
            <a:r>
              <a:rPr lang="fr-FR" sz="1200" dirty="0"/>
              <a:t> (vous allez a voir).</a:t>
            </a:r>
            <a:endParaRPr lang="en-IE" sz="1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39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Il y avait un homme appelé </a:t>
            </a:r>
            <a:r>
              <a:rPr lang="fr-FR" dirty="0" err="1"/>
              <a:t>Crunden</a:t>
            </a:r>
            <a:r>
              <a:rPr lang="fr-FR" dirty="0"/>
              <a:t> et il était agriculteur avec trois enfants et sa femme était mort. Sans la femme et </a:t>
            </a:r>
            <a:r>
              <a:rPr lang="fr-FR" dirty="0" err="1"/>
              <a:t>deja</a:t>
            </a:r>
            <a:r>
              <a:rPr lang="fr-FR" dirty="0"/>
              <a:t> avoir besoin a provider pour les enfants, il va a le champs chaque jour a travailler et il retournée chaque jour a un maison </a:t>
            </a:r>
            <a:r>
              <a:rPr lang="fr-FR" dirty="0" err="1"/>
              <a:t>trés</a:t>
            </a:r>
            <a:r>
              <a:rPr lang="fr-FR" dirty="0"/>
              <a:t> sale et très </a:t>
            </a:r>
            <a:r>
              <a:rPr lang="fr-FR" dirty="0" err="1"/>
              <a:t>caotic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Mais un jour il retournée a trouver Macha au coin du feu, la déesse belle de Ulster, elle a nettoyé la maison, s'occuper les enfants et cuisiné le dîner. Alors Macha racontait </a:t>
            </a:r>
            <a:r>
              <a:rPr lang="fr-FR" dirty="0" err="1"/>
              <a:t>Crunden</a:t>
            </a:r>
            <a:r>
              <a:rPr lang="fr-FR" dirty="0"/>
              <a:t> qu'elle est Macha et il va l'épouser, </a:t>
            </a:r>
            <a:r>
              <a:rPr lang="fr-FR" dirty="0" err="1"/>
              <a:t>Crunden</a:t>
            </a:r>
            <a:r>
              <a:rPr lang="fr-FR" dirty="0"/>
              <a:t> n'était pas un homme argumentatif donc il a dit ‘d'accord’ alors ils se sont mariés et Macha tombe enceinte.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59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vie a continué comme ça pendant quelque temp et finalement </a:t>
            </a:r>
            <a:r>
              <a:rPr lang="fr-FR" dirty="0" err="1"/>
              <a:t>Crunden</a:t>
            </a:r>
            <a:r>
              <a:rPr lang="fr-FR" dirty="0"/>
              <a:t> a réalisé que elle était de un autre monde, elle pouvait courir comme un cheval, elle avait une grande force et elle semblait avoir d’autres grands pouvoirs.</a:t>
            </a:r>
          </a:p>
          <a:p>
            <a:pPr marL="0" indent="0">
              <a:buNone/>
            </a:pPr>
            <a:r>
              <a:rPr lang="fr-FR" dirty="0"/>
              <a:t>Un jours il y avait un grand fête, fait par le </a:t>
            </a:r>
            <a:r>
              <a:rPr lang="fr-FR" dirty="0" err="1"/>
              <a:t>Chieftain</a:t>
            </a:r>
            <a:r>
              <a:rPr lang="fr-FR" dirty="0"/>
              <a:t>, pour tous d'Ulster. </a:t>
            </a:r>
            <a:r>
              <a:rPr lang="fr-FR" dirty="0" err="1"/>
              <a:t>Crunden</a:t>
            </a:r>
            <a:r>
              <a:rPr lang="fr-FR" dirty="0"/>
              <a:t> était excité et voulu aller mais Macha n’irait pas et prévenu </a:t>
            </a:r>
            <a:r>
              <a:rPr lang="fr-FR" dirty="0" err="1"/>
              <a:t>Crunden</a:t>
            </a:r>
            <a:r>
              <a:rPr lang="fr-FR" dirty="0"/>
              <a:t> que si il a parlé de elle, il </a:t>
            </a:r>
            <a:r>
              <a:rPr lang="fr-FR" dirty="0" err="1"/>
              <a:t>etait</a:t>
            </a:r>
            <a:r>
              <a:rPr lang="fr-FR" dirty="0"/>
              <a:t> aller a causer des problèmes pour eux deux. </a:t>
            </a:r>
            <a:r>
              <a:rPr lang="fr-FR" dirty="0" err="1"/>
              <a:t>Crunden</a:t>
            </a:r>
            <a:r>
              <a:rPr lang="fr-FR" dirty="0"/>
              <a:t> a promis qu'il ne va dire rien de elle et il est allé à la fête.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la fête tout le monde a mangé et bu, le </a:t>
            </a:r>
            <a:r>
              <a:rPr lang="fr-FR" dirty="0" err="1"/>
              <a:t>Chieftain</a:t>
            </a:r>
            <a:r>
              <a:rPr lang="fr-FR" dirty="0"/>
              <a:t> a se vanté de la rapidité de ses chevaux</a:t>
            </a:r>
          </a:p>
          <a:p>
            <a:pPr marL="0" indent="0">
              <a:buNone/>
            </a:pPr>
            <a:r>
              <a:rPr lang="fr-FR" dirty="0"/>
              <a:t>, il a se vanté tellement que </a:t>
            </a:r>
            <a:r>
              <a:rPr lang="fr-FR" dirty="0" err="1"/>
              <a:t>Crunden</a:t>
            </a:r>
            <a:r>
              <a:rPr lang="fr-FR" dirty="0"/>
              <a:t> ne pouvait pas se taire plus et il a dit que personne ni rien est aussi rapide que Macha et elle pouvait semer elle. Le </a:t>
            </a:r>
            <a:r>
              <a:rPr lang="fr-FR" dirty="0" err="1"/>
              <a:t>Chieftain</a:t>
            </a:r>
            <a:r>
              <a:rPr lang="fr-FR" dirty="0"/>
              <a:t> </a:t>
            </a:r>
            <a:r>
              <a:rPr lang="fr-FR" dirty="0" err="1"/>
              <a:t>etait</a:t>
            </a:r>
            <a:r>
              <a:rPr lang="fr-FR" dirty="0"/>
              <a:t> outré à cette explosion et a eu ses hommes de les saisir, il a dit que elle dut a de prouver que </a:t>
            </a:r>
            <a:r>
              <a:rPr lang="fr-FR" dirty="0" err="1"/>
              <a:t>Cruden</a:t>
            </a:r>
            <a:r>
              <a:rPr lang="fr-FR" dirty="0"/>
              <a:t> a dit ou il les tuerait tous.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50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Quand Macha a finalement arrivé, elle a supplié avec le </a:t>
            </a:r>
            <a:r>
              <a:rPr lang="fr-FR" dirty="0" err="1"/>
              <a:t>Chieftain</a:t>
            </a:r>
            <a:r>
              <a:rPr lang="fr-FR" dirty="0"/>
              <a:t> à ne pas faire ce et pourrait-il attendre jusqu'à son enfants ont été née. Le </a:t>
            </a:r>
            <a:r>
              <a:rPr lang="fr-FR" dirty="0" err="1"/>
              <a:t>Chieftain</a:t>
            </a:r>
            <a:r>
              <a:rPr lang="fr-FR" dirty="0"/>
              <a:t> a refusé et a dit que si elle ne voulait pas </a:t>
            </a:r>
            <a:r>
              <a:rPr lang="fr-FR" dirty="0" err="1"/>
              <a:t>courrir</a:t>
            </a:r>
            <a:r>
              <a:rPr lang="fr-FR" dirty="0"/>
              <a:t> ses chevaux, il va a tuer Macha, </a:t>
            </a:r>
            <a:r>
              <a:rPr lang="fr-FR" dirty="0" err="1"/>
              <a:t>Crunden</a:t>
            </a:r>
            <a:r>
              <a:rPr lang="fr-FR" dirty="0"/>
              <a:t> et tous la famille. 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07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Donc ils courent et Macha a remporté mais à un coût, ses enfants. Crier et couvert de sang Macha jeter une malédiction sur tout les hommes d'Ulster, car aucun d'entre eux ont utiliser leur force à aider elle, chaque mois durant neuf soir endurerait les douleurs d’une femme en couches. Et avec ca, Macha est partie pour ne plus jamais être vue.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B1EB0-F1E4-4F4F-8DA8-2833C5BBFBF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96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6E0A-252A-4F35-8ACB-BBC6BF4D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C1667-EE14-4540-AC9E-A9DAEB22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3667-7571-4CC6-A359-42922037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C98-99E3-4399-ABDB-27CD5624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A89F-FF69-40BF-9042-0B19F619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8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00D4-66FC-4339-9003-D107401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3771D-5611-46AD-BEA8-A7F08E838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2EEE-3640-4E7F-99F7-2B36F500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015D-AAE5-4842-9091-56A21999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5D76-1488-486D-9F63-07C805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3D099-17BF-4CC3-BCB8-EFA16F86C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D19EF-3B0D-4DB3-904F-24F61DE3C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1417-2387-4FDA-A480-A694BEF4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3C9E-BD57-4529-BA5F-5CFE644B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5BCC-FDB4-4AFE-9959-BC7F33FA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28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43E8-FB6E-465D-9AD1-908C6AA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32C5-65A6-4E93-9BB8-51B6F744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4CA5-8F8B-4382-9AB6-424D48E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8B00-D138-4440-9057-3878A7A6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2619-48FD-4C27-AA18-3AB5E8D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43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FD4F-57A8-4422-ABA8-BF6E595B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9A9E0-48A9-4437-8C15-FEC5853E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260F-5A85-4794-809B-275C65BD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F799-61AB-4279-AA50-58BEE91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32D4-A1F0-47B8-BAD6-33B524A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40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E5E1-287E-4064-9D1B-1BD7B445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61AA-1AB9-4587-95BE-0EA876E63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0D2D-3CF1-453C-9F0D-4BFB67E33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FDE4-5C4D-4AD6-B7AB-B8AE575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4525-1234-4EA0-88FD-A6FD0A4D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FE5F-F317-4D4E-B3AC-8D456153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8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E131-2375-4354-8D61-12811B06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808-C1F7-4ECE-ADBB-5B0E0BAC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6DBE-77E5-40EB-83EE-A936A3DA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53482-52B0-47EF-8DE0-AAF298662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050C-F95F-4734-B4B4-01A0881A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B0483-EC00-4869-8B17-A6215EDF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6FF07-3895-41C5-9644-FCD5E49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37CD6-8281-4C19-B238-F22AC06E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37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EEC-8314-4428-81F1-EC99EE37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E4247-2E40-4732-9238-A908D22D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71EE4-7AB1-47A0-9809-64DD8C2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7B3C9-F191-49F8-98DD-AFA1129C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2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E95F-9D89-4326-8F4A-28FE7DA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AAD62-B611-4AF4-8807-6453320E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B42D-4ECE-4986-8765-4E76A8BF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34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70CF-829C-4ECB-A2DB-F9022F1E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4C9B-818A-48C3-B798-7703DCD0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5212-8661-422F-8E20-EF6A44BA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0F00-1D85-4E60-9B1B-4E2E5FAB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08343-1BA9-4F9E-878A-5BE2F1DF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DA0C-AD1A-4425-8425-8E4D71C2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37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7441-8B2E-4DCE-9268-3491A903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38BEF-49A1-403D-9556-BE004BD5F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ED36-93F6-4407-96D6-E6178606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55AA-4F6D-44CD-A511-9942548A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191F-C2F2-473B-B745-0B61E083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B4BF-3EB5-4FC7-AD1E-8E42D2C0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1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2FCF4-FF96-49A6-AEC9-ED32137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C3B9-4D7D-48C7-BEBA-3DD5A08D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280F-23E9-48A8-84B7-EF407F6A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0279-0FE1-4A55-BCB7-2749F9831A1F}" type="datetimeFigureOut">
              <a:rPr lang="en-IE" smtClean="0"/>
              <a:t>02/12/2021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0341-C2A7-4EE9-804B-5CFE86C53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F78-1614-4AAB-926E-4C7B21A0D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17C9-44E9-4803-BE96-A972E743E2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00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3A98E76-4892-4868-BFC6-85EEE709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317CD-7637-48CE-83BF-D3A5BFDE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6810"/>
            <a:ext cx="10165218" cy="149629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5400" b="1" dirty="0">
                <a:solidFill>
                  <a:schemeClr val="bg1">
                    <a:lumMod val="95000"/>
                  </a:schemeClr>
                </a:solidFill>
              </a:rPr>
              <a:t>Ces </a:t>
            </a:r>
            <a:r>
              <a:rPr lang="fr-FR" sz="5400" b="1" dirty="0" err="1">
                <a:solidFill>
                  <a:schemeClr val="bg1">
                    <a:lumMod val="95000"/>
                  </a:schemeClr>
                </a:solidFill>
              </a:rPr>
              <a:t>Noinden</a:t>
            </a:r>
            <a:r>
              <a:rPr lang="fr-FR" sz="5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5400" b="1" dirty="0" err="1">
                <a:solidFill>
                  <a:schemeClr val="bg1">
                    <a:lumMod val="95000"/>
                  </a:schemeClr>
                </a:solidFill>
              </a:rPr>
              <a:t>Ulad</a:t>
            </a:r>
            <a:br>
              <a:rPr lang="fr-FR" sz="54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5400" b="1" dirty="0">
                <a:solidFill>
                  <a:schemeClr val="bg1">
                    <a:lumMod val="95000"/>
                  </a:schemeClr>
                </a:solidFill>
              </a:rPr>
              <a:t>La malédiction de Macha</a:t>
            </a:r>
            <a:endParaRPr lang="en-IE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032F-E194-45DF-8168-80CB8B47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609" y="4466202"/>
            <a:ext cx="2040397" cy="52899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E" sz="2400" b="1" dirty="0">
                <a:solidFill>
                  <a:srgbClr val="FFFFFF"/>
                </a:solidFill>
              </a:rPr>
              <a:t>Andrew Wilson</a:t>
            </a:r>
          </a:p>
          <a:p>
            <a:pPr algn="ctr"/>
            <a:endParaRPr lang="en-I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book, indoor&#10;&#10;Description automatically generated">
            <a:extLst>
              <a:ext uri="{FF2B5EF4-FFF2-40B4-BE49-F238E27FC236}">
                <a16:creationId xmlns:a16="http://schemas.microsoft.com/office/drawing/2014/main" id="{CDD1DD00-4A09-45F9-84CB-209721C54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B4FD-4123-48D2-955A-4D603A2F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5" y="4556885"/>
            <a:ext cx="12086202" cy="196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FFFF"/>
                </a:solidFill>
              </a:rPr>
              <a:t>- La Malédiction de Macha est un histoire de le Cycle Ulster</a:t>
            </a:r>
          </a:p>
          <a:p>
            <a:pPr marL="0" indent="0">
              <a:buNone/>
            </a:pPr>
            <a:endParaRPr lang="fr-FR" sz="3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3600" b="1" dirty="0">
                <a:solidFill>
                  <a:srgbClr val="FFFFFF"/>
                </a:solidFill>
              </a:rPr>
              <a:t>- C'est ancienne et très </a:t>
            </a:r>
            <a:r>
              <a:rPr lang="fr-FR" sz="3600" b="1" dirty="0" err="1">
                <a:solidFill>
                  <a:srgbClr val="FFFFFF"/>
                </a:solidFill>
              </a:rPr>
              <a:t>celebre</a:t>
            </a:r>
            <a:endParaRPr lang="en-IE" sz="36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D5047-FCC7-49EE-99D2-E1A76D5B0874}"/>
              </a:ext>
            </a:extLst>
          </p:cNvPr>
          <p:cNvSpPr txBox="1"/>
          <p:nvPr/>
        </p:nvSpPr>
        <p:spPr>
          <a:xfrm>
            <a:off x="8388244" y="213780"/>
            <a:ext cx="36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Cú</a:t>
            </a:r>
            <a:r>
              <a:rPr lang="fr-FR" sz="1400" dirty="0"/>
              <a:t> </a:t>
            </a:r>
            <a:r>
              <a:rPr lang="fr-FR" sz="1400" dirty="0" err="1"/>
              <a:t>Chulainn</a:t>
            </a:r>
            <a:r>
              <a:rPr lang="fr-FR" sz="1400" dirty="0"/>
              <a:t>, un </a:t>
            </a:r>
            <a:r>
              <a:rPr lang="fr-FR" sz="1400" dirty="0" err="1"/>
              <a:t>hero</a:t>
            </a:r>
            <a:r>
              <a:rPr lang="fr-FR" sz="1400" dirty="0"/>
              <a:t>-dieu d’Ulster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91813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C590E0BF-F860-4B96-9BC8-F3C96CA8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r="380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55F0-3526-4D46-A6BF-E396BFA2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21" y="1928118"/>
            <a:ext cx="6045836" cy="300176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Il y avait un homme appelé </a:t>
            </a:r>
            <a:r>
              <a:rPr lang="fr-FR" sz="2400" dirty="0" err="1"/>
              <a:t>Crunden</a:t>
            </a:r>
            <a:r>
              <a:rPr lang="fr-FR" sz="2400" dirty="0"/>
              <a:t>, un agriculteur avec trois enfants.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Tout est sale et les enfants sont déchaînés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Macha apparaît et corrige tout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414453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outdoor, sky, stone&#10;&#10;Description automatically generated">
            <a:extLst>
              <a:ext uri="{FF2B5EF4-FFF2-40B4-BE49-F238E27FC236}">
                <a16:creationId xmlns:a16="http://schemas.microsoft.com/office/drawing/2014/main" id="{8E4838BB-E95A-40C2-86D1-657F25F537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7" b="1192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D53A9B-9757-4152-AC12-68721FC8A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4811"/>
            <a:ext cx="4803820" cy="492837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 de le Chieftain d'Ulster, avec les saumon de la connaissance">
            <a:extLst>
              <a:ext uri="{FF2B5EF4-FFF2-40B4-BE49-F238E27FC236}">
                <a16:creationId xmlns:a16="http://schemas.microsoft.com/office/drawing/2014/main" id="{6520C3EC-FE2D-4C62-8B30-EF3D984426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2878" r="-80" b="29143"/>
          <a:stretch/>
        </p:blipFill>
        <p:spPr>
          <a:xfrm>
            <a:off x="20" y="1129284"/>
            <a:ext cx="4617700" cy="45994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19A9-3BA8-450E-9B07-C70B3B12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751" y="1594286"/>
            <a:ext cx="6740866" cy="3669427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fr-FR" sz="3600" dirty="0"/>
              <a:t>Vie a continué</a:t>
            </a:r>
          </a:p>
          <a:p>
            <a:pPr>
              <a:buFontTx/>
              <a:buChar char="-"/>
            </a:pPr>
            <a:r>
              <a:rPr lang="fr-FR" sz="3600" dirty="0"/>
              <a:t>Macha a pouvoirs spéciaux</a:t>
            </a:r>
          </a:p>
          <a:p>
            <a:pPr>
              <a:buFontTx/>
              <a:buChar char="-"/>
            </a:pPr>
            <a:r>
              <a:rPr lang="fr-FR" sz="3600" dirty="0"/>
              <a:t>Un jours il y avait un grand fête, fait par le </a:t>
            </a:r>
            <a:r>
              <a:rPr lang="fr-FR" sz="3600" dirty="0" err="1"/>
              <a:t>Chieftain</a:t>
            </a:r>
            <a:endParaRPr lang="fr-FR" sz="3600" dirty="0"/>
          </a:p>
          <a:p>
            <a:pPr>
              <a:buFontTx/>
              <a:buChar char="-"/>
            </a:pPr>
            <a:r>
              <a:rPr lang="fr-FR" sz="3600" dirty="0">
                <a:solidFill>
                  <a:srgbClr val="FFFFFF"/>
                </a:solidFill>
              </a:rPr>
              <a:t>Une bonne fête, mais le </a:t>
            </a:r>
            <a:r>
              <a:rPr lang="fr-FR" sz="3600" dirty="0" err="1">
                <a:solidFill>
                  <a:srgbClr val="FFFFFF"/>
                </a:solidFill>
              </a:rPr>
              <a:t>Chieftain</a:t>
            </a:r>
            <a:r>
              <a:rPr lang="fr-FR" sz="3600" dirty="0">
                <a:solidFill>
                  <a:srgbClr val="FFFFFF"/>
                </a:solidFill>
              </a:rPr>
              <a:t> a se vanté de la rapidité de ses chevaux</a:t>
            </a:r>
          </a:p>
          <a:p>
            <a:pPr>
              <a:buFontTx/>
              <a:buChar char="-"/>
            </a:pPr>
            <a:r>
              <a:rPr lang="fr-FR" sz="3600" dirty="0" err="1">
                <a:solidFill>
                  <a:srgbClr val="FFFFFF"/>
                </a:solidFill>
              </a:rPr>
              <a:t>Crunden</a:t>
            </a:r>
            <a:r>
              <a:rPr lang="fr-FR" sz="3600" dirty="0">
                <a:solidFill>
                  <a:srgbClr val="FFFFFF"/>
                </a:solidFill>
              </a:rPr>
              <a:t> ne pouvait pas se taire plus, rien est aussi rapide que Macha</a:t>
            </a:r>
          </a:p>
          <a:p>
            <a:pPr>
              <a:buFontTx/>
              <a:buChar char="-"/>
            </a:pPr>
            <a:r>
              <a:rPr lang="fr-FR" sz="3600" dirty="0"/>
              <a:t>Le </a:t>
            </a:r>
            <a:r>
              <a:rPr lang="fr-FR" sz="3600" dirty="0" err="1"/>
              <a:t>Chieftain</a:t>
            </a:r>
            <a:r>
              <a:rPr lang="fr-FR" sz="3600" dirty="0"/>
              <a:t> veut que ses chevaux courent Macha</a:t>
            </a:r>
          </a:p>
          <a:p>
            <a:pPr>
              <a:buFontTx/>
              <a:buChar char="-"/>
            </a:pPr>
            <a:endParaRPr lang="en-IE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D9770-DEFA-489E-B9FD-C71F8A130294}"/>
              </a:ext>
            </a:extLst>
          </p:cNvPr>
          <p:cNvSpPr txBox="1"/>
          <p:nvPr/>
        </p:nvSpPr>
        <p:spPr>
          <a:xfrm>
            <a:off x="566723" y="5934448"/>
            <a:ext cx="367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 de le </a:t>
            </a:r>
            <a:r>
              <a:rPr lang="fr-FR" sz="1400" dirty="0" err="1"/>
              <a:t>Chieftain</a:t>
            </a:r>
            <a:r>
              <a:rPr lang="fr-FR" sz="1400" dirty="0"/>
              <a:t> d'Ulster, avec les saumon de la connaissance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24064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riding a horse&#10;&#10;Description automatically generated with low confidence">
            <a:extLst>
              <a:ext uri="{FF2B5EF4-FFF2-40B4-BE49-F238E27FC236}">
                <a16:creationId xmlns:a16="http://schemas.microsoft.com/office/drawing/2014/main" id="{1C6177F4-BEAC-4250-B928-6132FCF7D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r="113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CFA5-A6D9-4542-94FE-49EA6A92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76" y="3604701"/>
            <a:ext cx="8905324" cy="25722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E" dirty="0"/>
              <a:t>Macha arrive </a:t>
            </a:r>
            <a:r>
              <a:rPr lang="en-IE" dirty="0" err="1"/>
              <a:t>enfin</a:t>
            </a:r>
            <a:r>
              <a:rPr lang="fr-FR" dirty="0">
                <a:solidFill>
                  <a:srgbClr val="FFFFFF"/>
                </a:solidFill>
              </a:rPr>
              <a:t>, elle a supplié avec le </a:t>
            </a:r>
            <a:r>
              <a:rPr lang="fr-FR" dirty="0" err="1">
                <a:solidFill>
                  <a:srgbClr val="FFFFFF"/>
                </a:solidFill>
              </a:rPr>
              <a:t>Chieftain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S’il vous plait, attendre jusqu'à son enfants ont été née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Le </a:t>
            </a:r>
            <a:r>
              <a:rPr lang="fr-FR" dirty="0" err="1">
                <a:solidFill>
                  <a:srgbClr val="FFFFFF"/>
                </a:solidFill>
              </a:rPr>
              <a:t>Chieftain</a:t>
            </a:r>
            <a:r>
              <a:rPr lang="fr-FR" dirty="0">
                <a:solidFill>
                  <a:srgbClr val="FFFFFF"/>
                </a:solidFill>
              </a:rPr>
              <a:t> a refusé </a:t>
            </a:r>
          </a:p>
          <a:p>
            <a:pPr>
              <a:buFontTx/>
              <a:buChar char="-"/>
            </a:pPr>
            <a:r>
              <a:rPr lang="fr-FR" dirty="0" err="1">
                <a:solidFill>
                  <a:srgbClr val="FFFFFF"/>
                </a:solidFill>
              </a:rPr>
              <a:t>Courrir</a:t>
            </a:r>
            <a:r>
              <a:rPr lang="fr-FR" dirty="0">
                <a:solidFill>
                  <a:srgbClr val="FFFFFF"/>
                </a:solidFill>
              </a:rPr>
              <a:t> ses chevaux ou Macha, </a:t>
            </a:r>
            <a:r>
              <a:rPr lang="fr-FR" dirty="0" err="1">
                <a:solidFill>
                  <a:srgbClr val="FFFFFF"/>
                </a:solidFill>
              </a:rPr>
              <a:t>Crunden</a:t>
            </a:r>
            <a:r>
              <a:rPr lang="fr-FR" dirty="0">
                <a:solidFill>
                  <a:srgbClr val="FFFFFF"/>
                </a:solidFill>
              </a:rPr>
              <a:t> et tous la famille est mort 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9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tone&#10;&#10;Description automatically generated">
            <a:extLst>
              <a:ext uri="{FF2B5EF4-FFF2-40B4-BE49-F238E27FC236}">
                <a16:creationId xmlns:a16="http://schemas.microsoft.com/office/drawing/2014/main" id="{4E8C58DF-05F7-491F-B305-55E5E28CE4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r="-1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07D1-96EA-40D5-9350-94F5B55E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254" y="1687105"/>
            <a:ext cx="6824817" cy="3483789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fr-FR" sz="3200" dirty="0"/>
              <a:t>Macha perd ses enfants</a:t>
            </a:r>
          </a:p>
          <a:p>
            <a:pPr>
              <a:buFontTx/>
              <a:buChar char="-"/>
            </a:pPr>
            <a:endParaRPr lang="fr-FR" sz="3200" dirty="0"/>
          </a:p>
          <a:p>
            <a:pPr>
              <a:buFontTx/>
              <a:buChar char="-"/>
            </a:pPr>
            <a:r>
              <a:rPr lang="fr-FR" sz="3200" dirty="0"/>
              <a:t>Macha jeter une malédiction sur tout les hommes d'Ulster</a:t>
            </a:r>
          </a:p>
          <a:p>
            <a:pPr>
              <a:buFontTx/>
              <a:buChar char="-"/>
            </a:pPr>
            <a:endParaRPr lang="fr-FR" sz="3200" dirty="0"/>
          </a:p>
          <a:p>
            <a:pPr>
              <a:buFontTx/>
              <a:buChar char="-"/>
            </a:pPr>
            <a:r>
              <a:rPr lang="fr-FR" sz="3200" dirty="0"/>
              <a:t>Chaque mois durant neuf soir endurerait les douleurs d’une femme en couches.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56497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761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Ces Noinden Ulad La malédiction de Macha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Noinden Ulad La malédiction de Macha</dc:title>
  <dc:creator>Andrew Wilson</dc:creator>
  <cp:lastModifiedBy>Andrew Wilson</cp:lastModifiedBy>
  <cp:revision>12</cp:revision>
  <dcterms:created xsi:type="dcterms:W3CDTF">2021-12-02T14:49:03Z</dcterms:created>
  <dcterms:modified xsi:type="dcterms:W3CDTF">2021-12-06T01:39:52Z</dcterms:modified>
</cp:coreProperties>
</file>