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1" autoAdjust="0"/>
    <p:restoredTop sz="94660"/>
  </p:normalViewPr>
  <p:slideViewPr>
    <p:cSldViewPr>
      <p:cViewPr varScale="1">
        <p:scale>
          <a:sx n="123" d="100"/>
          <a:sy n="123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A595B-DC2E-40FA-A196-48E7DF4FA311}" type="datetimeFigureOut">
              <a:rPr lang="de-AT" smtClean="0"/>
              <a:t>20.11.2016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11564-6162-44D1-B497-2E98C78CE6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807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r>
              <a:rPr lang="de-DE" smtClean="0"/>
              <a:t>050071 Praktikum zur Fachdidaktik, WS 2016/17 - Herbert Bauer, Yvonne Friedrich, Katja Schirmer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917B79E-66DA-43E7-A986-7F5527A21A1B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050071 Praktikum zur Fachdidaktik, WS 2016/17 - Herbert Bauer, Yvonne Friedrich, Katja Schirmer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B79E-66DA-43E7-A986-7F5527A21A1B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050071 Praktikum zur Fachdidaktik, WS 2016/17 - Herbert Bauer, Yvonne Friedrich, Katja Schirmer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B79E-66DA-43E7-A986-7F5527A21A1B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050071 Praktikum zur Fachdidaktik, WS 2016/17 - Herbert Bauer, Yvonne Friedrich, Katja Schirmer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B79E-66DA-43E7-A986-7F5527A21A1B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050071 Praktikum zur Fachdidaktik, WS 2016/17 - Herbert Bauer, Yvonne Friedrich, Katja Schirmer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B79E-66DA-43E7-A986-7F5527A21A1B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050071 Praktikum zur Fachdidaktik, WS 2016/17 - Herbert Bauer, Yvonne Friedrich, Katja Schirmer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B79E-66DA-43E7-A986-7F5527A21A1B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050071 Praktikum zur Fachdidaktik, WS 2016/17 - Herbert Bauer, Yvonne Friedrich, Katja Schirmer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B79E-66DA-43E7-A986-7F5527A21A1B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050071 Praktikum zur Fachdidaktik, WS 2016/17 - Herbert Bauer, Yvonne Friedrich, Katja Schirmer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B79E-66DA-43E7-A986-7F5527A21A1B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050071 Praktikum zur Fachdidaktik, WS 2016/17 - Herbert Bauer, Yvonne Friedrich, Katja Schirmer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B79E-66DA-43E7-A986-7F5527A21A1B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r>
              <a:rPr lang="de-DE" smtClean="0"/>
              <a:t>050071 Praktikum zur Fachdidaktik, WS 2016/17 - Herbert Bauer, Yvonne Friedrich, Katja Schirmer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917B79E-66DA-43E7-A986-7F5527A21A1B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r>
              <a:rPr lang="de-DE" smtClean="0"/>
              <a:t>050071 Praktikum zur Fachdidaktik, WS 2016/17 - Herbert Bauer, Yvonne Friedrich, Katja Schirmer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917B79E-66DA-43E7-A986-7F5527A21A1B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de-DE" smtClean="0"/>
              <a:t>050071 Praktikum zur Fachdidaktik, WS 2016/17 - Herbert Bauer, Yvonne Friedrich, Katja Schirmer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917B79E-66DA-43E7-A986-7F5527A21A1B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Y2JwRfin1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Unterrichtsplanung 4AHITN </a:t>
            </a:r>
            <a:r>
              <a:rPr lang="de-AT" dirty="0" smtClean="0"/>
              <a:t>02.12.2016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Herbert Bauer</a:t>
            </a:r>
          </a:p>
          <a:p>
            <a:r>
              <a:rPr lang="de-AT" dirty="0" smtClean="0"/>
              <a:t>Yvonne Friedrich</a:t>
            </a:r>
          </a:p>
          <a:p>
            <a:r>
              <a:rPr lang="de-AT" dirty="0" smtClean="0"/>
              <a:t>Katja Schirmer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100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Lehrziele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err="1" smtClean="0"/>
              <a:t>GitHub</a:t>
            </a:r>
            <a:r>
              <a:rPr lang="de-AT" dirty="0" smtClean="0"/>
              <a:t>-Einführung mit minimalem Input der Lehrpersonen</a:t>
            </a:r>
          </a:p>
          <a:p>
            <a:r>
              <a:rPr lang="de-AT" dirty="0" smtClean="0"/>
              <a:t>abwechslungsreiche Gestaltung für die letzten Stunden der Woche (Freitag 13:20-15:00 Uhr)</a:t>
            </a:r>
          </a:p>
          <a:p>
            <a:r>
              <a:rPr lang="de-AT" dirty="0" smtClean="0"/>
              <a:t>2-3 Spezialisten der Klasse zu Tutoren ernennen</a:t>
            </a:r>
          </a:p>
          <a:p>
            <a:r>
              <a:rPr lang="de-AT" dirty="0" smtClean="0"/>
              <a:t>bzw. Möglichkeit zur Präsentation bereits vorhandener </a:t>
            </a:r>
            <a:r>
              <a:rPr lang="de-AT" dirty="0" err="1" smtClean="0"/>
              <a:t>GitHub</a:t>
            </a:r>
            <a:r>
              <a:rPr lang="de-AT" dirty="0" smtClean="0"/>
              <a:t>-Projekte der Lernenden</a:t>
            </a:r>
          </a:p>
          <a:p>
            <a:r>
              <a:rPr lang="de-AT" dirty="0" smtClean="0"/>
              <a:t>Koordiniertes </a:t>
            </a:r>
            <a:r>
              <a:rPr lang="de-AT" dirty="0" err="1" smtClean="0"/>
              <a:t>Teamteaching</a:t>
            </a:r>
            <a:endParaRPr lang="de-AT" dirty="0" smtClean="0"/>
          </a:p>
          <a:p>
            <a:r>
              <a:rPr lang="de-AT" dirty="0" smtClean="0"/>
              <a:t>Pannenfreie Mediennutzung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787208" cy="36512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050071 Praktikum zur Fachdidaktik, WS 2016/17 - Herbert Bauer, Yvonne Friedrich, Katja Schirmer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917B79E-66DA-43E7-A986-7F5527A21A1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78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Lernziele (1)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AT" u="sng" dirty="0" smtClean="0"/>
              <a:t>Lernende können</a:t>
            </a:r>
          </a:p>
          <a:p>
            <a:r>
              <a:rPr lang="de-AT" dirty="0" smtClean="0"/>
              <a:t>einen Account erstellen</a:t>
            </a:r>
          </a:p>
          <a:p>
            <a:r>
              <a:rPr lang="de-AT" dirty="0" smtClean="0"/>
              <a:t>ein </a:t>
            </a:r>
            <a:r>
              <a:rPr lang="de-AT" dirty="0" err="1" smtClean="0"/>
              <a:t>Repo</a:t>
            </a:r>
            <a:r>
              <a:rPr lang="de-AT" dirty="0" smtClean="0"/>
              <a:t> anlegen</a:t>
            </a:r>
          </a:p>
          <a:p>
            <a:r>
              <a:rPr lang="de-AT" dirty="0" smtClean="0"/>
              <a:t>ein Dokument erstellen </a:t>
            </a:r>
            <a:r>
              <a:rPr lang="de-AT" i="1" dirty="0" smtClean="0"/>
              <a:t>(Create </a:t>
            </a:r>
            <a:r>
              <a:rPr lang="de-AT" i="1" dirty="0" err="1" smtClean="0"/>
              <a:t>new</a:t>
            </a:r>
            <a:r>
              <a:rPr lang="de-AT" i="1" dirty="0" smtClean="0"/>
              <a:t> </a:t>
            </a:r>
            <a:r>
              <a:rPr lang="de-AT" i="1" dirty="0" err="1" smtClean="0"/>
              <a:t>file</a:t>
            </a:r>
            <a:r>
              <a:rPr lang="de-AT" i="1" dirty="0" smtClean="0"/>
              <a:t>)</a:t>
            </a:r>
          </a:p>
          <a:p>
            <a:r>
              <a:rPr lang="de-AT" dirty="0" smtClean="0"/>
              <a:t>ein Dokument aus dem eigenen Working Directory uploaden (</a:t>
            </a:r>
            <a:r>
              <a:rPr lang="de-AT" dirty="0" err="1" smtClean="0"/>
              <a:t>TitanPad</a:t>
            </a:r>
            <a:r>
              <a:rPr lang="de-AT" dirty="0" smtClean="0"/>
              <a:t>, </a:t>
            </a:r>
            <a:r>
              <a:rPr lang="de-AT" dirty="0" err="1" smtClean="0"/>
              <a:t>Plain</a:t>
            </a:r>
            <a:r>
              <a:rPr lang="de-AT" dirty="0" smtClean="0"/>
              <a:t> </a:t>
            </a:r>
            <a:r>
              <a:rPr lang="de-AT" dirty="0" err="1" smtClean="0"/>
              <a:t>text</a:t>
            </a:r>
            <a:r>
              <a:rPr lang="de-AT" dirty="0" smtClean="0"/>
              <a:t>)</a:t>
            </a:r>
          </a:p>
          <a:p>
            <a:r>
              <a:rPr lang="de-AT" dirty="0" smtClean="0"/>
              <a:t>eine </a:t>
            </a:r>
            <a:r>
              <a:rPr lang="de-AT" dirty="0" err="1" smtClean="0"/>
              <a:t>Branch</a:t>
            </a:r>
            <a:r>
              <a:rPr lang="de-AT" dirty="0" smtClean="0"/>
              <a:t> öffnen, Änderungen committen und mittels Pull </a:t>
            </a:r>
            <a:r>
              <a:rPr lang="de-AT" dirty="0" err="1" smtClean="0"/>
              <a:t>request</a:t>
            </a:r>
            <a:r>
              <a:rPr lang="de-AT" dirty="0" smtClean="0"/>
              <a:t> mit dem </a:t>
            </a:r>
            <a:r>
              <a:rPr lang="de-AT" dirty="0" err="1" smtClean="0"/>
              <a:t>master</a:t>
            </a:r>
            <a:r>
              <a:rPr lang="de-AT" dirty="0" smtClean="0"/>
              <a:t> </a:t>
            </a:r>
            <a:r>
              <a:rPr lang="de-AT" dirty="0" err="1" smtClean="0"/>
              <a:t>mergen</a:t>
            </a:r>
            <a:endParaRPr lang="de-AT" dirty="0" smtClean="0"/>
          </a:p>
          <a:p>
            <a:r>
              <a:rPr lang="de-AT" dirty="0" smtClean="0"/>
              <a:t>eine </a:t>
            </a:r>
            <a:r>
              <a:rPr lang="de-AT" dirty="0" err="1"/>
              <a:t>F</a:t>
            </a:r>
            <a:r>
              <a:rPr lang="de-AT" dirty="0" err="1" smtClean="0"/>
              <a:t>ork</a:t>
            </a:r>
            <a:r>
              <a:rPr lang="de-AT" dirty="0" smtClean="0"/>
              <a:t> öffnen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917B79E-66DA-43E7-A986-7F5527A21A1B}" type="slidenum">
              <a:rPr lang="de-AT" smtClean="0"/>
              <a:t>3</a:t>
            </a:fld>
            <a:endParaRPr lang="de-AT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787208" cy="36512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050071 Praktikum zur Fachdidaktik, WS 2016/17 - Herbert Bauer, Yvonne Friedrich, Katja Schirmer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Lernziele (2)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349320" cy="360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u="sng" dirty="0" smtClean="0"/>
              <a:t>Lernende wissen</a:t>
            </a:r>
          </a:p>
          <a:p>
            <a:r>
              <a:rPr lang="de-AT" dirty="0" smtClean="0"/>
              <a:t>was Versionsverwaltung ist und wozu sie gebraucht wird</a:t>
            </a:r>
          </a:p>
          <a:p>
            <a:r>
              <a:rPr lang="de-AT" dirty="0" smtClean="0"/>
              <a:t>wozu </a:t>
            </a:r>
            <a:r>
              <a:rPr lang="de-AT" dirty="0" err="1" smtClean="0"/>
              <a:t>GitHub</a:t>
            </a:r>
            <a:r>
              <a:rPr lang="de-AT" dirty="0" smtClean="0"/>
              <a:t> verwendet wird und von wem</a:t>
            </a:r>
          </a:p>
          <a:p>
            <a:r>
              <a:rPr lang="de-AT" dirty="0"/>
              <a:t>d</a:t>
            </a:r>
            <a:r>
              <a:rPr lang="de-AT" dirty="0" smtClean="0"/>
              <a:t>en Unterschied von </a:t>
            </a:r>
            <a:r>
              <a:rPr lang="de-AT" dirty="0" err="1" smtClean="0"/>
              <a:t>Branch</a:t>
            </a:r>
            <a:r>
              <a:rPr lang="de-AT" dirty="0" smtClean="0"/>
              <a:t> und </a:t>
            </a:r>
            <a:r>
              <a:rPr lang="de-AT" dirty="0" err="1" smtClean="0"/>
              <a:t>Fork</a:t>
            </a:r>
            <a:endParaRPr lang="de-AT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917B79E-66DA-43E7-A986-7F5527A21A1B}" type="slidenum">
              <a:rPr lang="de-AT" smtClean="0"/>
              <a:t>4</a:t>
            </a:fld>
            <a:endParaRPr lang="de-AT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787208" cy="36512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050071 Praktikum zur Fachdidaktik, WS 2016/17 - Herbert Bauer, Yvonne Friedrich, Katja Schirmer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Nicht-Ziele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umfangreiche </a:t>
            </a:r>
            <a:r>
              <a:rPr lang="de-AT" dirty="0" err="1" smtClean="0"/>
              <a:t>GitHub-Repositories</a:t>
            </a:r>
            <a:r>
              <a:rPr lang="de-AT" dirty="0" smtClean="0"/>
              <a:t> mit mehreren </a:t>
            </a:r>
            <a:r>
              <a:rPr lang="de-AT" dirty="0" err="1" smtClean="0"/>
              <a:t>Collaborators</a:t>
            </a:r>
            <a:endParaRPr lang="de-AT" dirty="0" smtClean="0"/>
          </a:p>
          <a:p>
            <a:r>
              <a:rPr lang="de-AT" dirty="0" err="1" smtClean="0"/>
              <a:t>git</a:t>
            </a:r>
            <a:r>
              <a:rPr lang="de-AT" dirty="0" smtClean="0"/>
              <a:t> Kommandozeile</a:t>
            </a:r>
          </a:p>
          <a:p>
            <a:r>
              <a:rPr lang="de-AT" dirty="0" err="1" smtClean="0"/>
              <a:t>git</a:t>
            </a:r>
            <a:r>
              <a:rPr lang="de-AT" dirty="0" smtClean="0"/>
              <a:t> Desktopversion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917B79E-66DA-43E7-A986-7F5527A21A1B}" type="slidenum">
              <a:rPr lang="de-AT" smtClean="0"/>
              <a:t>5</a:t>
            </a:fld>
            <a:endParaRPr lang="de-AT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787208" cy="36512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050071 Praktikum zur Fachdidaktik, WS 2016/17 - Herbert Bauer, Yvonne Friedrich, Katja Schirmer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Ablauf (1)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493336" cy="36038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898525" algn="l"/>
              </a:tabLst>
            </a:pPr>
            <a:r>
              <a:rPr lang="de-AT" b="1" dirty="0" smtClean="0"/>
              <a:t>0-15	Vorstellung und Einführung</a:t>
            </a:r>
          </a:p>
          <a:p>
            <a:pPr marL="1257300"/>
            <a:r>
              <a:rPr lang="de-AT" dirty="0" smtClean="0"/>
              <a:t>Agenda bzw. Lehr-, Lern- und Nicht-Ziele </a:t>
            </a:r>
            <a:r>
              <a:rPr lang="de-AT" dirty="0" smtClean="0"/>
              <a:t>(</a:t>
            </a:r>
            <a:r>
              <a:rPr lang="de-AT" dirty="0" err="1" smtClean="0"/>
              <a:t>Powerpoint</a:t>
            </a:r>
            <a:r>
              <a:rPr lang="de-AT" dirty="0" smtClean="0"/>
              <a:t>)</a:t>
            </a:r>
            <a:endParaRPr lang="de-AT" dirty="0" smtClean="0"/>
          </a:p>
          <a:p>
            <a:pPr marL="1257300"/>
            <a:r>
              <a:rPr lang="de-AT" dirty="0" smtClean="0"/>
              <a:t>Was ist Versionsverwaltung? </a:t>
            </a:r>
            <a:br>
              <a:rPr lang="de-AT" dirty="0" smtClean="0"/>
            </a:br>
            <a:r>
              <a:rPr lang="de-AT" dirty="0" smtClean="0"/>
              <a:t>(Video </a:t>
            </a:r>
            <a:r>
              <a:rPr lang="de-AT" sz="2000" dirty="0" smtClean="0">
                <a:hlinkClick r:id="rId2"/>
              </a:rPr>
              <a:t>https://www.youtube.com/watch?v=gY2JwRfin1M</a:t>
            </a:r>
            <a:r>
              <a:rPr lang="de-AT" dirty="0" smtClean="0"/>
              <a:t>)</a:t>
            </a:r>
          </a:p>
          <a:p>
            <a:pPr marL="914400" indent="0">
              <a:buNone/>
            </a:pPr>
            <a:endParaRPr lang="de-AT" dirty="0" smtClean="0"/>
          </a:p>
          <a:p>
            <a:pPr marL="0" indent="0">
              <a:buNone/>
              <a:tabLst>
                <a:tab pos="898525" algn="l"/>
              </a:tabLst>
            </a:pPr>
            <a:r>
              <a:rPr lang="de-AT" b="1" dirty="0" smtClean="0"/>
              <a:t>15-50  </a:t>
            </a:r>
            <a:r>
              <a:rPr lang="de-AT" b="1" dirty="0" err="1" smtClean="0"/>
              <a:t>GitHub</a:t>
            </a:r>
            <a:r>
              <a:rPr lang="de-AT" b="1" dirty="0" smtClean="0"/>
              <a:t>-Account einrichten</a:t>
            </a:r>
            <a:r>
              <a:rPr lang="de-AT" dirty="0" smtClean="0"/>
              <a:t> (Vorzeigen + Nachmachen)</a:t>
            </a:r>
          </a:p>
          <a:p>
            <a:pPr marL="1257300"/>
            <a:r>
              <a:rPr lang="de-AT" dirty="0" smtClean="0"/>
              <a:t>Repository erstellen</a:t>
            </a:r>
          </a:p>
          <a:p>
            <a:pPr marL="1257300"/>
            <a:r>
              <a:rPr lang="de-AT" dirty="0" smtClean="0"/>
              <a:t>Dokumente hinzufügen und verändern</a:t>
            </a:r>
          </a:p>
          <a:p>
            <a:pPr marL="1257300"/>
            <a:r>
              <a:rPr lang="de-AT" dirty="0" err="1" smtClean="0"/>
              <a:t>Branch</a:t>
            </a:r>
            <a:r>
              <a:rPr lang="de-AT" dirty="0" smtClean="0"/>
              <a:t> erstellen, Pull Request und </a:t>
            </a:r>
            <a:br>
              <a:rPr lang="de-AT" dirty="0" smtClean="0"/>
            </a:br>
            <a:r>
              <a:rPr lang="de-AT" dirty="0" err="1" smtClean="0"/>
              <a:t>Merge</a:t>
            </a:r>
            <a:r>
              <a:rPr lang="de-AT" dirty="0" smtClean="0"/>
              <a:t> mit </a:t>
            </a:r>
            <a:r>
              <a:rPr lang="de-AT" dirty="0" err="1" smtClean="0"/>
              <a:t>master</a:t>
            </a:r>
            <a:endParaRPr lang="de-AT" dirty="0" smtClean="0"/>
          </a:p>
          <a:p>
            <a:pPr marL="1257300"/>
            <a:r>
              <a:rPr lang="de-AT" dirty="0" smtClean="0"/>
              <a:t>Projekt </a:t>
            </a:r>
            <a:r>
              <a:rPr lang="de-AT" dirty="0" err="1" smtClean="0"/>
              <a:t>forken</a:t>
            </a:r>
            <a:endParaRPr lang="de-AT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917B79E-66DA-43E7-A986-7F5527A21A1B}" type="slidenum">
              <a:rPr lang="de-AT" smtClean="0"/>
              <a:t>6</a:t>
            </a:fld>
            <a:endParaRPr lang="de-AT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787208" cy="36512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050071 Praktikum zur Fachdidaktik, WS 2016/17 - Herbert Bauer, Yvonne Friedrich, Katja Schirmer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Ablauf (2)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1077913" algn="l"/>
              </a:tabLst>
            </a:pPr>
            <a:r>
              <a:rPr lang="de-AT" b="1" dirty="0" smtClean="0"/>
              <a:t>50-75  	Wichtige Begriffe </a:t>
            </a:r>
            <a:r>
              <a:rPr lang="de-AT" dirty="0" smtClean="0"/>
              <a:t>gemeinsam erarbeiten/wieder-	holen (TitanPad.com) – </a:t>
            </a:r>
          </a:p>
          <a:p>
            <a:pPr marL="1092200" indent="0">
              <a:lnSpc>
                <a:spcPct val="90000"/>
              </a:lnSpc>
              <a:buNone/>
              <a:tabLst>
                <a:tab pos="1077913" algn="l"/>
              </a:tabLst>
            </a:pPr>
            <a:r>
              <a:rPr lang="de-AT" dirty="0" smtClean="0"/>
              <a:t>Repository</a:t>
            </a:r>
            <a:r>
              <a:rPr lang="de-AT" dirty="0"/>
              <a:t>, </a:t>
            </a:r>
            <a:r>
              <a:rPr lang="de-AT" dirty="0" err="1"/>
              <a:t>Branch</a:t>
            </a:r>
            <a:r>
              <a:rPr lang="de-AT" dirty="0"/>
              <a:t>, </a:t>
            </a:r>
            <a:r>
              <a:rPr lang="de-AT" dirty="0" err="1"/>
              <a:t>Fork</a:t>
            </a:r>
            <a:r>
              <a:rPr lang="de-AT" dirty="0"/>
              <a:t>, </a:t>
            </a:r>
            <a:r>
              <a:rPr lang="de-AT" dirty="0" err="1"/>
              <a:t>commit</a:t>
            </a:r>
            <a:r>
              <a:rPr lang="de-AT" dirty="0"/>
              <a:t>, Pull </a:t>
            </a:r>
            <a:r>
              <a:rPr lang="de-AT" dirty="0" err="1"/>
              <a:t>request</a:t>
            </a:r>
            <a:r>
              <a:rPr lang="de-AT" dirty="0"/>
              <a:t>, </a:t>
            </a:r>
            <a:r>
              <a:rPr lang="de-AT" dirty="0" err="1" smtClean="0"/>
              <a:t>merge</a:t>
            </a:r>
            <a:endParaRPr lang="de-AT" dirty="0" smtClean="0"/>
          </a:p>
          <a:p>
            <a:pPr marL="1092200" indent="0">
              <a:lnSpc>
                <a:spcPct val="90000"/>
              </a:lnSpc>
              <a:buNone/>
              <a:tabLst>
                <a:tab pos="1077913" algn="l"/>
              </a:tabLst>
            </a:pPr>
            <a:endParaRPr lang="de-AT" sz="2900" dirty="0"/>
          </a:p>
          <a:p>
            <a:pPr marL="0" indent="0">
              <a:buNone/>
              <a:tabLst>
                <a:tab pos="1077913" algn="l"/>
              </a:tabLst>
            </a:pPr>
            <a:r>
              <a:rPr lang="de-AT" b="1" dirty="0" smtClean="0"/>
              <a:t>75-80 	selbständiges Hochladen </a:t>
            </a:r>
            <a:r>
              <a:rPr lang="de-AT" dirty="0" smtClean="0"/>
              <a:t>der </a:t>
            </a:r>
            <a:r>
              <a:rPr lang="de-AT" dirty="0" err="1" smtClean="0"/>
              <a:t>TitanPad</a:t>
            </a:r>
            <a:r>
              <a:rPr lang="de-AT" dirty="0" smtClean="0"/>
              <a:t>-Datei </a:t>
            </a:r>
            <a:br>
              <a:rPr lang="de-AT" dirty="0" smtClean="0"/>
            </a:br>
            <a:r>
              <a:rPr lang="de-AT" dirty="0" smtClean="0"/>
              <a:t>	in die </a:t>
            </a:r>
            <a:r>
              <a:rPr lang="de-AT" dirty="0" err="1" smtClean="0"/>
              <a:t>Repositories</a:t>
            </a:r>
            <a:r>
              <a:rPr lang="de-AT" dirty="0" smtClean="0"/>
              <a:t> der Lernenden</a:t>
            </a:r>
          </a:p>
          <a:p>
            <a:pPr marL="0" indent="0">
              <a:buNone/>
              <a:tabLst>
                <a:tab pos="1077913" algn="l"/>
              </a:tabLst>
            </a:pPr>
            <a:endParaRPr lang="de-AT" dirty="0" smtClean="0"/>
          </a:p>
          <a:p>
            <a:pPr marL="0" indent="0">
              <a:buNone/>
              <a:tabLst>
                <a:tab pos="1077913" algn="l"/>
              </a:tabLst>
            </a:pPr>
            <a:r>
              <a:rPr lang="de-AT" b="1" dirty="0" smtClean="0"/>
              <a:t>80-90	Präsentation </a:t>
            </a:r>
            <a:r>
              <a:rPr lang="de-AT" b="1" dirty="0" err="1" smtClean="0"/>
              <a:t>git</a:t>
            </a:r>
            <a:r>
              <a:rPr lang="de-AT" b="1" dirty="0" smtClean="0"/>
              <a:t>-Server </a:t>
            </a:r>
            <a:br>
              <a:rPr lang="de-AT" b="1" dirty="0" smtClean="0"/>
            </a:br>
            <a:r>
              <a:rPr lang="de-AT" b="1" dirty="0" smtClean="0"/>
              <a:t>	</a:t>
            </a:r>
            <a:r>
              <a:rPr lang="de-AT" dirty="0" smtClean="0"/>
              <a:t>durch die zwei Projektverantwortlichen der Klasse</a:t>
            </a:r>
          </a:p>
          <a:p>
            <a:pPr marL="0" indent="0">
              <a:buNone/>
              <a:tabLst>
                <a:tab pos="1077913" algn="l"/>
              </a:tabLst>
            </a:pPr>
            <a:endParaRPr lang="de-AT" dirty="0" smtClean="0"/>
          </a:p>
          <a:p>
            <a:pPr marL="0" indent="0">
              <a:buNone/>
              <a:tabLst>
                <a:tab pos="1077913" algn="l"/>
              </a:tabLst>
            </a:pPr>
            <a:r>
              <a:rPr lang="de-AT" b="1" dirty="0" smtClean="0"/>
              <a:t>90-100   	weitere Präsentation </a:t>
            </a:r>
            <a:r>
              <a:rPr lang="de-AT" dirty="0" smtClean="0"/>
              <a:t>durch Lernende</a:t>
            </a:r>
            <a:r>
              <a:rPr lang="de-AT" dirty="0"/>
              <a:t> </a:t>
            </a:r>
            <a:r>
              <a:rPr lang="de-AT" dirty="0" smtClean="0"/>
              <a:t>oder 	</a:t>
            </a:r>
            <a:r>
              <a:rPr lang="de-AT" b="1" dirty="0" smtClean="0"/>
              <a:t>Erforschung eines großen </a:t>
            </a:r>
            <a:r>
              <a:rPr lang="de-AT" b="1" dirty="0" err="1" smtClean="0"/>
              <a:t>Repositories</a:t>
            </a:r>
            <a:r>
              <a:rPr lang="de-AT" b="1" dirty="0" smtClean="0"/>
              <a:t> </a:t>
            </a:r>
            <a:br>
              <a:rPr lang="de-AT" b="1" dirty="0" smtClean="0"/>
            </a:br>
            <a:r>
              <a:rPr lang="de-AT" b="1" dirty="0" smtClean="0"/>
              <a:t>	</a:t>
            </a:r>
            <a:r>
              <a:rPr lang="de-AT" dirty="0" smtClean="0"/>
              <a:t>(Linux Kernel)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917B79E-66DA-43E7-A986-7F5527A21A1B}" type="slidenum">
              <a:rPr lang="de-AT" smtClean="0"/>
              <a:t>7</a:t>
            </a:fld>
            <a:endParaRPr lang="de-AT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787208" cy="36512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050071 Praktikum zur Fachdidaktik, WS 2016/17 - Herbert Bauer, Yvonne Friedrich, Katja Schirmer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technische 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Beamer</a:t>
            </a:r>
            <a:r>
              <a:rPr lang="de-AT" dirty="0"/>
              <a:t> und Anschluss</a:t>
            </a:r>
            <a:endParaRPr lang="de-AT" dirty="0" smtClean="0">
              <a:effectLst/>
            </a:endParaRPr>
          </a:p>
          <a:p>
            <a:r>
              <a:rPr lang="de-AT" dirty="0"/>
              <a:t>WLAN</a:t>
            </a:r>
            <a:endParaRPr lang="de-AT" dirty="0" smtClean="0">
              <a:effectLst/>
            </a:endParaRPr>
          </a:p>
          <a:p>
            <a:r>
              <a:rPr lang="de-AT" dirty="0"/>
              <a:t>Laptops</a:t>
            </a:r>
            <a:endParaRPr lang="de-AT" dirty="0">
              <a:effectLst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917B79E-66DA-43E7-A986-7F5527A21A1B}" type="slidenum">
              <a:rPr lang="de-AT" smtClean="0"/>
              <a:t>8</a:t>
            </a:fld>
            <a:endParaRPr lang="de-AT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787208" cy="36512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050071 Praktikum zur Fachdidaktik, WS 2016/17 - Herbert Bauer, Yvonne Friedrich, Katja Schirmer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3040" y="2780927"/>
            <a:ext cx="6196405" cy="2942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6000" dirty="0" smtClean="0">
                <a:latin typeface="+mj-lt"/>
                <a:ea typeface="+mj-ea"/>
                <a:cs typeface="+mj-cs"/>
              </a:rPr>
              <a:t>Danke</a:t>
            </a:r>
            <a:r>
              <a:rPr lang="de-AT" sz="6000" dirty="0">
                <a:latin typeface="+mj-lt"/>
                <a:ea typeface="+mj-ea"/>
                <a:cs typeface="+mj-cs"/>
              </a:rPr>
              <a:t>!</a:t>
            </a:r>
            <a:endParaRPr lang="de-AT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917B79E-66DA-43E7-A986-7F5527A21A1B}" type="slidenum">
              <a:rPr lang="de-AT" smtClean="0"/>
              <a:t>9</a:t>
            </a:fld>
            <a:endParaRPr lang="de-AT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787208" cy="365125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050071 Praktikum zur Fachdidaktik, WS 2016/17 - Herbert Bauer, Yvonne Friedrich, Katja Schirmer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9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0</TotalTime>
  <Words>293</Words>
  <Application>Microsoft Office PowerPoint</Application>
  <PresentationFormat>Bildschirmpräsentation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Pin</vt:lpstr>
      <vt:lpstr>Unterrichtsplanung 4AHITN 02.12.2016</vt:lpstr>
      <vt:lpstr>Lehrziele</vt:lpstr>
      <vt:lpstr>Lernziele (1)</vt:lpstr>
      <vt:lpstr>Lernziele (2)</vt:lpstr>
      <vt:lpstr>Nicht-Ziele</vt:lpstr>
      <vt:lpstr>Ablauf (1)</vt:lpstr>
      <vt:lpstr>Ablauf (2)</vt:lpstr>
      <vt:lpstr>technische Voraussetzungen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Unterrichtsplanung 4AHITN 02.12.2016</dc:title>
  <dc:creator>Y1</dc:creator>
  <cp:lastModifiedBy>Y1</cp:lastModifiedBy>
  <cp:revision>8</cp:revision>
  <dcterms:created xsi:type="dcterms:W3CDTF">2016-11-20T18:49:20Z</dcterms:created>
  <dcterms:modified xsi:type="dcterms:W3CDTF">2016-11-20T20:02:25Z</dcterms:modified>
</cp:coreProperties>
</file>