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157C-D662-407F-B60B-7B0685B72C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E887F8-8F3C-473C-8DE0-D1268FFB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February 2023 methodology change for pre-COVID comparisons</a:t>
          </a:r>
        </a:p>
      </dgm:t>
    </dgm:pt>
    <dgm:pt modelId="{C2F852FF-CD15-4B93-97DC-512A8A7A709F}" type="parTrans" cxnId="{40ADED1F-77CD-4CD4-90CA-69B2E796A8A1}">
      <dgm:prSet/>
      <dgm:spPr/>
      <dgm:t>
        <a:bodyPr/>
        <a:lstStyle/>
        <a:p>
          <a:endParaRPr lang="en-US"/>
        </a:p>
      </dgm:t>
    </dgm:pt>
    <dgm:pt modelId="{A87AC4D4-83AB-48E0-8F6B-7FEDEDAC1D7A}" type="sibTrans" cxnId="{40ADED1F-77CD-4CD4-90CA-69B2E796A8A1}">
      <dgm:prSet/>
      <dgm:spPr/>
      <dgm:t>
        <a:bodyPr/>
        <a:lstStyle/>
        <a:p>
          <a:endParaRPr lang="en-US"/>
        </a:p>
      </dgm:t>
    </dgm:pt>
    <dgm:pt modelId="{BC166A0C-77FC-4684-A37A-F72F40CCE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Reported recovery percentages increased by ~5%</a:t>
          </a:r>
        </a:p>
      </dgm:t>
    </dgm:pt>
    <dgm:pt modelId="{DC4304C5-2B2E-4004-91D4-85CBACF6A112}" type="parTrans" cxnId="{46AE8779-404F-4C9A-8D46-E7975504CA8F}">
      <dgm:prSet/>
      <dgm:spPr/>
      <dgm:t>
        <a:bodyPr/>
        <a:lstStyle/>
        <a:p>
          <a:endParaRPr lang="en-US"/>
        </a:p>
      </dgm:t>
    </dgm:pt>
    <dgm:pt modelId="{0B4FB54E-D809-45FC-ABBD-17AB8BBE1596}" type="sibTrans" cxnId="{46AE8779-404F-4C9A-8D46-E7975504CA8F}">
      <dgm:prSet/>
      <dgm:spPr/>
      <dgm:t>
        <a:bodyPr/>
        <a:lstStyle/>
        <a:p>
          <a:endParaRPr lang="en-US"/>
        </a:p>
      </dgm:t>
    </dgm:pt>
    <dgm:pt modelId="{4D7829B5-33F1-446F-A8EF-C08978144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Impact varied across transit modes; required statistical adjustment</a:t>
          </a:r>
        </a:p>
      </dgm:t>
    </dgm:pt>
    <dgm:pt modelId="{FBC96D19-65F4-44A3-A253-A872398C7CA1}" type="parTrans" cxnId="{BDCC7631-FD2E-442C-A750-E78B016058C8}">
      <dgm:prSet/>
      <dgm:spPr/>
      <dgm:t>
        <a:bodyPr/>
        <a:lstStyle/>
        <a:p>
          <a:endParaRPr lang="en-US"/>
        </a:p>
      </dgm:t>
    </dgm:pt>
    <dgm:pt modelId="{23EEBF37-D75A-4477-B517-FDD383D97E1A}" type="sibTrans" cxnId="{BDCC7631-FD2E-442C-A750-E78B016058C8}">
      <dgm:prSet/>
      <dgm:spPr/>
      <dgm:t>
        <a:bodyPr/>
        <a:lstStyle/>
        <a:p>
          <a:endParaRPr lang="en-US"/>
        </a:p>
      </dgm:t>
    </dgm:pt>
    <dgm:pt modelId="{10453DC7-372C-4184-A39A-B21C68353D5B}" type="pres">
      <dgm:prSet presAssocID="{D93E157C-D662-407F-B60B-7B0685B72C96}" presName="root" presStyleCnt="0">
        <dgm:presLayoutVars>
          <dgm:dir/>
          <dgm:resizeHandles val="exact"/>
        </dgm:presLayoutVars>
      </dgm:prSet>
      <dgm:spPr/>
    </dgm:pt>
    <dgm:pt modelId="{A308DD5B-0025-4982-BD95-D5BD256C50FD}" type="pres">
      <dgm:prSet presAssocID="{F0E887F8-8F3C-473C-8DE0-D1268FFB61F6}" presName="compNode" presStyleCnt="0"/>
      <dgm:spPr/>
    </dgm:pt>
    <dgm:pt modelId="{A90A6028-7988-4A7D-B4C6-2F15506121AA}" type="pres">
      <dgm:prSet presAssocID="{F0E887F8-8F3C-473C-8DE0-D1268FFB61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034F945-9335-4575-B988-7B09239FF2B7}" type="pres">
      <dgm:prSet presAssocID="{F0E887F8-8F3C-473C-8DE0-D1268FFB61F6}" presName="spaceRect" presStyleCnt="0"/>
      <dgm:spPr/>
    </dgm:pt>
    <dgm:pt modelId="{25A76D84-5685-42D6-A73C-35D73D937863}" type="pres">
      <dgm:prSet presAssocID="{F0E887F8-8F3C-473C-8DE0-D1268FFB61F6}" presName="textRect" presStyleLbl="revTx" presStyleIdx="0" presStyleCnt="3">
        <dgm:presLayoutVars>
          <dgm:chMax val="1"/>
          <dgm:chPref val="1"/>
        </dgm:presLayoutVars>
      </dgm:prSet>
      <dgm:spPr/>
    </dgm:pt>
    <dgm:pt modelId="{369554CD-8D37-4104-ACBC-139DB3883D8E}" type="pres">
      <dgm:prSet presAssocID="{A87AC4D4-83AB-48E0-8F6B-7FEDEDAC1D7A}" presName="sibTrans" presStyleCnt="0"/>
      <dgm:spPr/>
    </dgm:pt>
    <dgm:pt modelId="{84F6DDA0-5908-4CD4-A951-A413DFF0F8A5}" type="pres">
      <dgm:prSet presAssocID="{BC166A0C-77FC-4684-A37A-F72F40CCE755}" presName="compNode" presStyleCnt="0"/>
      <dgm:spPr/>
    </dgm:pt>
    <dgm:pt modelId="{864E52F7-0EB9-4685-BAA1-8FCBC1618F27}" type="pres">
      <dgm:prSet presAssocID="{BC166A0C-77FC-4684-A37A-F72F40CCE7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301D085-FFF1-4B64-86B6-91CBB236CA70}" type="pres">
      <dgm:prSet presAssocID="{BC166A0C-77FC-4684-A37A-F72F40CCE755}" presName="spaceRect" presStyleCnt="0"/>
      <dgm:spPr/>
    </dgm:pt>
    <dgm:pt modelId="{F53585CE-6740-4408-AF36-387BA54FA4C1}" type="pres">
      <dgm:prSet presAssocID="{BC166A0C-77FC-4684-A37A-F72F40CCE755}" presName="textRect" presStyleLbl="revTx" presStyleIdx="1" presStyleCnt="3">
        <dgm:presLayoutVars>
          <dgm:chMax val="1"/>
          <dgm:chPref val="1"/>
        </dgm:presLayoutVars>
      </dgm:prSet>
      <dgm:spPr/>
    </dgm:pt>
    <dgm:pt modelId="{9DC8B88B-3295-4D29-81E2-0705BB6FDE54}" type="pres">
      <dgm:prSet presAssocID="{0B4FB54E-D809-45FC-ABBD-17AB8BBE1596}" presName="sibTrans" presStyleCnt="0"/>
      <dgm:spPr/>
    </dgm:pt>
    <dgm:pt modelId="{7BFBB93E-A134-4C2A-9D87-30E16DCA0D8F}" type="pres">
      <dgm:prSet presAssocID="{4D7829B5-33F1-446F-A8EF-C0897814486F}" presName="compNode" presStyleCnt="0"/>
      <dgm:spPr/>
    </dgm:pt>
    <dgm:pt modelId="{7EE55B7C-A6D4-4747-A6F5-61E5BDC66675}" type="pres">
      <dgm:prSet presAssocID="{4D7829B5-33F1-446F-A8EF-C089781448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44604D02-BFE4-4CC4-9F1F-1C2321E786E8}" type="pres">
      <dgm:prSet presAssocID="{4D7829B5-33F1-446F-A8EF-C0897814486F}" presName="spaceRect" presStyleCnt="0"/>
      <dgm:spPr/>
    </dgm:pt>
    <dgm:pt modelId="{7C701587-6297-4C48-8715-99F6839D6EFB}" type="pres">
      <dgm:prSet presAssocID="{4D7829B5-33F1-446F-A8EF-C089781448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D9C919-A9B4-4243-93DB-A63010EB9F61}" type="presOf" srcId="{BC166A0C-77FC-4684-A37A-F72F40CCE755}" destId="{F53585CE-6740-4408-AF36-387BA54FA4C1}" srcOrd="0" destOrd="0" presId="urn:microsoft.com/office/officeart/2018/2/layout/IconLabelList"/>
    <dgm:cxn modelId="{40ADED1F-77CD-4CD4-90CA-69B2E796A8A1}" srcId="{D93E157C-D662-407F-B60B-7B0685B72C96}" destId="{F0E887F8-8F3C-473C-8DE0-D1268FFB61F6}" srcOrd="0" destOrd="0" parTransId="{C2F852FF-CD15-4B93-97DC-512A8A7A709F}" sibTransId="{A87AC4D4-83AB-48E0-8F6B-7FEDEDAC1D7A}"/>
    <dgm:cxn modelId="{61B42C21-1BF5-4F90-A825-A3DEE819FF9D}" type="presOf" srcId="{D93E157C-D662-407F-B60B-7B0685B72C96}" destId="{10453DC7-372C-4184-A39A-B21C68353D5B}" srcOrd="0" destOrd="0" presId="urn:microsoft.com/office/officeart/2018/2/layout/IconLabelList"/>
    <dgm:cxn modelId="{DB9F8725-4A9A-4F56-A147-01871F4F0C06}" type="presOf" srcId="{F0E887F8-8F3C-473C-8DE0-D1268FFB61F6}" destId="{25A76D84-5685-42D6-A73C-35D73D937863}" srcOrd="0" destOrd="0" presId="urn:microsoft.com/office/officeart/2018/2/layout/IconLabelList"/>
    <dgm:cxn modelId="{BDCC7631-FD2E-442C-A750-E78B016058C8}" srcId="{D93E157C-D662-407F-B60B-7B0685B72C96}" destId="{4D7829B5-33F1-446F-A8EF-C0897814486F}" srcOrd="2" destOrd="0" parTransId="{FBC96D19-65F4-44A3-A253-A872398C7CA1}" sibTransId="{23EEBF37-D75A-4477-B517-FDD383D97E1A}"/>
    <dgm:cxn modelId="{46AE8779-404F-4C9A-8D46-E7975504CA8F}" srcId="{D93E157C-D662-407F-B60B-7B0685B72C96}" destId="{BC166A0C-77FC-4684-A37A-F72F40CCE755}" srcOrd="1" destOrd="0" parTransId="{DC4304C5-2B2E-4004-91D4-85CBACF6A112}" sibTransId="{0B4FB54E-D809-45FC-ABBD-17AB8BBE1596}"/>
    <dgm:cxn modelId="{42C8C88F-3668-4C1C-B29E-0D60401E6DE6}" type="presOf" srcId="{4D7829B5-33F1-446F-A8EF-C0897814486F}" destId="{7C701587-6297-4C48-8715-99F6839D6EFB}" srcOrd="0" destOrd="0" presId="urn:microsoft.com/office/officeart/2018/2/layout/IconLabelList"/>
    <dgm:cxn modelId="{1EE4CA16-8949-4DBD-90C7-8EB58A0C9165}" type="presParOf" srcId="{10453DC7-372C-4184-A39A-B21C68353D5B}" destId="{A308DD5B-0025-4982-BD95-D5BD256C50FD}" srcOrd="0" destOrd="0" presId="urn:microsoft.com/office/officeart/2018/2/layout/IconLabelList"/>
    <dgm:cxn modelId="{166146B3-DB34-4162-A010-A41FFA765853}" type="presParOf" srcId="{A308DD5B-0025-4982-BD95-D5BD256C50FD}" destId="{A90A6028-7988-4A7D-B4C6-2F15506121AA}" srcOrd="0" destOrd="0" presId="urn:microsoft.com/office/officeart/2018/2/layout/IconLabelList"/>
    <dgm:cxn modelId="{3FE31019-11E2-4182-8604-5F6B8A2DE583}" type="presParOf" srcId="{A308DD5B-0025-4982-BD95-D5BD256C50FD}" destId="{5034F945-9335-4575-B988-7B09239FF2B7}" srcOrd="1" destOrd="0" presId="urn:microsoft.com/office/officeart/2018/2/layout/IconLabelList"/>
    <dgm:cxn modelId="{3D19C65F-41AB-4770-BD18-C3754F0F9219}" type="presParOf" srcId="{A308DD5B-0025-4982-BD95-D5BD256C50FD}" destId="{25A76D84-5685-42D6-A73C-35D73D937863}" srcOrd="2" destOrd="0" presId="urn:microsoft.com/office/officeart/2018/2/layout/IconLabelList"/>
    <dgm:cxn modelId="{EA2723EB-8592-4C3D-BA1D-902619F6CB98}" type="presParOf" srcId="{10453DC7-372C-4184-A39A-B21C68353D5B}" destId="{369554CD-8D37-4104-ACBC-139DB3883D8E}" srcOrd="1" destOrd="0" presId="urn:microsoft.com/office/officeart/2018/2/layout/IconLabelList"/>
    <dgm:cxn modelId="{BDFD7B0E-8BB1-41E3-A07F-D926358BA247}" type="presParOf" srcId="{10453DC7-372C-4184-A39A-B21C68353D5B}" destId="{84F6DDA0-5908-4CD4-A951-A413DFF0F8A5}" srcOrd="2" destOrd="0" presId="urn:microsoft.com/office/officeart/2018/2/layout/IconLabelList"/>
    <dgm:cxn modelId="{88491B19-6A8A-4F60-BE48-50F0AD3ED755}" type="presParOf" srcId="{84F6DDA0-5908-4CD4-A951-A413DFF0F8A5}" destId="{864E52F7-0EB9-4685-BAA1-8FCBC1618F27}" srcOrd="0" destOrd="0" presId="urn:microsoft.com/office/officeart/2018/2/layout/IconLabelList"/>
    <dgm:cxn modelId="{9EAA6520-3502-42CD-9E8B-6A7974FD0580}" type="presParOf" srcId="{84F6DDA0-5908-4CD4-A951-A413DFF0F8A5}" destId="{D301D085-FFF1-4B64-86B6-91CBB236CA70}" srcOrd="1" destOrd="0" presId="urn:microsoft.com/office/officeart/2018/2/layout/IconLabelList"/>
    <dgm:cxn modelId="{4B89C6BF-8C6D-488A-AF89-1F6ECD6A8E48}" type="presParOf" srcId="{84F6DDA0-5908-4CD4-A951-A413DFF0F8A5}" destId="{F53585CE-6740-4408-AF36-387BA54FA4C1}" srcOrd="2" destOrd="0" presId="urn:microsoft.com/office/officeart/2018/2/layout/IconLabelList"/>
    <dgm:cxn modelId="{0FE02CFC-EBCD-4129-814D-0870E4FF9929}" type="presParOf" srcId="{10453DC7-372C-4184-A39A-B21C68353D5B}" destId="{9DC8B88B-3295-4D29-81E2-0705BB6FDE54}" srcOrd="3" destOrd="0" presId="urn:microsoft.com/office/officeart/2018/2/layout/IconLabelList"/>
    <dgm:cxn modelId="{9ECE28A4-C29E-4D0A-B598-88F6EEB84CD1}" type="presParOf" srcId="{10453DC7-372C-4184-A39A-B21C68353D5B}" destId="{7BFBB93E-A134-4C2A-9D87-30E16DCA0D8F}" srcOrd="4" destOrd="0" presId="urn:microsoft.com/office/officeart/2018/2/layout/IconLabelList"/>
    <dgm:cxn modelId="{24FEDA9B-CB18-4F2C-944E-22DA5AA09822}" type="presParOf" srcId="{7BFBB93E-A134-4C2A-9D87-30E16DCA0D8F}" destId="{7EE55B7C-A6D4-4747-A6F5-61E5BDC66675}" srcOrd="0" destOrd="0" presId="urn:microsoft.com/office/officeart/2018/2/layout/IconLabelList"/>
    <dgm:cxn modelId="{9D25A05F-DBCA-4F5C-9836-5D6BDFF71B25}" type="presParOf" srcId="{7BFBB93E-A134-4C2A-9D87-30E16DCA0D8F}" destId="{44604D02-BFE4-4CC4-9F1F-1C2321E786E8}" srcOrd="1" destOrd="0" presId="urn:microsoft.com/office/officeart/2018/2/layout/IconLabelList"/>
    <dgm:cxn modelId="{92FE93D7-5238-410C-9764-F351544B8281}" type="presParOf" srcId="{7BFBB93E-A134-4C2A-9D87-30E16DCA0D8F}" destId="{7C701587-6297-4C48-8715-99F6839D6E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4201-A825-4027-A4D9-7CB5E80843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D5A37-B1BA-47E5-8F9E-AA956CD8B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Commuter rail shows the highest variability in ridership</a:t>
          </a:r>
        </a:p>
      </dgm:t>
    </dgm:pt>
    <dgm:pt modelId="{152EA4CA-B790-4B4C-AACA-8CCCC03254EA}" type="parTrans" cxnId="{9B8DD4CD-F424-4FA3-9A1C-987EEABF6343}">
      <dgm:prSet/>
      <dgm:spPr/>
      <dgm:t>
        <a:bodyPr/>
        <a:lstStyle/>
        <a:p>
          <a:endParaRPr lang="en-US"/>
        </a:p>
      </dgm:t>
    </dgm:pt>
    <dgm:pt modelId="{C9EDA5A7-D299-402E-9414-52E74EF4EE2B}" type="sibTrans" cxnId="{9B8DD4CD-F424-4FA3-9A1C-987EEABF6343}">
      <dgm:prSet/>
      <dgm:spPr/>
      <dgm:t>
        <a:bodyPr/>
        <a:lstStyle/>
        <a:p>
          <a:endParaRPr lang="en-US"/>
        </a:p>
      </dgm:t>
    </dgm:pt>
    <dgm:pt modelId="{F808F727-59C4-4795-864E-49203386AB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Bridges &amp; Tunnels: Highest mean recovery (~95%) with moderate variability</a:t>
          </a:r>
        </a:p>
      </dgm:t>
    </dgm:pt>
    <dgm:pt modelId="{39099A28-5D32-4862-87BD-22D56CF1BC7D}" type="parTrans" cxnId="{83F47F86-BF8D-49F0-A232-1CAA6F9FDD8F}">
      <dgm:prSet/>
      <dgm:spPr/>
      <dgm:t>
        <a:bodyPr/>
        <a:lstStyle/>
        <a:p>
          <a:endParaRPr lang="en-US"/>
        </a:p>
      </dgm:t>
    </dgm:pt>
    <dgm:pt modelId="{85E23C68-4CA5-41C3-9C5C-AC8BB1B9ABA2}" type="sibTrans" cxnId="{83F47F86-BF8D-49F0-A232-1CAA6F9FDD8F}">
      <dgm:prSet/>
      <dgm:spPr/>
      <dgm:t>
        <a:bodyPr/>
        <a:lstStyle/>
        <a:p>
          <a:endParaRPr lang="en-US"/>
        </a:p>
      </dgm:t>
    </dgm:pt>
    <dgm:pt modelId="{52E21875-001B-4A1A-9DE2-0EE783684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Access-A-Ride: 85% recovery with low variability</a:t>
          </a:r>
        </a:p>
      </dgm:t>
    </dgm:pt>
    <dgm:pt modelId="{C9759AA9-D106-407C-AEB0-86ECCE596D75}" type="parTrans" cxnId="{2C5F5EB6-D106-4DDF-9622-292680B16661}">
      <dgm:prSet/>
      <dgm:spPr/>
      <dgm:t>
        <a:bodyPr/>
        <a:lstStyle/>
        <a:p>
          <a:endParaRPr lang="en-US"/>
        </a:p>
      </dgm:t>
    </dgm:pt>
    <dgm:pt modelId="{1CE2A509-7C57-4DE5-B534-8A3F8CC2A269}" type="sibTrans" cxnId="{2C5F5EB6-D106-4DDF-9622-292680B16661}">
      <dgm:prSet/>
      <dgm:spPr/>
      <dgm:t>
        <a:bodyPr/>
        <a:lstStyle/>
        <a:p>
          <a:endParaRPr lang="en-US"/>
        </a:p>
      </dgm:t>
    </dgm:pt>
    <dgm:pt modelId="{B80AF276-97D1-45B6-BF25-AA10B7AFA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Subway &amp; Bus: Moderate recovery; LIRR &amp; Metro-North: Lowest recovery with highest variability</a:t>
          </a:r>
        </a:p>
      </dgm:t>
    </dgm:pt>
    <dgm:pt modelId="{96E235D9-EA21-4298-930B-807E6C298AAD}" type="parTrans" cxnId="{5ADF875C-252B-427C-97F8-AD0FA30D8F03}">
      <dgm:prSet/>
      <dgm:spPr/>
      <dgm:t>
        <a:bodyPr/>
        <a:lstStyle/>
        <a:p>
          <a:endParaRPr lang="en-US"/>
        </a:p>
      </dgm:t>
    </dgm:pt>
    <dgm:pt modelId="{8287D4F4-71D4-43AD-85B2-5E546A4341C0}" type="sibTrans" cxnId="{5ADF875C-252B-427C-97F8-AD0FA30D8F03}">
      <dgm:prSet/>
      <dgm:spPr/>
      <dgm:t>
        <a:bodyPr/>
        <a:lstStyle/>
        <a:p>
          <a:endParaRPr lang="en-US"/>
        </a:p>
      </dgm:t>
    </dgm:pt>
    <dgm:pt modelId="{B04B624B-A6E7-4587-A5B0-44F51B25C997}" type="pres">
      <dgm:prSet presAssocID="{975A4201-A825-4027-A4D9-7CB5E8084373}" presName="root" presStyleCnt="0">
        <dgm:presLayoutVars>
          <dgm:dir/>
          <dgm:resizeHandles val="exact"/>
        </dgm:presLayoutVars>
      </dgm:prSet>
      <dgm:spPr/>
    </dgm:pt>
    <dgm:pt modelId="{BDE589F6-2E67-4ACF-8E08-923275AA6B68}" type="pres">
      <dgm:prSet presAssocID="{B4FD5A37-B1BA-47E5-8F9E-AA956CD8B85E}" presName="compNode" presStyleCnt="0"/>
      <dgm:spPr/>
    </dgm:pt>
    <dgm:pt modelId="{BCB11C00-6B1C-4FA1-BDF2-8A36CD2B8241}" type="pres">
      <dgm:prSet presAssocID="{B4FD5A37-B1BA-47E5-8F9E-AA956CD8B85E}" presName="bgRect" presStyleLbl="bgShp" presStyleIdx="0" presStyleCnt="4"/>
      <dgm:spPr/>
    </dgm:pt>
    <dgm:pt modelId="{04C9A680-8999-4073-AD6C-12AAFE0A92E6}" type="pres">
      <dgm:prSet presAssocID="{B4FD5A37-B1BA-47E5-8F9E-AA956CD8B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D4F9877B-AB47-4622-BDB2-926EBD93423D}" type="pres">
      <dgm:prSet presAssocID="{B4FD5A37-B1BA-47E5-8F9E-AA956CD8B85E}" presName="spaceRect" presStyleCnt="0"/>
      <dgm:spPr/>
    </dgm:pt>
    <dgm:pt modelId="{6B63D503-2B20-461B-ABF7-652DD8ED44E5}" type="pres">
      <dgm:prSet presAssocID="{B4FD5A37-B1BA-47E5-8F9E-AA956CD8B85E}" presName="parTx" presStyleLbl="revTx" presStyleIdx="0" presStyleCnt="4">
        <dgm:presLayoutVars>
          <dgm:chMax val="0"/>
          <dgm:chPref val="0"/>
        </dgm:presLayoutVars>
      </dgm:prSet>
      <dgm:spPr/>
    </dgm:pt>
    <dgm:pt modelId="{AE841FEE-A961-4148-BAE6-71D363FAC896}" type="pres">
      <dgm:prSet presAssocID="{C9EDA5A7-D299-402E-9414-52E74EF4EE2B}" presName="sibTrans" presStyleCnt="0"/>
      <dgm:spPr/>
    </dgm:pt>
    <dgm:pt modelId="{B2056200-F08A-41B2-8000-E1E2C044F10C}" type="pres">
      <dgm:prSet presAssocID="{F808F727-59C4-4795-864E-49203386AB57}" presName="compNode" presStyleCnt="0"/>
      <dgm:spPr/>
    </dgm:pt>
    <dgm:pt modelId="{1880FF45-73DF-49E8-B1DD-D3EBAD4248E4}" type="pres">
      <dgm:prSet presAssocID="{F808F727-59C4-4795-864E-49203386AB57}" presName="bgRect" presStyleLbl="bgShp" presStyleIdx="1" presStyleCnt="4"/>
      <dgm:spPr/>
    </dgm:pt>
    <dgm:pt modelId="{6542C986-D28D-4C6C-8AAA-5A2EF449C94E}" type="pres">
      <dgm:prSet presAssocID="{F808F727-59C4-4795-864E-49203386AB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350C878D-3177-4578-B1CA-07E09F39028C}" type="pres">
      <dgm:prSet presAssocID="{F808F727-59C4-4795-864E-49203386AB57}" presName="spaceRect" presStyleCnt="0"/>
      <dgm:spPr/>
    </dgm:pt>
    <dgm:pt modelId="{8163B95C-7F8E-43EA-B0B7-95F706B5083E}" type="pres">
      <dgm:prSet presAssocID="{F808F727-59C4-4795-864E-49203386AB57}" presName="parTx" presStyleLbl="revTx" presStyleIdx="1" presStyleCnt="4">
        <dgm:presLayoutVars>
          <dgm:chMax val="0"/>
          <dgm:chPref val="0"/>
        </dgm:presLayoutVars>
      </dgm:prSet>
      <dgm:spPr/>
    </dgm:pt>
    <dgm:pt modelId="{4F71F67C-ECF7-4BCE-8681-3DCC39263C5A}" type="pres">
      <dgm:prSet presAssocID="{85E23C68-4CA5-41C3-9C5C-AC8BB1B9ABA2}" presName="sibTrans" presStyleCnt="0"/>
      <dgm:spPr/>
    </dgm:pt>
    <dgm:pt modelId="{829C5C36-8989-430A-AF7A-6F37B5948FA5}" type="pres">
      <dgm:prSet presAssocID="{52E21875-001B-4A1A-9DE2-0EE783684D87}" presName="compNode" presStyleCnt="0"/>
      <dgm:spPr/>
    </dgm:pt>
    <dgm:pt modelId="{7CE01C63-1D4D-4648-87C1-BBD1AFC41E82}" type="pres">
      <dgm:prSet presAssocID="{52E21875-001B-4A1A-9DE2-0EE783684D87}" presName="bgRect" presStyleLbl="bgShp" presStyleIdx="2" presStyleCnt="4"/>
      <dgm:spPr/>
    </dgm:pt>
    <dgm:pt modelId="{F38A05CE-3628-4715-8CA7-1AAE4092A55D}" type="pres">
      <dgm:prSet presAssocID="{52E21875-001B-4A1A-9DE2-0EE783684D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D6299AE1-024F-4A88-9546-46296DA129B6}" type="pres">
      <dgm:prSet presAssocID="{52E21875-001B-4A1A-9DE2-0EE783684D87}" presName="spaceRect" presStyleCnt="0"/>
      <dgm:spPr/>
    </dgm:pt>
    <dgm:pt modelId="{63F46375-09E1-4380-BAC6-BCE2BB43DE06}" type="pres">
      <dgm:prSet presAssocID="{52E21875-001B-4A1A-9DE2-0EE783684D87}" presName="parTx" presStyleLbl="revTx" presStyleIdx="2" presStyleCnt="4">
        <dgm:presLayoutVars>
          <dgm:chMax val="0"/>
          <dgm:chPref val="0"/>
        </dgm:presLayoutVars>
      </dgm:prSet>
      <dgm:spPr/>
    </dgm:pt>
    <dgm:pt modelId="{DFC112AF-E57D-4430-8951-BA3CEF4483C4}" type="pres">
      <dgm:prSet presAssocID="{1CE2A509-7C57-4DE5-B534-8A3F8CC2A269}" presName="sibTrans" presStyleCnt="0"/>
      <dgm:spPr/>
    </dgm:pt>
    <dgm:pt modelId="{A6C1CC4F-4D7D-4649-91F1-CCDB48C43E5B}" type="pres">
      <dgm:prSet presAssocID="{B80AF276-97D1-45B6-BF25-AA10B7AFA525}" presName="compNode" presStyleCnt="0"/>
      <dgm:spPr/>
    </dgm:pt>
    <dgm:pt modelId="{0455D11F-860D-47B1-98FA-21964C113ACE}" type="pres">
      <dgm:prSet presAssocID="{B80AF276-97D1-45B6-BF25-AA10B7AFA525}" presName="bgRect" presStyleLbl="bgShp" presStyleIdx="3" presStyleCnt="4"/>
      <dgm:spPr/>
    </dgm:pt>
    <dgm:pt modelId="{05A1FB27-335C-4D7F-8416-ACBC258C7837}" type="pres">
      <dgm:prSet presAssocID="{B80AF276-97D1-45B6-BF25-AA10B7AFA5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E1B3CE3-8173-45BA-BEE5-281E09D90C51}" type="pres">
      <dgm:prSet presAssocID="{B80AF276-97D1-45B6-BF25-AA10B7AFA525}" presName="spaceRect" presStyleCnt="0"/>
      <dgm:spPr/>
    </dgm:pt>
    <dgm:pt modelId="{6F04E31D-649D-4560-9437-3BBCE84B6AED}" type="pres">
      <dgm:prSet presAssocID="{B80AF276-97D1-45B6-BF25-AA10B7AFA5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22A803-42AB-49A3-93CE-6547DD9D828D}" type="presOf" srcId="{B4FD5A37-B1BA-47E5-8F9E-AA956CD8B85E}" destId="{6B63D503-2B20-461B-ABF7-652DD8ED44E5}" srcOrd="0" destOrd="0" presId="urn:microsoft.com/office/officeart/2018/2/layout/IconVerticalSolidList"/>
    <dgm:cxn modelId="{5ADF875C-252B-427C-97F8-AD0FA30D8F03}" srcId="{975A4201-A825-4027-A4D9-7CB5E8084373}" destId="{B80AF276-97D1-45B6-BF25-AA10B7AFA525}" srcOrd="3" destOrd="0" parTransId="{96E235D9-EA21-4298-930B-807E6C298AAD}" sibTransId="{8287D4F4-71D4-43AD-85B2-5E546A4341C0}"/>
    <dgm:cxn modelId="{83F47F86-BF8D-49F0-A232-1CAA6F9FDD8F}" srcId="{975A4201-A825-4027-A4D9-7CB5E8084373}" destId="{F808F727-59C4-4795-864E-49203386AB57}" srcOrd="1" destOrd="0" parTransId="{39099A28-5D32-4862-87BD-22D56CF1BC7D}" sibTransId="{85E23C68-4CA5-41C3-9C5C-AC8BB1B9ABA2}"/>
    <dgm:cxn modelId="{563B20B4-5D90-44CA-80B7-A3192646D970}" type="presOf" srcId="{52E21875-001B-4A1A-9DE2-0EE783684D87}" destId="{63F46375-09E1-4380-BAC6-BCE2BB43DE06}" srcOrd="0" destOrd="0" presId="urn:microsoft.com/office/officeart/2018/2/layout/IconVerticalSolidList"/>
    <dgm:cxn modelId="{2C5F5EB6-D106-4DDF-9622-292680B16661}" srcId="{975A4201-A825-4027-A4D9-7CB5E8084373}" destId="{52E21875-001B-4A1A-9DE2-0EE783684D87}" srcOrd="2" destOrd="0" parTransId="{C9759AA9-D106-407C-AEB0-86ECCE596D75}" sibTransId="{1CE2A509-7C57-4DE5-B534-8A3F8CC2A269}"/>
    <dgm:cxn modelId="{DE0B1CC1-A1C0-4438-BD9C-A239FC04C015}" type="presOf" srcId="{B80AF276-97D1-45B6-BF25-AA10B7AFA525}" destId="{6F04E31D-649D-4560-9437-3BBCE84B6AED}" srcOrd="0" destOrd="0" presId="urn:microsoft.com/office/officeart/2018/2/layout/IconVerticalSolidList"/>
    <dgm:cxn modelId="{9B8DD4CD-F424-4FA3-9A1C-987EEABF6343}" srcId="{975A4201-A825-4027-A4D9-7CB5E8084373}" destId="{B4FD5A37-B1BA-47E5-8F9E-AA956CD8B85E}" srcOrd="0" destOrd="0" parTransId="{152EA4CA-B790-4B4C-AACA-8CCCC03254EA}" sibTransId="{C9EDA5A7-D299-402E-9414-52E74EF4EE2B}"/>
    <dgm:cxn modelId="{F31B1CCE-6F29-4426-8A9C-4F1FE18955CD}" type="presOf" srcId="{975A4201-A825-4027-A4D9-7CB5E8084373}" destId="{B04B624B-A6E7-4587-A5B0-44F51B25C997}" srcOrd="0" destOrd="0" presId="urn:microsoft.com/office/officeart/2018/2/layout/IconVerticalSolidList"/>
    <dgm:cxn modelId="{4BF3D9D9-30EB-450B-9C28-DDC92EFB8950}" type="presOf" srcId="{F808F727-59C4-4795-864E-49203386AB57}" destId="{8163B95C-7F8E-43EA-B0B7-95F706B5083E}" srcOrd="0" destOrd="0" presId="urn:microsoft.com/office/officeart/2018/2/layout/IconVerticalSolidList"/>
    <dgm:cxn modelId="{942188DD-47BB-48A5-A5E8-111D50A1CA5E}" type="presParOf" srcId="{B04B624B-A6E7-4587-A5B0-44F51B25C997}" destId="{BDE589F6-2E67-4ACF-8E08-923275AA6B68}" srcOrd="0" destOrd="0" presId="urn:microsoft.com/office/officeart/2018/2/layout/IconVerticalSolidList"/>
    <dgm:cxn modelId="{E452CB83-346C-40D2-85B5-12DE19490DE7}" type="presParOf" srcId="{BDE589F6-2E67-4ACF-8E08-923275AA6B68}" destId="{BCB11C00-6B1C-4FA1-BDF2-8A36CD2B8241}" srcOrd="0" destOrd="0" presId="urn:microsoft.com/office/officeart/2018/2/layout/IconVerticalSolidList"/>
    <dgm:cxn modelId="{7113DA51-7DA5-466C-8CDD-4C08EEB0A3C1}" type="presParOf" srcId="{BDE589F6-2E67-4ACF-8E08-923275AA6B68}" destId="{04C9A680-8999-4073-AD6C-12AAFE0A92E6}" srcOrd="1" destOrd="0" presId="urn:microsoft.com/office/officeart/2018/2/layout/IconVerticalSolidList"/>
    <dgm:cxn modelId="{8D785440-EFBD-45F1-8DB8-07E2FDFF5509}" type="presParOf" srcId="{BDE589F6-2E67-4ACF-8E08-923275AA6B68}" destId="{D4F9877B-AB47-4622-BDB2-926EBD93423D}" srcOrd="2" destOrd="0" presId="urn:microsoft.com/office/officeart/2018/2/layout/IconVerticalSolidList"/>
    <dgm:cxn modelId="{26A315FF-537D-42DF-A427-A18D6CB66A5A}" type="presParOf" srcId="{BDE589F6-2E67-4ACF-8E08-923275AA6B68}" destId="{6B63D503-2B20-461B-ABF7-652DD8ED44E5}" srcOrd="3" destOrd="0" presId="urn:microsoft.com/office/officeart/2018/2/layout/IconVerticalSolidList"/>
    <dgm:cxn modelId="{42E96FC5-F40C-4C06-81C3-6819112D3D21}" type="presParOf" srcId="{B04B624B-A6E7-4587-A5B0-44F51B25C997}" destId="{AE841FEE-A961-4148-BAE6-71D363FAC896}" srcOrd="1" destOrd="0" presId="urn:microsoft.com/office/officeart/2018/2/layout/IconVerticalSolidList"/>
    <dgm:cxn modelId="{7B27F08F-4140-4F8A-8C3A-3259B137E76D}" type="presParOf" srcId="{B04B624B-A6E7-4587-A5B0-44F51B25C997}" destId="{B2056200-F08A-41B2-8000-E1E2C044F10C}" srcOrd="2" destOrd="0" presId="urn:microsoft.com/office/officeart/2018/2/layout/IconVerticalSolidList"/>
    <dgm:cxn modelId="{E8467F87-DA74-4730-AFE1-33CD3BAF62C5}" type="presParOf" srcId="{B2056200-F08A-41B2-8000-E1E2C044F10C}" destId="{1880FF45-73DF-49E8-B1DD-D3EBAD4248E4}" srcOrd="0" destOrd="0" presId="urn:microsoft.com/office/officeart/2018/2/layout/IconVerticalSolidList"/>
    <dgm:cxn modelId="{32FB2410-D556-4F2C-B79A-DEBE8A43731A}" type="presParOf" srcId="{B2056200-F08A-41B2-8000-E1E2C044F10C}" destId="{6542C986-D28D-4C6C-8AAA-5A2EF449C94E}" srcOrd="1" destOrd="0" presId="urn:microsoft.com/office/officeart/2018/2/layout/IconVerticalSolidList"/>
    <dgm:cxn modelId="{C59D829F-6C7F-4FCC-BE7D-EF7268658155}" type="presParOf" srcId="{B2056200-F08A-41B2-8000-E1E2C044F10C}" destId="{350C878D-3177-4578-B1CA-07E09F39028C}" srcOrd="2" destOrd="0" presId="urn:microsoft.com/office/officeart/2018/2/layout/IconVerticalSolidList"/>
    <dgm:cxn modelId="{702841F9-D816-413E-B603-58D3A105157C}" type="presParOf" srcId="{B2056200-F08A-41B2-8000-E1E2C044F10C}" destId="{8163B95C-7F8E-43EA-B0B7-95F706B5083E}" srcOrd="3" destOrd="0" presId="urn:microsoft.com/office/officeart/2018/2/layout/IconVerticalSolidList"/>
    <dgm:cxn modelId="{0CDD1E82-0F96-4992-9527-80D641401682}" type="presParOf" srcId="{B04B624B-A6E7-4587-A5B0-44F51B25C997}" destId="{4F71F67C-ECF7-4BCE-8681-3DCC39263C5A}" srcOrd="3" destOrd="0" presId="urn:microsoft.com/office/officeart/2018/2/layout/IconVerticalSolidList"/>
    <dgm:cxn modelId="{15D07001-982B-4709-BB8F-97AF64CADB94}" type="presParOf" srcId="{B04B624B-A6E7-4587-A5B0-44F51B25C997}" destId="{829C5C36-8989-430A-AF7A-6F37B5948FA5}" srcOrd="4" destOrd="0" presId="urn:microsoft.com/office/officeart/2018/2/layout/IconVerticalSolidList"/>
    <dgm:cxn modelId="{EACED193-7034-460C-83C7-A94E86E7D62E}" type="presParOf" srcId="{829C5C36-8989-430A-AF7A-6F37B5948FA5}" destId="{7CE01C63-1D4D-4648-87C1-BBD1AFC41E82}" srcOrd="0" destOrd="0" presId="urn:microsoft.com/office/officeart/2018/2/layout/IconVerticalSolidList"/>
    <dgm:cxn modelId="{E6B1FB17-08D6-4C24-A47A-93B1283D0C4A}" type="presParOf" srcId="{829C5C36-8989-430A-AF7A-6F37B5948FA5}" destId="{F38A05CE-3628-4715-8CA7-1AAE4092A55D}" srcOrd="1" destOrd="0" presId="urn:microsoft.com/office/officeart/2018/2/layout/IconVerticalSolidList"/>
    <dgm:cxn modelId="{44CD788F-33F8-4C88-8071-28E281AC3803}" type="presParOf" srcId="{829C5C36-8989-430A-AF7A-6F37B5948FA5}" destId="{D6299AE1-024F-4A88-9546-46296DA129B6}" srcOrd="2" destOrd="0" presId="urn:microsoft.com/office/officeart/2018/2/layout/IconVerticalSolidList"/>
    <dgm:cxn modelId="{8240B0B7-4F68-4730-9B99-0F5BFF92256C}" type="presParOf" srcId="{829C5C36-8989-430A-AF7A-6F37B5948FA5}" destId="{63F46375-09E1-4380-BAC6-BCE2BB43DE06}" srcOrd="3" destOrd="0" presId="urn:microsoft.com/office/officeart/2018/2/layout/IconVerticalSolidList"/>
    <dgm:cxn modelId="{C4946DD4-E760-438D-A9FE-78B6FC09870C}" type="presParOf" srcId="{B04B624B-A6E7-4587-A5B0-44F51B25C997}" destId="{DFC112AF-E57D-4430-8951-BA3CEF4483C4}" srcOrd="5" destOrd="0" presId="urn:microsoft.com/office/officeart/2018/2/layout/IconVerticalSolidList"/>
    <dgm:cxn modelId="{0745639A-995F-406F-9733-10672765D5FA}" type="presParOf" srcId="{B04B624B-A6E7-4587-A5B0-44F51B25C997}" destId="{A6C1CC4F-4D7D-4649-91F1-CCDB48C43E5B}" srcOrd="6" destOrd="0" presId="urn:microsoft.com/office/officeart/2018/2/layout/IconVerticalSolidList"/>
    <dgm:cxn modelId="{CFF5DEFF-DA7D-46E0-B56A-691E72BAD138}" type="presParOf" srcId="{A6C1CC4F-4D7D-4649-91F1-CCDB48C43E5B}" destId="{0455D11F-860D-47B1-98FA-21964C113ACE}" srcOrd="0" destOrd="0" presId="urn:microsoft.com/office/officeart/2018/2/layout/IconVerticalSolidList"/>
    <dgm:cxn modelId="{747B72B3-07DD-4BA1-A913-3C15273D860B}" type="presParOf" srcId="{A6C1CC4F-4D7D-4649-91F1-CCDB48C43E5B}" destId="{05A1FB27-335C-4D7F-8416-ACBC258C7837}" srcOrd="1" destOrd="0" presId="urn:microsoft.com/office/officeart/2018/2/layout/IconVerticalSolidList"/>
    <dgm:cxn modelId="{9F0091A9-3C7C-41F7-9BF3-09C2CF165BEB}" type="presParOf" srcId="{A6C1CC4F-4D7D-4649-91F1-CCDB48C43E5B}" destId="{AE1B3CE3-8173-45BA-BEE5-281E09D90C51}" srcOrd="2" destOrd="0" presId="urn:microsoft.com/office/officeart/2018/2/layout/IconVerticalSolidList"/>
    <dgm:cxn modelId="{4A8371C8-3E04-4C3C-AF32-0A07AA428A01}" type="presParOf" srcId="{A6C1CC4F-4D7D-4649-91F1-CCDB48C43E5B}" destId="{6F04E31D-649D-4560-9437-3BBCE84B6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C59E6-39C0-4494-9A6A-717EEE079B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47EC5-8CBD-482F-B242-14D3B08A3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Urban Transit (subway, bus): Moderate recovery with stronger weekend performance</a:t>
          </a:r>
        </a:p>
      </dgm:t>
    </dgm:pt>
    <dgm:pt modelId="{D7EAF6C0-E053-49DC-957E-164E100BE847}" type="parTrans" cxnId="{D4446E66-FB83-42E4-A84C-9E902B6FBFDD}">
      <dgm:prSet/>
      <dgm:spPr/>
      <dgm:t>
        <a:bodyPr/>
        <a:lstStyle/>
        <a:p>
          <a:endParaRPr lang="en-US"/>
        </a:p>
      </dgm:t>
    </dgm:pt>
    <dgm:pt modelId="{AA2D25FA-1E2A-4D1B-A2F4-C8527CE1DC64}" type="sibTrans" cxnId="{D4446E66-FB83-42E4-A84C-9E902B6FBFDD}">
      <dgm:prSet/>
      <dgm:spPr/>
      <dgm:t>
        <a:bodyPr/>
        <a:lstStyle/>
        <a:p>
          <a:endParaRPr lang="en-US"/>
        </a:p>
      </dgm:t>
    </dgm:pt>
    <dgm:pt modelId="{6CB6B112-43B8-4A45-B17E-712053F9A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Commuter Rail: Slow recovery with a strong weekday focus</a:t>
          </a:r>
        </a:p>
      </dgm:t>
    </dgm:pt>
    <dgm:pt modelId="{4390CA00-ACCB-4270-83F7-D39042C531A5}" type="parTrans" cxnId="{6C584DD4-7815-4E41-8937-FB52DCECEE9A}">
      <dgm:prSet/>
      <dgm:spPr/>
      <dgm:t>
        <a:bodyPr/>
        <a:lstStyle/>
        <a:p>
          <a:endParaRPr lang="en-US"/>
        </a:p>
      </dgm:t>
    </dgm:pt>
    <dgm:pt modelId="{0E10EEAB-79D3-4912-843C-1AE7CF067C88}" type="sibTrans" cxnId="{6C584DD4-7815-4E41-8937-FB52DCECEE9A}">
      <dgm:prSet/>
      <dgm:spPr/>
      <dgm:t>
        <a:bodyPr/>
        <a:lstStyle/>
        <a:p>
          <a:endParaRPr lang="en-US"/>
        </a:p>
      </dgm:t>
    </dgm:pt>
    <dgm:pt modelId="{2BCD7986-6FEA-4474-A10E-A115C30CE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Bridges &amp; Tunnels: Near complete recovery</a:t>
          </a:r>
        </a:p>
      </dgm:t>
    </dgm:pt>
    <dgm:pt modelId="{578433C8-E717-45F5-AB7B-41D515050046}" type="parTrans" cxnId="{EB17AEDE-6ED7-4DD0-8E22-3AD2F07FBAEB}">
      <dgm:prSet/>
      <dgm:spPr/>
      <dgm:t>
        <a:bodyPr/>
        <a:lstStyle/>
        <a:p>
          <a:endParaRPr lang="en-US"/>
        </a:p>
      </dgm:t>
    </dgm:pt>
    <dgm:pt modelId="{B762DA4E-2E09-481D-AE32-29A943657AFD}" type="sibTrans" cxnId="{EB17AEDE-6ED7-4DD0-8E22-3AD2F07FBAEB}">
      <dgm:prSet/>
      <dgm:spPr/>
      <dgm:t>
        <a:bodyPr/>
        <a:lstStyle/>
        <a:p>
          <a:endParaRPr lang="en-US"/>
        </a:p>
      </dgm:t>
    </dgm:pt>
    <dgm:pt modelId="{96DF512A-C2B6-46B2-A5A3-0476D551D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Statistical testing confirms significant differences (p &lt; 0.05)</a:t>
          </a:r>
        </a:p>
      </dgm:t>
    </dgm:pt>
    <dgm:pt modelId="{73A00C07-97F5-4015-AFE5-60A6D46A3DF0}" type="parTrans" cxnId="{A114A2C5-B5CA-40A6-9F03-9BF6CBB870DD}">
      <dgm:prSet/>
      <dgm:spPr/>
      <dgm:t>
        <a:bodyPr/>
        <a:lstStyle/>
        <a:p>
          <a:endParaRPr lang="en-US"/>
        </a:p>
      </dgm:t>
    </dgm:pt>
    <dgm:pt modelId="{7688C023-A6E7-405E-BC3A-AF303CF67F94}" type="sibTrans" cxnId="{A114A2C5-B5CA-40A6-9F03-9BF6CBB870DD}">
      <dgm:prSet/>
      <dgm:spPr/>
      <dgm:t>
        <a:bodyPr/>
        <a:lstStyle/>
        <a:p>
          <a:endParaRPr lang="en-US"/>
        </a:p>
      </dgm:t>
    </dgm:pt>
    <dgm:pt modelId="{33C08FD3-1A17-473C-B8FD-5E3F8DFA047D}" type="pres">
      <dgm:prSet presAssocID="{0B0C59E6-39C0-4494-9A6A-717EEE079B41}" presName="root" presStyleCnt="0">
        <dgm:presLayoutVars>
          <dgm:dir/>
          <dgm:resizeHandles val="exact"/>
        </dgm:presLayoutVars>
      </dgm:prSet>
      <dgm:spPr/>
    </dgm:pt>
    <dgm:pt modelId="{292FF09C-33AF-44D9-AD13-7A1F3E0C4B71}" type="pres">
      <dgm:prSet presAssocID="{61B47EC5-8CBD-482F-B242-14D3B08A398D}" presName="compNode" presStyleCnt="0"/>
      <dgm:spPr/>
    </dgm:pt>
    <dgm:pt modelId="{3E39361B-FE05-497E-8B8A-43889249C737}" type="pres">
      <dgm:prSet presAssocID="{61B47EC5-8CBD-482F-B242-14D3B08A39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FEF711E-40AF-4D6F-A6F2-B7A5BA7AD51A}" type="pres">
      <dgm:prSet presAssocID="{61B47EC5-8CBD-482F-B242-14D3B08A398D}" presName="spaceRect" presStyleCnt="0"/>
      <dgm:spPr/>
    </dgm:pt>
    <dgm:pt modelId="{371CB373-1F7A-45BC-8B6D-6AC3197F700C}" type="pres">
      <dgm:prSet presAssocID="{61B47EC5-8CBD-482F-B242-14D3B08A398D}" presName="textRect" presStyleLbl="revTx" presStyleIdx="0" presStyleCnt="4">
        <dgm:presLayoutVars>
          <dgm:chMax val="1"/>
          <dgm:chPref val="1"/>
        </dgm:presLayoutVars>
      </dgm:prSet>
      <dgm:spPr/>
    </dgm:pt>
    <dgm:pt modelId="{C253B535-975A-44AE-A4E6-3024F85842AB}" type="pres">
      <dgm:prSet presAssocID="{AA2D25FA-1E2A-4D1B-A2F4-C8527CE1DC64}" presName="sibTrans" presStyleCnt="0"/>
      <dgm:spPr/>
    </dgm:pt>
    <dgm:pt modelId="{6617BA90-263A-4424-9EFF-7C1F2F413CCE}" type="pres">
      <dgm:prSet presAssocID="{6CB6B112-43B8-4A45-B17E-712053F9ABA8}" presName="compNode" presStyleCnt="0"/>
      <dgm:spPr/>
    </dgm:pt>
    <dgm:pt modelId="{02D7D78A-B3FA-43F3-9FED-C8F03D4811B9}" type="pres">
      <dgm:prSet presAssocID="{6CB6B112-43B8-4A45-B17E-712053F9AB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A3E6F7F4-1098-4556-B40E-A53EDC66EB5F}" type="pres">
      <dgm:prSet presAssocID="{6CB6B112-43B8-4A45-B17E-712053F9ABA8}" presName="spaceRect" presStyleCnt="0"/>
      <dgm:spPr/>
    </dgm:pt>
    <dgm:pt modelId="{7F2094D8-318D-4813-9474-FC1BCEE1AE68}" type="pres">
      <dgm:prSet presAssocID="{6CB6B112-43B8-4A45-B17E-712053F9ABA8}" presName="textRect" presStyleLbl="revTx" presStyleIdx="1" presStyleCnt="4">
        <dgm:presLayoutVars>
          <dgm:chMax val="1"/>
          <dgm:chPref val="1"/>
        </dgm:presLayoutVars>
      </dgm:prSet>
      <dgm:spPr/>
    </dgm:pt>
    <dgm:pt modelId="{3488BDEE-EB45-45EB-87E0-0D8D06586908}" type="pres">
      <dgm:prSet presAssocID="{0E10EEAB-79D3-4912-843C-1AE7CF067C88}" presName="sibTrans" presStyleCnt="0"/>
      <dgm:spPr/>
    </dgm:pt>
    <dgm:pt modelId="{9F8774B5-C76A-4D16-98B3-3C9E9D9C392C}" type="pres">
      <dgm:prSet presAssocID="{2BCD7986-6FEA-4474-A10E-A115C30CE7AD}" presName="compNode" presStyleCnt="0"/>
      <dgm:spPr/>
    </dgm:pt>
    <dgm:pt modelId="{F8FF7778-C0C5-48EE-BC00-D286CA10F73A}" type="pres">
      <dgm:prSet presAssocID="{2BCD7986-6FEA-4474-A10E-A115C30CE7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E79C5086-EE00-4667-99C2-611DEC2C2B67}" type="pres">
      <dgm:prSet presAssocID="{2BCD7986-6FEA-4474-A10E-A115C30CE7AD}" presName="spaceRect" presStyleCnt="0"/>
      <dgm:spPr/>
    </dgm:pt>
    <dgm:pt modelId="{9BE178AA-DF9B-4A16-AE79-FBEB2B20A031}" type="pres">
      <dgm:prSet presAssocID="{2BCD7986-6FEA-4474-A10E-A115C30CE7AD}" presName="textRect" presStyleLbl="revTx" presStyleIdx="2" presStyleCnt="4">
        <dgm:presLayoutVars>
          <dgm:chMax val="1"/>
          <dgm:chPref val="1"/>
        </dgm:presLayoutVars>
      </dgm:prSet>
      <dgm:spPr/>
    </dgm:pt>
    <dgm:pt modelId="{E4C06838-BFC1-4901-9877-E1C9A61423FF}" type="pres">
      <dgm:prSet presAssocID="{B762DA4E-2E09-481D-AE32-29A943657AFD}" presName="sibTrans" presStyleCnt="0"/>
      <dgm:spPr/>
    </dgm:pt>
    <dgm:pt modelId="{60002071-784C-4CF9-867D-FD65A67D368C}" type="pres">
      <dgm:prSet presAssocID="{96DF512A-C2B6-46B2-A5A3-0476D551D9A6}" presName="compNode" presStyleCnt="0"/>
      <dgm:spPr/>
    </dgm:pt>
    <dgm:pt modelId="{B3E99128-812C-4139-89F6-8622AC281E28}" type="pres">
      <dgm:prSet presAssocID="{96DF512A-C2B6-46B2-A5A3-0476D551D9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2A73A79-C521-4837-8DAA-A3657A03F3C6}" type="pres">
      <dgm:prSet presAssocID="{96DF512A-C2B6-46B2-A5A3-0476D551D9A6}" presName="spaceRect" presStyleCnt="0"/>
      <dgm:spPr/>
    </dgm:pt>
    <dgm:pt modelId="{23B151AF-B01D-43D4-B180-89A5F0390261}" type="pres">
      <dgm:prSet presAssocID="{96DF512A-C2B6-46B2-A5A3-0476D551D9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B06121-4C4C-44C1-89FC-D941ED60550A}" type="presOf" srcId="{6CB6B112-43B8-4A45-B17E-712053F9ABA8}" destId="{7F2094D8-318D-4813-9474-FC1BCEE1AE68}" srcOrd="0" destOrd="0" presId="urn:microsoft.com/office/officeart/2018/2/layout/IconLabelList"/>
    <dgm:cxn modelId="{D4446E66-FB83-42E4-A84C-9E902B6FBFDD}" srcId="{0B0C59E6-39C0-4494-9A6A-717EEE079B41}" destId="{61B47EC5-8CBD-482F-B242-14D3B08A398D}" srcOrd="0" destOrd="0" parTransId="{D7EAF6C0-E053-49DC-957E-164E100BE847}" sibTransId="{AA2D25FA-1E2A-4D1B-A2F4-C8527CE1DC64}"/>
    <dgm:cxn modelId="{7F07F647-249A-4242-86CD-5DF7BCDBBC15}" type="presOf" srcId="{96DF512A-C2B6-46B2-A5A3-0476D551D9A6}" destId="{23B151AF-B01D-43D4-B180-89A5F0390261}" srcOrd="0" destOrd="0" presId="urn:microsoft.com/office/officeart/2018/2/layout/IconLabelList"/>
    <dgm:cxn modelId="{EAA8C27D-DBC3-4601-BA30-CF0A86C36622}" type="presOf" srcId="{61B47EC5-8CBD-482F-B242-14D3B08A398D}" destId="{371CB373-1F7A-45BC-8B6D-6AC3197F700C}" srcOrd="0" destOrd="0" presId="urn:microsoft.com/office/officeart/2018/2/layout/IconLabelList"/>
    <dgm:cxn modelId="{70D9D5B1-AF4B-4DCB-8AF4-FE831E481287}" type="presOf" srcId="{0B0C59E6-39C0-4494-9A6A-717EEE079B41}" destId="{33C08FD3-1A17-473C-B8FD-5E3F8DFA047D}" srcOrd="0" destOrd="0" presId="urn:microsoft.com/office/officeart/2018/2/layout/IconLabelList"/>
    <dgm:cxn modelId="{A114A2C5-B5CA-40A6-9F03-9BF6CBB870DD}" srcId="{0B0C59E6-39C0-4494-9A6A-717EEE079B41}" destId="{96DF512A-C2B6-46B2-A5A3-0476D551D9A6}" srcOrd="3" destOrd="0" parTransId="{73A00C07-97F5-4015-AFE5-60A6D46A3DF0}" sibTransId="{7688C023-A6E7-405E-BC3A-AF303CF67F94}"/>
    <dgm:cxn modelId="{6C584DD4-7815-4E41-8937-FB52DCECEE9A}" srcId="{0B0C59E6-39C0-4494-9A6A-717EEE079B41}" destId="{6CB6B112-43B8-4A45-B17E-712053F9ABA8}" srcOrd="1" destOrd="0" parTransId="{4390CA00-ACCB-4270-83F7-D39042C531A5}" sibTransId="{0E10EEAB-79D3-4912-843C-1AE7CF067C88}"/>
    <dgm:cxn modelId="{EB17AEDE-6ED7-4DD0-8E22-3AD2F07FBAEB}" srcId="{0B0C59E6-39C0-4494-9A6A-717EEE079B41}" destId="{2BCD7986-6FEA-4474-A10E-A115C30CE7AD}" srcOrd="2" destOrd="0" parTransId="{578433C8-E717-45F5-AB7B-41D515050046}" sibTransId="{B762DA4E-2E09-481D-AE32-29A943657AFD}"/>
    <dgm:cxn modelId="{1F6ECCE5-703C-40B2-A4B6-9DB9E29D62FE}" type="presOf" srcId="{2BCD7986-6FEA-4474-A10E-A115C30CE7AD}" destId="{9BE178AA-DF9B-4A16-AE79-FBEB2B20A031}" srcOrd="0" destOrd="0" presId="urn:microsoft.com/office/officeart/2018/2/layout/IconLabelList"/>
    <dgm:cxn modelId="{FDE78FFF-6214-4EC5-B25A-459FADF1EFE1}" type="presParOf" srcId="{33C08FD3-1A17-473C-B8FD-5E3F8DFA047D}" destId="{292FF09C-33AF-44D9-AD13-7A1F3E0C4B71}" srcOrd="0" destOrd="0" presId="urn:microsoft.com/office/officeart/2018/2/layout/IconLabelList"/>
    <dgm:cxn modelId="{91524703-2CD0-4C75-8A27-8CBE317441F9}" type="presParOf" srcId="{292FF09C-33AF-44D9-AD13-7A1F3E0C4B71}" destId="{3E39361B-FE05-497E-8B8A-43889249C737}" srcOrd="0" destOrd="0" presId="urn:microsoft.com/office/officeart/2018/2/layout/IconLabelList"/>
    <dgm:cxn modelId="{20279870-FA13-4FC9-B473-0C0E7C2492F7}" type="presParOf" srcId="{292FF09C-33AF-44D9-AD13-7A1F3E0C4B71}" destId="{1FEF711E-40AF-4D6F-A6F2-B7A5BA7AD51A}" srcOrd="1" destOrd="0" presId="urn:microsoft.com/office/officeart/2018/2/layout/IconLabelList"/>
    <dgm:cxn modelId="{45EEC74D-7E08-4723-A52C-003682BCD9B4}" type="presParOf" srcId="{292FF09C-33AF-44D9-AD13-7A1F3E0C4B71}" destId="{371CB373-1F7A-45BC-8B6D-6AC3197F700C}" srcOrd="2" destOrd="0" presId="urn:microsoft.com/office/officeart/2018/2/layout/IconLabelList"/>
    <dgm:cxn modelId="{FDA19483-302B-431F-BBEA-2E551944C72C}" type="presParOf" srcId="{33C08FD3-1A17-473C-B8FD-5E3F8DFA047D}" destId="{C253B535-975A-44AE-A4E6-3024F85842AB}" srcOrd="1" destOrd="0" presId="urn:microsoft.com/office/officeart/2018/2/layout/IconLabelList"/>
    <dgm:cxn modelId="{D1092110-FCAB-4F6B-9A89-C3C72BB06550}" type="presParOf" srcId="{33C08FD3-1A17-473C-B8FD-5E3F8DFA047D}" destId="{6617BA90-263A-4424-9EFF-7C1F2F413CCE}" srcOrd="2" destOrd="0" presId="urn:microsoft.com/office/officeart/2018/2/layout/IconLabelList"/>
    <dgm:cxn modelId="{B65317D6-CFA2-4746-9B06-2F4D5590ED63}" type="presParOf" srcId="{6617BA90-263A-4424-9EFF-7C1F2F413CCE}" destId="{02D7D78A-B3FA-43F3-9FED-C8F03D4811B9}" srcOrd="0" destOrd="0" presId="urn:microsoft.com/office/officeart/2018/2/layout/IconLabelList"/>
    <dgm:cxn modelId="{5F0C9643-0A24-4FBE-AD3E-03E5F8DEFD35}" type="presParOf" srcId="{6617BA90-263A-4424-9EFF-7C1F2F413CCE}" destId="{A3E6F7F4-1098-4556-B40E-A53EDC66EB5F}" srcOrd="1" destOrd="0" presId="urn:microsoft.com/office/officeart/2018/2/layout/IconLabelList"/>
    <dgm:cxn modelId="{7EC9291B-B963-47D1-BA39-0BBBD8E6F945}" type="presParOf" srcId="{6617BA90-263A-4424-9EFF-7C1F2F413CCE}" destId="{7F2094D8-318D-4813-9474-FC1BCEE1AE68}" srcOrd="2" destOrd="0" presId="urn:microsoft.com/office/officeart/2018/2/layout/IconLabelList"/>
    <dgm:cxn modelId="{5D9CBC36-D997-4B18-A1E2-68F3F161E9F8}" type="presParOf" srcId="{33C08FD3-1A17-473C-B8FD-5E3F8DFA047D}" destId="{3488BDEE-EB45-45EB-87E0-0D8D06586908}" srcOrd="3" destOrd="0" presId="urn:microsoft.com/office/officeart/2018/2/layout/IconLabelList"/>
    <dgm:cxn modelId="{4161036A-F9E2-4BDE-9C33-CBC4A709A70C}" type="presParOf" srcId="{33C08FD3-1A17-473C-B8FD-5E3F8DFA047D}" destId="{9F8774B5-C76A-4D16-98B3-3C9E9D9C392C}" srcOrd="4" destOrd="0" presId="urn:microsoft.com/office/officeart/2018/2/layout/IconLabelList"/>
    <dgm:cxn modelId="{B2EAD5DC-DA09-496B-921F-0AF218E3A0DD}" type="presParOf" srcId="{9F8774B5-C76A-4D16-98B3-3C9E9D9C392C}" destId="{F8FF7778-C0C5-48EE-BC00-D286CA10F73A}" srcOrd="0" destOrd="0" presId="urn:microsoft.com/office/officeart/2018/2/layout/IconLabelList"/>
    <dgm:cxn modelId="{1E150EED-E620-4718-8E05-A4B079BE2B44}" type="presParOf" srcId="{9F8774B5-C76A-4D16-98B3-3C9E9D9C392C}" destId="{E79C5086-EE00-4667-99C2-611DEC2C2B67}" srcOrd="1" destOrd="0" presId="urn:microsoft.com/office/officeart/2018/2/layout/IconLabelList"/>
    <dgm:cxn modelId="{B62E858C-F895-4CE6-AC22-F47A9ED6F33A}" type="presParOf" srcId="{9F8774B5-C76A-4D16-98B3-3C9E9D9C392C}" destId="{9BE178AA-DF9B-4A16-AE79-FBEB2B20A031}" srcOrd="2" destOrd="0" presId="urn:microsoft.com/office/officeart/2018/2/layout/IconLabelList"/>
    <dgm:cxn modelId="{74B86D0B-EE71-416E-B175-849212B3D2D3}" type="presParOf" srcId="{33C08FD3-1A17-473C-B8FD-5E3F8DFA047D}" destId="{E4C06838-BFC1-4901-9877-E1C9A61423FF}" srcOrd="5" destOrd="0" presId="urn:microsoft.com/office/officeart/2018/2/layout/IconLabelList"/>
    <dgm:cxn modelId="{ECAC4741-40AE-45CB-A0AD-F09379FC7223}" type="presParOf" srcId="{33C08FD3-1A17-473C-B8FD-5E3F8DFA047D}" destId="{60002071-784C-4CF9-867D-FD65A67D368C}" srcOrd="6" destOrd="0" presId="urn:microsoft.com/office/officeart/2018/2/layout/IconLabelList"/>
    <dgm:cxn modelId="{8DB0D4E5-EE46-46D6-8814-BCFEFC7A380A}" type="presParOf" srcId="{60002071-784C-4CF9-867D-FD65A67D368C}" destId="{B3E99128-812C-4139-89F6-8622AC281E28}" srcOrd="0" destOrd="0" presId="urn:microsoft.com/office/officeart/2018/2/layout/IconLabelList"/>
    <dgm:cxn modelId="{B5969763-7C45-4159-8535-FEC9FCAE729F}" type="presParOf" srcId="{60002071-784C-4CF9-867D-FD65A67D368C}" destId="{D2A73A79-C521-4837-8DAA-A3657A03F3C6}" srcOrd="1" destOrd="0" presId="urn:microsoft.com/office/officeart/2018/2/layout/IconLabelList"/>
    <dgm:cxn modelId="{9CF5318E-FEA3-409D-9510-BBA2F5B76178}" type="presParOf" srcId="{60002071-784C-4CF9-867D-FD65A67D368C}" destId="{23B151AF-B01D-43D4-B180-89A5F03902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A3F5E-B672-4508-89E9-716FA2A01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8DB1E-1111-4A6E-B118-5C7A540D58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Subway/Bus recovery ratios fluctuated significantly over time</a:t>
          </a:r>
        </a:p>
      </dgm:t>
    </dgm:pt>
    <dgm:pt modelId="{BB8C181A-77C6-43A6-B9DA-CB808466B18F}" type="parTrans" cxnId="{38055742-807E-4A62-9468-CB2CCA0726FD}">
      <dgm:prSet/>
      <dgm:spPr/>
      <dgm:t>
        <a:bodyPr/>
        <a:lstStyle/>
        <a:p>
          <a:endParaRPr lang="en-US"/>
        </a:p>
      </dgm:t>
    </dgm:pt>
    <dgm:pt modelId="{305631A7-94F3-4280-8B2A-A1AED2E66B24}" type="sibTrans" cxnId="{38055742-807E-4A62-9468-CB2CCA0726FD}">
      <dgm:prSet/>
      <dgm:spPr/>
      <dgm:t>
        <a:bodyPr/>
        <a:lstStyle/>
        <a:p>
          <a:endParaRPr lang="en-US"/>
        </a:p>
      </dgm:t>
    </dgm:pt>
    <dgm:pt modelId="{8C8D453C-F36E-4CB8-84E6-4E56DDB59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Buses adapted more effectively during the early recovery phase</a:t>
          </a:r>
        </a:p>
      </dgm:t>
    </dgm:pt>
    <dgm:pt modelId="{653E2BC7-FFB4-4BE5-A6A2-9FD4FE9D6CAA}" type="parTrans" cxnId="{068AF3D0-F21D-472F-A6A8-EF07D892FF65}">
      <dgm:prSet/>
      <dgm:spPr/>
      <dgm:t>
        <a:bodyPr/>
        <a:lstStyle/>
        <a:p>
          <a:endParaRPr lang="en-US"/>
        </a:p>
      </dgm:t>
    </dgm:pt>
    <dgm:pt modelId="{8B7A4415-1744-4F06-8B8D-812CD027FD24}" type="sibTrans" cxnId="{068AF3D0-F21D-472F-A6A8-EF07D892FF65}">
      <dgm:prSet/>
      <dgm:spPr/>
      <dgm:t>
        <a:bodyPr/>
        <a:lstStyle/>
        <a:p>
          <a:endParaRPr lang="en-US"/>
        </a:p>
      </dgm:t>
    </dgm:pt>
    <dgm:pt modelId="{7595C992-2141-4662-AAD8-17565A53C1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Subway efficiency improved during later recovery</a:t>
          </a:r>
        </a:p>
      </dgm:t>
    </dgm:pt>
    <dgm:pt modelId="{E5648D29-6DAD-474A-B7D9-4AD21B1FFD6D}" type="parTrans" cxnId="{BF8CD4A7-04BE-4F1B-9051-0B635C9DBB39}">
      <dgm:prSet/>
      <dgm:spPr/>
      <dgm:t>
        <a:bodyPr/>
        <a:lstStyle/>
        <a:p>
          <a:endParaRPr lang="en-US"/>
        </a:p>
      </dgm:t>
    </dgm:pt>
    <dgm:pt modelId="{21CB7850-FE45-4A5F-9824-ECDBFEB0E3CD}" type="sibTrans" cxnId="{BF8CD4A7-04BE-4F1B-9051-0B635C9DBB39}">
      <dgm:prSet/>
      <dgm:spPr/>
      <dgm:t>
        <a:bodyPr/>
        <a:lstStyle/>
        <a:p>
          <a:endParaRPr lang="en-US"/>
        </a:p>
      </dgm:t>
    </dgm:pt>
    <dgm:pt modelId="{C28A56E3-AF52-41E5-AA91-1227FEA0A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Operational metrics show differing adaptation strategies</a:t>
          </a:r>
        </a:p>
      </dgm:t>
    </dgm:pt>
    <dgm:pt modelId="{D0D56DFF-6843-45EF-9860-F5465AE4DABC}" type="parTrans" cxnId="{A93CAF2F-25E7-4E90-8CCF-D6D51E5CAC6E}">
      <dgm:prSet/>
      <dgm:spPr/>
      <dgm:t>
        <a:bodyPr/>
        <a:lstStyle/>
        <a:p>
          <a:endParaRPr lang="en-US"/>
        </a:p>
      </dgm:t>
    </dgm:pt>
    <dgm:pt modelId="{75042A68-C192-4B5D-8C40-DE379EB1F581}" type="sibTrans" cxnId="{A93CAF2F-25E7-4E90-8CCF-D6D51E5CAC6E}">
      <dgm:prSet/>
      <dgm:spPr/>
      <dgm:t>
        <a:bodyPr/>
        <a:lstStyle/>
        <a:p>
          <a:endParaRPr lang="en-US"/>
        </a:p>
      </dgm:t>
    </dgm:pt>
    <dgm:pt modelId="{F87B6939-AED6-4E90-A429-08686B707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Weekend versus weekday efficiency patterns differ substantially</a:t>
          </a:r>
        </a:p>
      </dgm:t>
    </dgm:pt>
    <dgm:pt modelId="{7588AEDF-5E21-41D7-9559-6BA769476221}" type="parTrans" cxnId="{55CC8146-4B3D-4657-A694-2055078EB5E3}">
      <dgm:prSet/>
      <dgm:spPr/>
      <dgm:t>
        <a:bodyPr/>
        <a:lstStyle/>
        <a:p>
          <a:endParaRPr lang="en-US"/>
        </a:p>
      </dgm:t>
    </dgm:pt>
    <dgm:pt modelId="{732A999F-7BAC-4C32-8CE0-78DC8F07D5DF}" type="sibTrans" cxnId="{55CC8146-4B3D-4657-A694-2055078EB5E3}">
      <dgm:prSet/>
      <dgm:spPr/>
      <dgm:t>
        <a:bodyPr/>
        <a:lstStyle/>
        <a:p>
          <a:endParaRPr lang="en-US"/>
        </a:p>
      </dgm:t>
    </dgm:pt>
    <dgm:pt modelId="{19EFC910-8221-4DA5-88BF-8E0F64CA399B}" type="pres">
      <dgm:prSet presAssocID="{0A3A3F5E-B672-4508-89E9-716FA2A0103B}" presName="root" presStyleCnt="0">
        <dgm:presLayoutVars>
          <dgm:dir/>
          <dgm:resizeHandles val="exact"/>
        </dgm:presLayoutVars>
      </dgm:prSet>
      <dgm:spPr/>
    </dgm:pt>
    <dgm:pt modelId="{893C0696-4175-4012-B83A-CC88D65618C9}" type="pres">
      <dgm:prSet presAssocID="{AD38DB1E-1111-4A6E-B118-5C7A540D58BF}" presName="compNode" presStyleCnt="0"/>
      <dgm:spPr/>
    </dgm:pt>
    <dgm:pt modelId="{FBD17E6E-54B6-4311-960B-AC4D9FB0CAEC}" type="pres">
      <dgm:prSet presAssocID="{AD38DB1E-1111-4A6E-B118-5C7A540D58BF}" presName="bgRect" presStyleLbl="bgShp" presStyleIdx="0" presStyleCnt="5"/>
      <dgm:spPr/>
    </dgm:pt>
    <dgm:pt modelId="{F8526A3C-9EE9-4B85-ABD1-0EAC4FBCDD8D}" type="pres">
      <dgm:prSet presAssocID="{AD38DB1E-1111-4A6E-B118-5C7A540D58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551EEB5-914D-4876-A641-01534C79103D}" type="pres">
      <dgm:prSet presAssocID="{AD38DB1E-1111-4A6E-B118-5C7A540D58BF}" presName="spaceRect" presStyleCnt="0"/>
      <dgm:spPr/>
    </dgm:pt>
    <dgm:pt modelId="{31815F0B-8EC0-428D-A2F8-3BFE787BAA24}" type="pres">
      <dgm:prSet presAssocID="{AD38DB1E-1111-4A6E-B118-5C7A540D58BF}" presName="parTx" presStyleLbl="revTx" presStyleIdx="0" presStyleCnt="5">
        <dgm:presLayoutVars>
          <dgm:chMax val="0"/>
          <dgm:chPref val="0"/>
        </dgm:presLayoutVars>
      </dgm:prSet>
      <dgm:spPr/>
    </dgm:pt>
    <dgm:pt modelId="{E00BB132-9FCD-4C69-8A0E-501503CDC020}" type="pres">
      <dgm:prSet presAssocID="{305631A7-94F3-4280-8B2A-A1AED2E66B24}" presName="sibTrans" presStyleCnt="0"/>
      <dgm:spPr/>
    </dgm:pt>
    <dgm:pt modelId="{96E738E5-090B-4485-AED2-DB0CFE9E5142}" type="pres">
      <dgm:prSet presAssocID="{8C8D453C-F36E-4CB8-84E6-4E56DDB59F38}" presName="compNode" presStyleCnt="0"/>
      <dgm:spPr/>
    </dgm:pt>
    <dgm:pt modelId="{EB38BE21-5500-4A88-9D24-591D6BE42167}" type="pres">
      <dgm:prSet presAssocID="{8C8D453C-F36E-4CB8-84E6-4E56DDB59F38}" presName="bgRect" presStyleLbl="bgShp" presStyleIdx="1" presStyleCnt="5"/>
      <dgm:spPr/>
    </dgm:pt>
    <dgm:pt modelId="{9BDC889A-521E-44BD-ADDE-85FF68DF5889}" type="pres">
      <dgm:prSet presAssocID="{8C8D453C-F36E-4CB8-84E6-4E56DDB59F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9F60B33-DA01-4C61-97EA-2602234F3B96}" type="pres">
      <dgm:prSet presAssocID="{8C8D453C-F36E-4CB8-84E6-4E56DDB59F38}" presName="spaceRect" presStyleCnt="0"/>
      <dgm:spPr/>
    </dgm:pt>
    <dgm:pt modelId="{5BF6832E-645D-4E4A-9C89-CAC3814DB840}" type="pres">
      <dgm:prSet presAssocID="{8C8D453C-F36E-4CB8-84E6-4E56DDB59F38}" presName="parTx" presStyleLbl="revTx" presStyleIdx="1" presStyleCnt="5">
        <dgm:presLayoutVars>
          <dgm:chMax val="0"/>
          <dgm:chPref val="0"/>
        </dgm:presLayoutVars>
      </dgm:prSet>
      <dgm:spPr/>
    </dgm:pt>
    <dgm:pt modelId="{92115178-DD16-4253-87BF-FE8817552953}" type="pres">
      <dgm:prSet presAssocID="{8B7A4415-1744-4F06-8B8D-812CD027FD24}" presName="sibTrans" presStyleCnt="0"/>
      <dgm:spPr/>
    </dgm:pt>
    <dgm:pt modelId="{41932993-6A36-4B2E-A967-B0D089EBC104}" type="pres">
      <dgm:prSet presAssocID="{7595C992-2141-4662-AAD8-17565A53C120}" presName="compNode" presStyleCnt="0"/>
      <dgm:spPr/>
    </dgm:pt>
    <dgm:pt modelId="{0ED00233-81BF-45F3-9B61-C8510D0FD8B4}" type="pres">
      <dgm:prSet presAssocID="{7595C992-2141-4662-AAD8-17565A53C120}" presName="bgRect" presStyleLbl="bgShp" presStyleIdx="2" presStyleCnt="5"/>
      <dgm:spPr/>
    </dgm:pt>
    <dgm:pt modelId="{FF086604-F566-451B-A7FA-6A5855D64A85}" type="pres">
      <dgm:prSet presAssocID="{7595C992-2141-4662-AAD8-17565A53C1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06E0147C-9EF9-48F9-BF33-7065379B473F}" type="pres">
      <dgm:prSet presAssocID="{7595C992-2141-4662-AAD8-17565A53C120}" presName="spaceRect" presStyleCnt="0"/>
      <dgm:spPr/>
    </dgm:pt>
    <dgm:pt modelId="{918EBFC4-EB25-470E-82BA-A37DEF253887}" type="pres">
      <dgm:prSet presAssocID="{7595C992-2141-4662-AAD8-17565A53C120}" presName="parTx" presStyleLbl="revTx" presStyleIdx="2" presStyleCnt="5">
        <dgm:presLayoutVars>
          <dgm:chMax val="0"/>
          <dgm:chPref val="0"/>
        </dgm:presLayoutVars>
      </dgm:prSet>
      <dgm:spPr/>
    </dgm:pt>
    <dgm:pt modelId="{6AA553F6-BD56-4BEA-B372-A81CF414F691}" type="pres">
      <dgm:prSet presAssocID="{21CB7850-FE45-4A5F-9824-ECDBFEB0E3CD}" presName="sibTrans" presStyleCnt="0"/>
      <dgm:spPr/>
    </dgm:pt>
    <dgm:pt modelId="{176B5E6F-1AF2-497F-948F-EAF1D8223A7F}" type="pres">
      <dgm:prSet presAssocID="{C28A56E3-AF52-41E5-AA91-1227FEA0AB93}" presName="compNode" presStyleCnt="0"/>
      <dgm:spPr/>
    </dgm:pt>
    <dgm:pt modelId="{3A929EB6-09EC-437B-A1BC-2A5729055389}" type="pres">
      <dgm:prSet presAssocID="{C28A56E3-AF52-41E5-AA91-1227FEA0AB93}" presName="bgRect" presStyleLbl="bgShp" presStyleIdx="3" presStyleCnt="5"/>
      <dgm:spPr/>
    </dgm:pt>
    <dgm:pt modelId="{3DE8B2B3-3AED-4A11-9816-5B08FC7A6B51}" type="pres">
      <dgm:prSet presAssocID="{C28A56E3-AF52-41E5-AA91-1227FEA0AB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72417EA-BB5A-4AF0-8C02-6C8D23A2B187}" type="pres">
      <dgm:prSet presAssocID="{C28A56E3-AF52-41E5-AA91-1227FEA0AB93}" presName="spaceRect" presStyleCnt="0"/>
      <dgm:spPr/>
    </dgm:pt>
    <dgm:pt modelId="{213A6E73-659D-4AA8-A749-82602C13D2B6}" type="pres">
      <dgm:prSet presAssocID="{C28A56E3-AF52-41E5-AA91-1227FEA0AB93}" presName="parTx" presStyleLbl="revTx" presStyleIdx="3" presStyleCnt="5">
        <dgm:presLayoutVars>
          <dgm:chMax val="0"/>
          <dgm:chPref val="0"/>
        </dgm:presLayoutVars>
      </dgm:prSet>
      <dgm:spPr/>
    </dgm:pt>
    <dgm:pt modelId="{6CCFD112-3431-4EDE-BA11-78EECC0E7964}" type="pres">
      <dgm:prSet presAssocID="{75042A68-C192-4B5D-8C40-DE379EB1F581}" presName="sibTrans" presStyleCnt="0"/>
      <dgm:spPr/>
    </dgm:pt>
    <dgm:pt modelId="{A435F197-ADD7-4C86-88E4-5F13B081DA80}" type="pres">
      <dgm:prSet presAssocID="{F87B6939-AED6-4E90-A429-08686B707CF0}" presName="compNode" presStyleCnt="0"/>
      <dgm:spPr/>
    </dgm:pt>
    <dgm:pt modelId="{E0E183C1-50D3-457E-9E2F-8AE6275EEB5F}" type="pres">
      <dgm:prSet presAssocID="{F87B6939-AED6-4E90-A429-08686B707CF0}" presName="bgRect" presStyleLbl="bgShp" presStyleIdx="4" presStyleCnt="5"/>
      <dgm:spPr/>
    </dgm:pt>
    <dgm:pt modelId="{356DD7CE-9823-4D31-80F5-BCFEB99ABC9B}" type="pres">
      <dgm:prSet presAssocID="{F87B6939-AED6-4E90-A429-08686B707C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3BDA848-C3B7-4508-B753-71CE15C861DA}" type="pres">
      <dgm:prSet presAssocID="{F87B6939-AED6-4E90-A429-08686B707CF0}" presName="spaceRect" presStyleCnt="0"/>
      <dgm:spPr/>
    </dgm:pt>
    <dgm:pt modelId="{A3028F00-5FC2-495A-A96E-E896DBB2D92B}" type="pres">
      <dgm:prSet presAssocID="{F87B6939-AED6-4E90-A429-08686B707C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3CAF2F-25E7-4E90-8CCF-D6D51E5CAC6E}" srcId="{0A3A3F5E-B672-4508-89E9-716FA2A0103B}" destId="{C28A56E3-AF52-41E5-AA91-1227FEA0AB93}" srcOrd="3" destOrd="0" parTransId="{D0D56DFF-6843-45EF-9860-F5465AE4DABC}" sibTransId="{75042A68-C192-4B5D-8C40-DE379EB1F581}"/>
    <dgm:cxn modelId="{A5B3405E-C073-4DC9-BA18-1AD693D27A4B}" type="presOf" srcId="{0A3A3F5E-B672-4508-89E9-716FA2A0103B}" destId="{19EFC910-8221-4DA5-88BF-8E0F64CA399B}" srcOrd="0" destOrd="0" presId="urn:microsoft.com/office/officeart/2018/2/layout/IconVerticalSolidList"/>
    <dgm:cxn modelId="{38055742-807E-4A62-9468-CB2CCA0726FD}" srcId="{0A3A3F5E-B672-4508-89E9-716FA2A0103B}" destId="{AD38DB1E-1111-4A6E-B118-5C7A540D58BF}" srcOrd="0" destOrd="0" parTransId="{BB8C181A-77C6-43A6-B9DA-CB808466B18F}" sibTransId="{305631A7-94F3-4280-8B2A-A1AED2E66B24}"/>
    <dgm:cxn modelId="{55CC8146-4B3D-4657-A694-2055078EB5E3}" srcId="{0A3A3F5E-B672-4508-89E9-716FA2A0103B}" destId="{F87B6939-AED6-4E90-A429-08686B707CF0}" srcOrd="4" destOrd="0" parTransId="{7588AEDF-5E21-41D7-9559-6BA769476221}" sibTransId="{732A999F-7BAC-4C32-8CE0-78DC8F07D5DF}"/>
    <dgm:cxn modelId="{FBB50897-2061-43A5-90DB-C94A856DEC5E}" type="presOf" srcId="{8C8D453C-F36E-4CB8-84E6-4E56DDB59F38}" destId="{5BF6832E-645D-4E4A-9C89-CAC3814DB840}" srcOrd="0" destOrd="0" presId="urn:microsoft.com/office/officeart/2018/2/layout/IconVerticalSolidList"/>
    <dgm:cxn modelId="{BF8CD4A7-04BE-4F1B-9051-0B635C9DBB39}" srcId="{0A3A3F5E-B672-4508-89E9-716FA2A0103B}" destId="{7595C992-2141-4662-AAD8-17565A53C120}" srcOrd="2" destOrd="0" parTransId="{E5648D29-6DAD-474A-B7D9-4AD21B1FFD6D}" sibTransId="{21CB7850-FE45-4A5F-9824-ECDBFEB0E3CD}"/>
    <dgm:cxn modelId="{6DA9C4B6-B623-40C3-9083-EAB183BBA070}" type="presOf" srcId="{7595C992-2141-4662-AAD8-17565A53C120}" destId="{918EBFC4-EB25-470E-82BA-A37DEF253887}" srcOrd="0" destOrd="0" presId="urn:microsoft.com/office/officeart/2018/2/layout/IconVerticalSolidList"/>
    <dgm:cxn modelId="{5CD393BD-7281-4679-9A93-42766B7A0BA0}" type="presOf" srcId="{C28A56E3-AF52-41E5-AA91-1227FEA0AB93}" destId="{213A6E73-659D-4AA8-A749-82602C13D2B6}" srcOrd="0" destOrd="0" presId="urn:microsoft.com/office/officeart/2018/2/layout/IconVerticalSolidList"/>
    <dgm:cxn modelId="{13A07DBF-308E-4A55-B493-94B144AF22CE}" type="presOf" srcId="{F87B6939-AED6-4E90-A429-08686B707CF0}" destId="{A3028F00-5FC2-495A-A96E-E896DBB2D92B}" srcOrd="0" destOrd="0" presId="urn:microsoft.com/office/officeart/2018/2/layout/IconVerticalSolidList"/>
    <dgm:cxn modelId="{068AF3D0-F21D-472F-A6A8-EF07D892FF65}" srcId="{0A3A3F5E-B672-4508-89E9-716FA2A0103B}" destId="{8C8D453C-F36E-4CB8-84E6-4E56DDB59F38}" srcOrd="1" destOrd="0" parTransId="{653E2BC7-FFB4-4BE5-A6A2-9FD4FE9D6CAA}" sibTransId="{8B7A4415-1744-4F06-8B8D-812CD027FD24}"/>
    <dgm:cxn modelId="{66DC76DF-55E9-4085-87E4-ED9B7560C0AA}" type="presOf" srcId="{AD38DB1E-1111-4A6E-B118-5C7A540D58BF}" destId="{31815F0B-8EC0-428D-A2F8-3BFE787BAA24}" srcOrd="0" destOrd="0" presId="urn:microsoft.com/office/officeart/2018/2/layout/IconVerticalSolidList"/>
    <dgm:cxn modelId="{463E1DF0-B503-49F9-92F6-539952DC8314}" type="presParOf" srcId="{19EFC910-8221-4DA5-88BF-8E0F64CA399B}" destId="{893C0696-4175-4012-B83A-CC88D65618C9}" srcOrd="0" destOrd="0" presId="urn:microsoft.com/office/officeart/2018/2/layout/IconVerticalSolidList"/>
    <dgm:cxn modelId="{9C61C390-7215-4EE6-80EA-C898E1468C39}" type="presParOf" srcId="{893C0696-4175-4012-B83A-CC88D65618C9}" destId="{FBD17E6E-54B6-4311-960B-AC4D9FB0CAEC}" srcOrd="0" destOrd="0" presId="urn:microsoft.com/office/officeart/2018/2/layout/IconVerticalSolidList"/>
    <dgm:cxn modelId="{D3E6E733-3F4F-42A9-9AD6-8C075DC22A5A}" type="presParOf" srcId="{893C0696-4175-4012-B83A-CC88D65618C9}" destId="{F8526A3C-9EE9-4B85-ABD1-0EAC4FBCDD8D}" srcOrd="1" destOrd="0" presId="urn:microsoft.com/office/officeart/2018/2/layout/IconVerticalSolidList"/>
    <dgm:cxn modelId="{13697229-A353-43C1-AE0F-B3CFDBC4AF47}" type="presParOf" srcId="{893C0696-4175-4012-B83A-CC88D65618C9}" destId="{D551EEB5-914D-4876-A641-01534C79103D}" srcOrd="2" destOrd="0" presId="urn:microsoft.com/office/officeart/2018/2/layout/IconVerticalSolidList"/>
    <dgm:cxn modelId="{1D19E9B2-2C21-481D-9891-ECE6315CC012}" type="presParOf" srcId="{893C0696-4175-4012-B83A-CC88D65618C9}" destId="{31815F0B-8EC0-428D-A2F8-3BFE787BAA24}" srcOrd="3" destOrd="0" presId="urn:microsoft.com/office/officeart/2018/2/layout/IconVerticalSolidList"/>
    <dgm:cxn modelId="{692F1731-1173-464B-ACBC-22B97ABDC5AE}" type="presParOf" srcId="{19EFC910-8221-4DA5-88BF-8E0F64CA399B}" destId="{E00BB132-9FCD-4C69-8A0E-501503CDC020}" srcOrd="1" destOrd="0" presId="urn:microsoft.com/office/officeart/2018/2/layout/IconVerticalSolidList"/>
    <dgm:cxn modelId="{A73CAF5A-6023-4AD3-BEF7-DC4AC6F86958}" type="presParOf" srcId="{19EFC910-8221-4DA5-88BF-8E0F64CA399B}" destId="{96E738E5-090B-4485-AED2-DB0CFE9E5142}" srcOrd="2" destOrd="0" presId="urn:microsoft.com/office/officeart/2018/2/layout/IconVerticalSolidList"/>
    <dgm:cxn modelId="{2305A4A7-E8E9-4D59-92D0-2E332C1F0011}" type="presParOf" srcId="{96E738E5-090B-4485-AED2-DB0CFE9E5142}" destId="{EB38BE21-5500-4A88-9D24-591D6BE42167}" srcOrd="0" destOrd="0" presId="urn:microsoft.com/office/officeart/2018/2/layout/IconVerticalSolidList"/>
    <dgm:cxn modelId="{CCF36F16-8E4C-4F76-AE35-26F08646E85C}" type="presParOf" srcId="{96E738E5-090B-4485-AED2-DB0CFE9E5142}" destId="{9BDC889A-521E-44BD-ADDE-85FF68DF5889}" srcOrd="1" destOrd="0" presId="urn:microsoft.com/office/officeart/2018/2/layout/IconVerticalSolidList"/>
    <dgm:cxn modelId="{35CA3E99-9E78-446E-A48D-BD1D99627DDE}" type="presParOf" srcId="{96E738E5-090B-4485-AED2-DB0CFE9E5142}" destId="{69F60B33-DA01-4C61-97EA-2602234F3B96}" srcOrd="2" destOrd="0" presId="urn:microsoft.com/office/officeart/2018/2/layout/IconVerticalSolidList"/>
    <dgm:cxn modelId="{C365C7B2-FCD5-433C-979F-489528394D2E}" type="presParOf" srcId="{96E738E5-090B-4485-AED2-DB0CFE9E5142}" destId="{5BF6832E-645D-4E4A-9C89-CAC3814DB840}" srcOrd="3" destOrd="0" presId="urn:microsoft.com/office/officeart/2018/2/layout/IconVerticalSolidList"/>
    <dgm:cxn modelId="{26FB0725-7A12-4389-BE7A-EEAA79AADC41}" type="presParOf" srcId="{19EFC910-8221-4DA5-88BF-8E0F64CA399B}" destId="{92115178-DD16-4253-87BF-FE8817552953}" srcOrd="3" destOrd="0" presId="urn:microsoft.com/office/officeart/2018/2/layout/IconVerticalSolidList"/>
    <dgm:cxn modelId="{D90DDDC2-8FFA-4C18-B9E3-0F03BAAE812D}" type="presParOf" srcId="{19EFC910-8221-4DA5-88BF-8E0F64CA399B}" destId="{41932993-6A36-4B2E-A967-B0D089EBC104}" srcOrd="4" destOrd="0" presId="urn:microsoft.com/office/officeart/2018/2/layout/IconVerticalSolidList"/>
    <dgm:cxn modelId="{1BD94EFE-1837-4286-ADA4-C6EDFC29FB35}" type="presParOf" srcId="{41932993-6A36-4B2E-A967-B0D089EBC104}" destId="{0ED00233-81BF-45F3-9B61-C8510D0FD8B4}" srcOrd="0" destOrd="0" presId="urn:microsoft.com/office/officeart/2018/2/layout/IconVerticalSolidList"/>
    <dgm:cxn modelId="{A2558238-3919-4370-8BB1-EC4934C3A712}" type="presParOf" srcId="{41932993-6A36-4B2E-A967-B0D089EBC104}" destId="{FF086604-F566-451B-A7FA-6A5855D64A85}" srcOrd="1" destOrd="0" presId="urn:microsoft.com/office/officeart/2018/2/layout/IconVerticalSolidList"/>
    <dgm:cxn modelId="{89C76FBC-3A19-4C7A-9A2B-2AEE78AFF2B4}" type="presParOf" srcId="{41932993-6A36-4B2E-A967-B0D089EBC104}" destId="{06E0147C-9EF9-48F9-BF33-7065379B473F}" srcOrd="2" destOrd="0" presId="urn:microsoft.com/office/officeart/2018/2/layout/IconVerticalSolidList"/>
    <dgm:cxn modelId="{013AE42B-2E90-4792-935C-BA268B134ACD}" type="presParOf" srcId="{41932993-6A36-4B2E-A967-B0D089EBC104}" destId="{918EBFC4-EB25-470E-82BA-A37DEF253887}" srcOrd="3" destOrd="0" presId="urn:microsoft.com/office/officeart/2018/2/layout/IconVerticalSolidList"/>
    <dgm:cxn modelId="{5C7E1325-3817-469D-8593-29F8805A6E84}" type="presParOf" srcId="{19EFC910-8221-4DA5-88BF-8E0F64CA399B}" destId="{6AA553F6-BD56-4BEA-B372-A81CF414F691}" srcOrd="5" destOrd="0" presId="urn:microsoft.com/office/officeart/2018/2/layout/IconVerticalSolidList"/>
    <dgm:cxn modelId="{8DE79220-D042-46C0-BC6B-6F5AC7782CF4}" type="presParOf" srcId="{19EFC910-8221-4DA5-88BF-8E0F64CA399B}" destId="{176B5E6F-1AF2-497F-948F-EAF1D8223A7F}" srcOrd="6" destOrd="0" presId="urn:microsoft.com/office/officeart/2018/2/layout/IconVerticalSolidList"/>
    <dgm:cxn modelId="{C6FC8764-6639-4EBC-B56C-479A15E7D586}" type="presParOf" srcId="{176B5E6F-1AF2-497F-948F-EAF1D8223A7F}" destId="{3A929EB6-09EC-437B-A1BC-2A5729055389}" srcOrd="0" destOrd="0" presId="urn:microsoft.com/office/officeart/2018/2/layout/IconVerticalSolidList"/>
    <dgm:cxn modelId="{B9D819A1-CC06-47EA-A118-00917A6445E4}" type="presParOf" srcId="{176B5E6F-1AF2-497F-948F-EAF1D8223A7F}" destId="{3DE8B2B3-3AED-4A11-9816-5B08FC7A6B51}" srcOrd="1" destOrd="0" presId="urn:microsoft.com/office/officeart/2018/2/layout/IconVerticalSolidList"/>
    <dgm:cxn modelId="{848716B1-DC05-4C6D-8C08-4757459C7E15}" type="presParOf" srcId="{176B5E6F-1AF2-497F-948F-EAF1D8223A7F}" destId="{972417EA-BB5A-4AF0-8C02-6C8D23A2B187}" srcOrd="2" destOrd="0" presId="urn:microsoft.com/office/officeart/2018/2/layout/IconVerticalSolidList"/>
    <dgm:cxn modelId="{BB7C4164-1C48-44DB-9020-449FC6A0E718}" type="presParOf" srcId="{176B5E6F-1AF2-497F-948F-EAF1D8223A7F}" destId="{213A6E73-659D-4AA8-A749-82602C13D2B6}" srcOrd="3" destOrd="0" presId="urn:microsoft.com/office/officeart/2018/2/layout/IconVerticalSolidList"/>
    <dgm:cxn modelId="{8BEF7B0A-85DD-4546-9B62-64E85875E86F}" type="presParOf" srcId="{19EFC910-8221-4DA5-88BF-8E0F64CA399B}" destId="{6CCFD112-3431-4EDE-BA11-78EECC0E7964}" srcOrd="7" destOrd="0" presId="urn:microsoft.com/office/officeart/2018/2/layout/IconVerticalSolidList"/>
    <dgm:cxn modelId="{0E1EBDC5-A0F8-4606-90E4-F00640A73324}" type="presParOf" srcId="{19EFC910-8221-4DA5-88BF-8E0F64CA399B}" destId="{A435F197-ADD7-4C86-88E4-5F13B081DA80}" srcOrd="8" destOrd="0" presId="urn:microsoft.com/office/officeart/2018/2/layout/IconVerticalSolidList"/>
    <dgm:cxn modelId="{C9CBA7DC-A0D1-4F94-809C-6A4840E16C46}" type="presParOf" srcId="{A435F197-ADD7-4C86-88E4-5F13B081DA80}" destId="{E0E183C1-50D3-457E-9E2F-8AE6275EEB5F}" srcOrd="0" destOrd="0" presId="urn:microsoft.com/office/officeart/2018/2/layout/IconVerticalSolidList"/>
    <dgm:cxn modelId="{D6AAA99D-2685-4F16-86CD-D762ACF0AF5C}" type="presParOf" srcId="{A435F197-ADD7-4C86-88E4-5F13B081DA80}" destId="{356DD7CE-9823-4D31-80F5-BCFEB99ABC9B}" srcOrd="1" destOrd="0" presId="urn:microsoft.com/office/officeart/2018/2/layout/IconVerticalSolidList"/>
    <dgm:cxn modelId="{D598098B-8CAA-4234-A571-A1992D4479F4}" type="presParOf" srcId="{A435F197-ADD7-4C86-88E4-5F13B081DA80}" destId="{C3BDA848-C3B7-4508-B753-71CE15C861DA}" srcOrd="2" destOrd="0" presId="urn:microsoft.com/office/officeart/2018/2/layout/IconVerticalSolidList"/>
    <dgm:cxn modelId="{E6BDEC9B-890B-4C48-8449-B0422382FF7B}" type="presParOf" srcId="{A435F197-ADD7-4C86-88E4-5F13B081DA80}" destId="{A3028F00-5FC2-495A-A96E-E896DBB2D9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92F34-798C-41F3-B717-C12AA0FD132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ADDAF6-45AA-41FF-944B-EB002F39FAB8}">
      <dgm:prSet/>
      <dgm:spPr/>
      <dgm:t>
        <a:bodyPr/>
        <a:lstStyle/>
        <a:p>
          <a:r>
            <a:rPr lang="en-US"/>
            <a:t>Subway Ridership Forecast (Nov 2024):</a:t>
          </a:r>
        </a:p>
      </dgm:t>
    </dgm:pt>
    <dgm:pt modelId="{097FD145-1741-4A2A-9448-ABE564D5EE45}" type="parTrans" cxnId="{C9260571-09E9-4761-8E38-C7344A320C4D}">
      <dgm:prSet/>
      <dgm:spPr/>
      <dgm:t>
        <a:bodyPr/>
        <a:lstStyle/>
        <a:p>
          <a:endParaRPr lang="en-US"/>
        </a:p>
      </dgm:t>
    </dgm:pt>
    <dgm:pt modelId="{9559CEE0-831E-44B4-BE10-19581BE3646F}" type="sibTrans" cxnId="{C9260571-09E9-4761-8E38-C7344A320C4D}">
      <dgm:prSet/>
      <dgm:spPr/>
      <dgm:t>
        <a:bodyPr/>
        <a:lstStyle/>
        <a:p>
          <a:endParaRPr lang="en-US"/>
        </a:p>
      </dgm:t>
    </dgm:pt>
    <dgm:pt modelId="{09A11D85-FEF9-413C-8D01-B0A7DF997BE2}">
      <dgm:prSet/>
      <dgm:spPr/>
      <dgm:t>
        <a:bodyPr/>
        <a:lstStyle/>
        <a:p>
          <a:r>
            <a:rPr lang="en-US"/>
            <a:t>• Daily Trend: +2,212 riders</a:t>
          </a:r>
        </a:p>
      </dgm:t>
    </dgm:pt>
    <dgm:pt modelId="{D280A1F4-3875-4108-8E87-6F4C0A4E073F}" type="parTrans" cxnId="{0501C361-4D4E-45DA-86E9-4F82AF770379}">
      <dgm:prSet/>
      <dgm:spPr/>
      <dgm:t>
        <a:bodyPr/>
        <a:lstStyle/>
        <a:p>
          <a:endParaRPr lang="en-US"/>
        </a:p>
      </dgm:t>
    </dgm:pt>
    <dgm:pt modelId="{32DD1D3E-37BA-4C52-BAE6-4E2CB6239F92}" type="sibTrans" cxnId="{0501C361-4D4E-45DA-86E9-4F82AF770379}">
      <dgm:prSet/>
      <dgm:spPr/>
      <dgm:t>
        <a:bodyPr/>
        <a:lstStyle/>
        <a:p>
          <a:endParaRPr lang="en-US"/>
        </a:p>
      </dgm:t>
    </dgm:pt>
    <dgm:pt modelId="{20771F9E-5447-4D3E-8487-10AED64A5181}">
      <dgm:prSet/>
      <dgm:spPr/>
      <dgm:t>
        <a:bodyPr/>
        <a:lstStyle/>
        <a:p>
          <a:r>
            <a:rPr lang="en-US"/>
            <a:t>• R-squared: 0.021</a:t>
          </a:r>
        </a:p>
      </dgm:t>
    </dgm:pt>
    <dgm:pt modelId="{9B1AA0C9-4E4B-40A6-B759-AA584FB23CEA}" type="parTrans" cxnId="{3F57E6CB-7418-4870-A856-B9AD3C6A88E8}">
      <dgm:prSet/>
      <dgm:spPr/>
      <dgm:t>
        <a:bodyPr/>
        <a:lstStyle/>
        <a:p>
          <a:endParaRPr lang="en-US"/>
        </a:p>
      </dgm:t>
    </dgm:pt>
    <dgm:pt modelId="{D015D2F5-903B-458C-8222-04CA2D3C4CCF}" type="sibTrans" cxnId="{3F57E6CB-7418-4870-A856-B9AD3C6A88E8}">
      <dgm:prSet/>
      <dgm:spPr/>
      <dgm:t>
        <a:bodyPr/>
        <a:lstStyle/>
        <a:p>
          <a:endParaRPr lang="en-US"/>
        </a:p>
      </dgm:t>
    </dgm:pt>
    <dgm:pt modelId="{AA899FA6-7B1B-4F4C-B6A3-D70F196236EB}">
      <dgm:prSet/>
      <dgm:spPr/>
      <dgm:t>
        <a:bodyPr/>
        <a:lstStyle/>
        <a:p>
          <a:r>
            <a:rPr lang="en-US"/>
            <a:t>• MAE: 677,604 riders</a:t>
          </a:r>
        </a:p>
      </dgm:t>
    </dgm:pt>
    <dgm:pt modelId="{CE5C07B0-0F66-4945-B85B-FA2EE806105D}" type="parTrans" cxnId="{CD0E8FF5-4EB5-4BB1-AFF4-C181AD0C3BBA}">
      <dgm:prSet/>
      <dgm:spPr/>
      <dgm:t>
        <a:bodyPr/>
        <a:lstStyle/>
        <a:p>
          <a:endParaRPr lang="en-US"/>
        </a:p>
      </dgm:t>
    </dgm:pt>
    <dgm:pt modelId="{2E92C29D-5822-49AA-8C61-343085806B0A}" type="sibTrans" cxnId="{CD0E8FF5-4EB5-4BB1-AFF4-C181AD0C3BBA}">
      <dgm:prSet/>
      <dgm:spPr/>
      <dgm:t>
        <a:bodyPr/>
        <a:lstStyle/>
        <a:p>
          <a:endParaRPr lang="en-US"/>
        </a:p>
      </dgm:t>
    </dgm:pt>
    <dgm:pt modelId="{08A32DF8-1D23-4AEC-A29C-35897BE66929}">
      <dgm:prSet/>
      <dgm:spPr/>
      <dgm:t>
        <a:bodyPr/>
        <a:lstStyle/>
        <a:p>
          <a:r>
            <a:rPr lang="en-US"/>
            <a:t>• 95% Confidence Interval widens over the prediction horizon</a:t>
          </a:r>
        </a:p>
      </dgm:t>
    </dgm:pt>
    <dgm:pt modelId="{95D419AD-54D1-4558-9275-7DDB0D24E931}" type="parTrans" cxnId="{D2265CCE-CBFB-4DF0-90B4-0006235BF82E}">
      <dgm:prSet/>
      <dgm:spPr/>
      <dgm:t>
        <a:bodyPr/>
        <a:lstStyle/>
        <a:p>
          <a:endParaRPr lang="en-US"/>
        </a:p>
      </dgm:t>
    </dgm:pt>
    <dgm:pt modelId="{EB666536-782C-4DAF-9EE8-129F5BFF2102}" type="sibTrans" cxnId="{D2265CCE-CBFB-4DF0-90B4-0006235BF82E}">
      <dgm:prSet/>
      <dgm:spPr/>
      <dgm:t>
        <a:bodyPr/>
        <a:lstStyle/>
        <a:p>
          <a:endParaRPr lang="en-US"/>
        </a:p>
      </dgm:t>
    </dgm:pt>
    <dgm:pt modelId="{E622A72B-B01C-4C5F-BD11-8D77AA5295ED}">
      <dgm:prSet/>
      <dgm:spPr/>
      <dgm:t>
        <a:bodyPr/>
        <a:lstStyle/>
        <a:p>
          <a:r>
            <a:rPr lang="en-US"/>
            <a:t>Refer to Slide 10 for the detailed forecast table.</a:t>
          </a:r>
        </a:p>
      </dgm:t>
    </dgm:pt>
    <dgm:pt modelId="{473B9126-89D8-4AB3-83E4-E613FABCA838}" type="parTrans" cxnId="{F87A5B0B-6B17-4E37-9EF7-C2DBF194C8E9}">
      <dgm:prSet/>
      <dgm:spPr/>
      <dgm:t>
        <a:bodyPr/>
        <a:lstStyle/>
        <a:p>
          <a:endParaRPr lang="en-US"/>
        </a:p>
      </dgm:t>
    </dgm:pt>
    <dgm:pt modelId="{D0B7EA88-DA7D-4637-9002-33F1711F427A}" type="sibTrans" cxnId="{F87A5B0B-6B17-4E37-9EF7-C2DBF194C8E9}">
      <dgm:prSet/>
      <dgm:spPr/>
      <dgm:t>
        <a:bodyPr/>
        <a:lstStyle/>
        <a:p>
          <a:endParaRPr lang="en-US"/>
        </a:p>
      </dgm:t>
    </dgm:pt>
    <dgm:pt modelId="{A4D4D1B8-0446-4769-8F91-60D4ACC3CDD7}" type="pres">
      <dgm:prSet presAssocID="{1E792F34-798C-41F3-B717-C12AA0FD1321}" presName="Name0" presStyleCnt="0">
        <dgm:presLayoutVars>
          <dgm:dir/>
          <dgm:resizeHandles val="exact"/>
        </dgm:presLayoutVars>
      </dgm:prSet>
      <dgm:spPr/>
    </dgm:pt>
    <dgm:pt modelId="{EC484FE4-8404-44F8-9768-7EB7D090A497}" type="pres">
      <dgm:prSet presAssocID="{E1ADDAF6-45AA-41FF-944B-EB002F39FAB8}" presName="node" presStyleLbl="node1" presStyleIdx="0" presStyleCnt="6">
        <dgm:presLayoutVars>
          <dgm:bulletEnabled val="1"/>
        </dgm:presLayoutVars>
      </dgm:prSet>
      <dgm:spPr/>
    </dgm:pt>
    <dgm:pt modelId="{D4E6745A-461C-4C53-BB78-942D336C6BD8}" type="pres">
      <dgm:prSet presAssocID="{9559CEE0-831E-44B4-BE10-19581BE3646F}" presName="sibTrans" presStyleLbl="sibTrans1D1" presStyleIdx="0" presStyleCnt="5"/>
      <dgm:spPr/>
    </dgm:pt>
    <dgm:pt modelId="{84030D67-10BF-43B9-A55C-B962ED9E3778}" type="pres">
      <dgm:prSet presAssocID="{9559CEE0-831E-44B4-BE10-19581BE3646F}" presName="connectorText" presStyleLbl="sibTrans1D1" presStyleIdx="0" presStyleCnt="5"/>
      <dgm:spPr/>
    </dgm:pt>
    <dgm:pt modelId="{BB906C33-422F-44BF-A6F6-3CE9EA073687}" type="pres">
      <dgm:prSet presAssocID="{09A11D85-FEF9-413C-8D01-B0A7DF997BE2}" presName="node" presStyleLbl="node1" presStyleIdx="1" presStyleCnt="6">
        <dgm:presLayoutVars>
          <dgm:bulletEnabled val="1"/>
        </dgm:presLayoutVars>
      </dgm:prSet>
      <dgm:spPr/>
    </dgm:pt>
    <dgm:pt modelId="{9ED78AB4-165D-470A-B58C-E31AFC219B88}" type="pres">
      <dgm:prSet presAssocID="{32DD1D3E-37BA-4C52-BAE6-4E2CB6239F92}" presName="sibTrans" presStyleLbl="sibTrans1D1" presStyleIdx="1" presStyleCnt="5"/>
      <dgm:spPr/>
    </dgm:pt>
    <dgm:pt modelId="{015A1AE6-A9B4-40A7-8100-802CC2372402}" type="pres">
      <dgm:prSet presAssocID="{32DD1D3E-37BA-4C52-BAE6-4E2CB6239F92}" presName="connectorText" presStyleLbl="sibTrans1D1" presStyleIdx="1" presStyleCnt="5"/>
      <dgm:spPr/>
    </dgm:pt>
    <dgm:pt modelId="{8A197D53-F8AD-49E2-8A3E-221DEA74500C}" type="pres">
      <dgm:prSet presAssocID="{20771F9E-5447-4D3E-8487-10AED64A5181}" presName="node" presStyleLbl="node1" presStyleIdx="2" presStyleCnt="6">
        <dgm:presLayoutVars>
          <dgm:bulletEnabled val="1"/>
        </dgm:presLayoutVars>
      </dgm:prSet>
      <dgm:spPr/>
    </dgm:pt>
    <dgm:pt modelId="{CA0ABAA7-F847-428F-8CB6-78A841E766E0}" type="pres">
      <dgm:prSet presAssocID="{D015D2F5-903B-458C-8222-04CA2D3C4CCF}" presName="sibTrans" presStyleLbl="sibTrans1D1" presStyleIdx="2" presStyleCnt="5"/>
      <dgm:spPr/>
    </dgm:pt>
    <dgm:pt modelId="{295FE44D-EF3E-4896-A336-69F38672980D}" type="pres">
      <dgm:prSet presAssocID="{D015D2F5-903B-458C-8222-04CA2D3C4CCF}" presName="connectorText" presStyleLbl="sibTrans1D1" presStyleIdx="2" presStyleCnt="5"/>
      <dgm:spPr/>
    </dgm:pt>
    <dgm:pt modelId="{538C9F10-B364-401A-9267-2F14B50345F6}" type="pres">
      <dgm:prSet presAssocID="{AA899FA6-7B1B-4F4C-B6A3-D70F196236EB}" presName="node" presStyleLbl="node1" presStyleIdx="3" presStyleCnt="6">
        <dgm:presLayoutVars>
          <dgm:bulletEnabled val="1"/>
        </dgm:presLayoutVars>
      </dgm:prSet>
      <dgm:spPr/>
    </dgm:pt>
    <dgm:pt modelId="{5D0E0B1E-E874-4A15-848B-68C810EADEFC}" type="pres">
      <dgm:prSet presAssocID="{2E92C29D-5822-49AA-8C61-343085806B0A}" presName="sibTrans" presStyleLbl="sibTrans1D1" presStyleIdx="3" presStyleCnt="5"/>
      <dgm:spPr/>
    </dgm:pt>
    <dgm:pt modelId="{AF79380F-A842-4AEA-898A-6B275AAC162B}" type="pres">
      <dgm:prSet presAssocID="{2E92C29D-5822-49AA-8C61-343085806B0A}" presName="connectorText" presStyleLbl="sibTrans1D1" presStyleIdx="3" presStyleCnt="5"/>
      <dgm:spPr/>
    </dgm:pt>
    <dgm:pt modelId="{121A1729-5D1B-4FD4-8666-7D6D28125049}" type="pres">
      <dgm:prSet presAssocID="{08A32DF8-1D23-4AEC-A29C-35897BE66929}" presName="node" presStyleLbl="node1" presStyleIdx="4" presStyleCnt="6">
        <dgm:presLayoutVars>
          <dgm:bulletEnabled val="1"/>
        </dgm:presLayoutVars>
      </dgm:prSet>
      <dgm:spPr/>
    </dgm:pt>
    <dgm:pt modelId="{D5C91DA1-B93C-4459-8753-BC9F5148DAA0}" type="pres">
      <dgm:prSet presAssocID="{EB666536-782C-4DAF-9EE8-129F5BFF2102}" presName="sibTrans" presStyleLbl="sibTrans1D1" presStyleIdx="4" presStyleCnt="5"/>
      <dgm:spPr/>
    </dgm:pt>
    <dgm:pt modelId="{5468EA73-5979-4A0B-B013-8D33CD0E747B}" type="pres">
      <dgm:prSet presAssocID="{EB666536-782C-4DAF-9EE8-129F5BFF2102}" presName="connectorText" presStyleLbl="sibTrans1D1" presStyleIdx="4" presStyleCnt="5"/>
      <dgm:spPr/>
    </dgm:pt>
    <dgm:pt modelId="{B5AB5BA7-E4A6-4FBB-92D9-43F68CB44C9F}" type="pres">
      <dgm:prSet presAssocID="{E622A72B-B01C-4C5F-BD11-8D77AA5295ED}" presName="node" presStyleLbl="node1" presStyleIdx="5" presStyleCnt="6">
        <dgm:presLayoutVars>
          <dgm:bulletEnabled val="1"/>
        </dgm:presLayoutVars>
      </dgm:prSet>
      <dgm:spPr/>
    </dgm:pt>
  </dgm:ptLst>
  <dgm:cxnLst>
    <dgm:cxn modelId="{F87A5B0B-6B17-4E37-9EF7-C2DBF194C8E9}" srcId="{1E792F34-798C-41F3-B717-C12AA0FD1321}" destId="{E622A72B-B01C-4C5F-BD11-8D77AA5295ED}" srcOrd="5" destOrd="0" parTransId="{473B9126-89D8-4AB3-83E4-E613FABCA838}" sibTransId="{D0B7EA88-DA7D-4637-9002-33F1711F427A}"/>
    <dgm:cxn modelId="{436A3D13-9FF7-4CA1-9828-1EAFC156449E}" type="presOf" srcId="{EB666536-782C-4DAF-9EE8-129F5BFF2102}" destId="{D5C91DA1-B93C-4459-8753-BC9F5148DAA0}" srcOrd="0" destOrd="0" presId="urn:microsoft.com/office/officeart/2016/7/layout/RepeatingBendingProcessNew"/>
    <dgm:cxn modelId="{5BF35718-16F4-462C-8AB8-EC28CFDF7851}" type="presOf" srcId="{2E92C29D-5822-49AA-8C61-343085806B0A}" destId="{5D0E0B1E-E874-4A15-848B-68C810EADEFC}" srcOrd="0" destOrd="0" presId="urn:microsoft.com/office/officeart/2016/7/layout/RepeatingBendingProcessNew"/>
    <dgm:cxn modelId="{CE12C42B-1BF7-4678-923D-5DB6CB0A173B}" type="presOf" srcId="{D015D2F5-903B-458C-8222-04CA2D3C4CCF}" destId="{295FE44D-EF3E-4896-A336-69F38672980D}" srcOrd="1" destOrd="0" presId="urn:microsoft.com/office/officeart/2016/7/layout/RepeatingBendingProcessNew"/>
    <dgm:cxn modelId="{2E95BF38-12BC-4BCA-BA0D-43A75DEEC95D}" type="presOf" srcId="{AA899FA6-7B1B-4F4C-B6A3-D70F196236EB}" destId="{538C9F10-B364-401A-9267-2F14B50345F6}" srcOrd="0" destOrd="0" presId="urn:microsoft.com/office/officeart/2016/7/layout/RepeatingBendingProcessNew"/>
    <dgm:cxn modelId="{70F3DC38-BB42-4716-BCF7-34A425E53D65}" type="presOf" srcId="{1E792F34-798C-41F3-B717-C12AA0FD1321}" destId="{A4D4D1B8-0446-4769-8F91-60D4ACC3CDD7}" srcOrd="0" destOrd="0" presId="urn:microsoft.com/office/officeart/2016/7/layout/RepeatingBendingProcessNew"/>
    <dgm:cxn modelId="{0501C361-4D4E-45DA-86E9-4F82AF770379}" srcId="{1E792F34-798C-41F3-B717-C12AA0FD1321}" destId="{09A11D85-FEF9-413C-8D01-B0A7DF997BE2}" srcOrd="1" destOrd="0" parTransId="{D280A1F4-3875-4108-8E87-6F4C0A4E073F}" sibTransId="{32DD1D3E-37BA-4C52-BAE6-4E2CB6239F92}"/>
    <dgm:cxn modelId="{A4518867-D6BD-44AF-A44C-9EDB97AEB5D7}" type="presOf" srcId="{E622A72B-B01C-4C5F-BD11-8D77AA5295ED}" destId="{B5AB5BA7-E4A6-4FBB-92D9-43F68CB44C9F}" srcOrd="0" destOrd="0" presId="urn:microsoft.com/office/officeart/2016/7/layout/RepeatingBendingProcessNew"/>
    <dgm:cxn modelId="{E56C0768-1937-46A7-BD7A-C048445E1664}" type="presOf" srcId="{20771F9E-5447-4D3E-8487-10AED64A5181}" destId="{8A197D53-F8AD-49E2-8A3E-221DEA74500C}" srcOrd="0" destOrd="0" presId="urn:microsoft.com/office/officeart/2016/7/layout/RepeatingBendingProcessNew"/>
    <dgm:cxn modelId="{C9260571-09E9-4761-8E38-C7344A320C4D}" srcId="{1E792F34-798C-41F3-B717-C12AA0FD1321}" destId="{E1ADDAF6-45AA-41FF-944B-EB002F39FAB8}" srcOrd="0" destOrd="0" parTransId="{097FD145-1741-4A2A-9448-ABE564D5EE45}" sibTransId="{9559CEE0-831E-44B4-BE10-19581BE3646F}"/>
    <dgm:cxn modelId="{FB0BAC76-6F77-4ED7-A89D-CBD2D734C5EA}" type="presOf" srcId="{09A11D85-FEF9-413C-8D01-B0A7DF997BE2}" destId="{BB906C33-422F-44BF-A6F6-3CE9EA073687}" srcOrd="0" destOrd="0" presId="urn:microsoft.com/office/officeart/2016/7/layout/RepeatingBendingProcessNew"/>
    <dgm:cxn modelId="{4273D579-66B3-4F87-BDE8-A2CCBFFFFCBB}" type="presOf" srcId="{E1ADDAF6-45AA-41FF-944B-EB002F39FAB8}" destId="{EC484FE4-8404-44F8-9768-7EB7D090A497}" srcOrd="0" destOrd="0" presId="urn:microsoft.com/office/officeart/2016/7/layout/RepeatingBendingProcessNew"/>
    <dgm:cxn modelId="{FE305897-FEBF-418B-8EBE-651BADF1A759}" type="presOf" srcId="{9559CEE0-831E-44B4-BE10-19581BE3646F}" destId="{84030D67-10BF-43B9-A55C-B962ED9E3778}" srcOrd="1" destOrd="0" presId="urn:microsoft.com/office/officeart/2016/7/layout/RepeatingBendingProcessNew"/>
    <dgm:cxn modelId="{704BCAB0-83EF-4AC7-B947-01E88DC1C9D8}" type="presOf" srcId="{EB666536-782C-4DAF-9EE8-129F5BFF2102}" destId="{5468EA73-5979-4A0B-B013-8D33CD0E747B}" srcOrd="1" destOrd="0" presId="urn:microsoft.com/office/officeart/2016/7/layout/RepeatingBendingProcessNew"/>
    <dgm:cxn modelId="{9F12A8CB-93BE-4546-95FF-8590C269680A}" type="presOf" srcId="{9559CEE0-831E-44B4-BE10-19581BE3646F}" destId="{D4E6745A-461C-4C53-BB78-942D336C6BD8}" srcOrd="0" destOrd="0" presId="urn:microsoft.com/office/officeart/2016/7/layout/RepeatingBendingProcessNew"/>
    <dgm:cxn modelId="{3F57E6CB-7418-4870-A856-B9AD3C6A88E8}" srcId="{1E792F34-798C-41F3-B717-C12AA0FD1321}" destId="{20771F9E-5447-4D3E-8487-10AED64A5181}" srcOrd="2" destOrd="0" parTransId="{9B1AA0C9-4E4B-40A6-B759-AA584FB23CEA}" sibTransId="{D015D2F5-903B-458C-8222-04CA2D3C4CCF}"/>
    <dgm:cxn modelId="{D2265CCE-CBFB-4DF0-90B4-0006235BF82E}" srcId="{1E792F34-798C-41F3-B717-C12AA0FD1321}" destId="{08A32DF8-1D23-4AEC-A29C-35897BE66929}" srcOrd="4" destOrd="0" parTransId="{95D419AD-54D1-4558-9275-7DDB0D24E931}" sibTransId="{EB666536-782C-4DAF-9EE8-129F5BFF2102}"/>
    <dgm:cxn modelId="{1AAC47D2-6C39-4602-ADC8-0C347AE45DAA}" type="presOf" srcId="{32DD1D3E-37BA-4C52-BAE6-4E2CB6239F92}" destId="{9ED78AB4-165D-470A-B58C-E31AFC219B88}" srcOrd="0" destOrd="0" presId="urn:microsoft.com/office/officeart/2016/7/layout/RepeatingBendingProcessNew"/>
    <dgm:cxn modelId="{EB618BD2-1DB1-4446-A697-73F2F8C3B377}" type="presOf" srcId="{08A32DF8-1D23-4AEC-A29C-35897BE66929}" destId="{121A1729-5D1B-4FD4-8666-7D6D28125049}" srcOrd="0" destOrd="0" presId="urn:microsoft.com/office/officeart/2016/7/layout/RepeatingBendingProcessNew"/>
    <dgm:cxn modelId="{917E7EE1-2AC9-4FA2-AF30-944EB7268C03}" type="presOf" srcId="{2E92C29D-5822-49AA-8C61-343085806B0A}" destId="{AF79380F-A842-4AEA-898A-6B275AAC162B}" srcOrd="1" destOrd="0" presId="urn:microsoft.com/office/officeart/2016/7/layout/RepeatingBendingProcessNew"/>
    <dgm:cxn modelId="{60F24BF1-8E22-4D16-86F5-4366871C65EA}" type="presOf" srcId="{32DD1D3E-37BA-4C52-BAE6-4E2CB6239F92}" destId="{015A1AE6-A9B4-40A7-8100-802CC2372402}" srcOrd="1" destOrd="0" presId="urn:microsoft.com/office/officeart/2016/7/layout/RepeatingBendingProcessNew"/>
    <dgm:cxn modelId="{CD0E8FF5-4EB5-4BB1-AFF4-C181AD0C3BBA}" srcId="{1E792F34-798C-41F3-B717-C12AA0FD1321}" destId="{AA899FA6-7B1B-4F4C-B6A3-D70F196236EB}" srcOrd="3" destOrd="0" parTransId="{CE5C07B0-0F66-4945-B85B-FA2EE806105D}" sibTransId="{2E92C29D-5822-49AA-8C61-343085806B0A}"/>
    <dgm:cxn modelId="{DA3295FE-C03E-4F7F-B996-74A9A19EB4BD}" type="presOf" srcId="{D015D2F5-903B-458C-8222-04CA2D3C4CCF}" destId="{CA0ABAA7-F847-428F-8CB6-78A841E766E0}" srcOrd="0" destOrd="0" presId="urn:microsoft.com/office/officeart/2016/7/layout/RepeatingBendingProcessNew"/>
    <dgm:cxn modelId="{B90CFE09-38CC-4A8B-9524-491DBBA4F6C3}" type="presParOf" srcId="{A4D4D1B8-0446-4769-8F91-60D4ACC3CDD7}" destId="{EC484FE4-8404-44F8-9768-7EB7D090A497}" srcOrd="0" destOrd="0" presId="urn:microsoft.com/office/officeart/2016/7/layout/RepeatingBendingProcessNew"/>
    <dgm:cxn modelId="{82C5A960-7351-4DDC-A9CF-6DDC1B62F12A}" type="presParOf" srcId="{A4D4D1B8-0446-4769-8F91-60D4ACC3CDD7}" destId="{D4E6745A-461C-4C53-BB78-942D336C6BD8}" srcOrd="1" destOrd="0" presId="urn:microsoft.com/office/officeart/2016/7/layout/RepeatingBendingProcessNew"/>
    <dgm:cxn modelId="{BA2A4CBE-F7C7-4CCA-B15C-FFEC3C7DC79D}" type="presParOf" srcId="{D4E6745A-461C-4C53-BB78-942D336C6BD8}" destId="{84030D67-10BF-43B9-A55C-B962ED9E3778}" srcOrd="0" destOrd="0" presId="urn:microsoft.com/office/officeart/2016/7/layout/RepeatingBendingProcessNew"/>
    <dgm:cxn modelId="{5FB25AAF-A788-4441-9369-88AD3F94B9C0}" type="presParOf" srcId="{A4D4D1B8-0446-4769-8F91-60D4ACC3CDD7}" destId="{BB906C33-422F-44BF-A6F6-3CE9EA073687}" srcOrd="2" destOrd="0" presId="urn:microsoft.com/office/officeart/2016/7/layout/RepeatingBendingProcessNew"/>
    <dgm:cxn modelId="{00AD8545-B3EB-48EF-8B7A-94B94C3D971C}" type="presParOf" srcId="{A4D4D1B8-0446-4769-8F91-60D4ACC3CDD7}" destId="{9ED78AB4-165D-470A-B58C-E31AFC219B88}" srcOrd="3" destOrd="0" presId="urn:microsoft.com/office/officeart/2016/7/layout/RepeatingBendingProcessNew"/>
    <dgm:cxn modelId="{A17AF4FA-CCD6-4DC1-A63A-1FE44C9CCDB0}" type="presParOf" srcId="{9ED78AB4-165D-470A-B58C-E31AFC219B88}" destId="{015A1AE6-A9B4-40A7-8100-802CC2372402}" srcOrd="0" destOrd="0" presId="urn:microsoft.com/office/officeart/2016/7/layout/RepeatingBendingProcessNew"/>
    <dgm:cxn modelId="{40DF01C2-A496-495D-B875-F29D3BE30811}" type="presParOf" srcId="{A4D4D1B8-0446-4769-8F91-60D4ACC3CDD7}" destId="{8A197D53-F8AD-49E2-8A3E-221DEA74500C}" srcOrd="4" destOrd="0" presId="urn:microsoft.com/office/officeart/2016/7/layout/RepeatingBendingProcessNew"/>
    <dgm:cxn modelId="{8E285886-F806-4E4A-AF36-52F43FFB2230}" type="presParOf" srcId="{A4D4D1B8-0446-4769-8F91-60D4ACC3CDD7}" destId="{CA0ABAA7-F847-428F-8CB6-78A841E766E0}" srcOrd="5" destOrd="0" presId="urn:microsoft.com/office/officeart/2016/7/layout/RepeatingBendingProcessNew"/>
    <dgm:cxn modelId="{D1CFF717-1348-43A4-81CA-F2B89B6510D0}" type="presParOf" srcId="{CA0ABAA7-F847-428F-8CB6-78A841E766E0}" destId="{295FE44D-EF3E-4896-A336-69F38672980D}" srcOrd="0" destOrd="0" presId="urn:microsoft.com/office/officeart/2016/7/layout/RepeatingBendingProcessNew"/>
    <dgm:cxn modelId="{1AA995D7-2558-4BF4-8AA9-FC7B675B0AF9}" type="presParOf" srcId="{A4D4D1B8-0446-4769-8F91-60D4ACC3CDD7}" destId="{538C9F10-B364-401A-9267-2F14B50345F6}" srcOrd="6" destOrd="0" presId="urn:microsoft.com/office/officeart/2016/7/layout/RepeatingBendingProcessNew"/>
    <dgm:cxn modelId="{CC4B04CE-0A7E-4185-848D-2D42BB1218A0}" type="presParOf" srcId="{A4D4D1B8-0446-4769-8F91-60D4ACC3CDD7}" destId="{5D0E0B1E-E874-4A15-848B-68C810EADEFC}" srcOrd="7" destOrd="0" presId="urn:microsoft.com/office/officeart/2016/7/layout/RepeatingBendingProcessNew"/>
    <dgm:cxn modelId="{C80835DC-AD46-4860-9319-5D8C79C105C9}" type="presParOf" srcId="{5D0E0B1E-E874-4A15-848B-68C810EADEFC}" destId="{AF79380F-A842-4AEA-898A-6B275AAC162B}" srcOrd="0" destOrd="0" presId="urn:microsoft.com/office/officeart/2016/7/layout/RepeatingBendingProcessNew"/>
    <dgm:cxn modelId="{E86C77FD-F607-4E2B-AF70-34CBF0E05666}" type="presParOf" srcId="{A4D4D1B8-0446-4769-8F91-60D4ACC3CDD7}" destId="{121A1729-5D1B-4FD4-8666-7D6D28125049}" srcOrd="8" destOrd="0" presId="urn:microsoft.com/office/officeart/2016/7/layout/RepeatingBendingProcessNew"/>
    <dgm:cxn modelId="{944099C5-1656-42CE-886B-0E5533E76E63}" type="presParOf" srcId="{A4D4D1B8-0446-4769-8F91-60D4ACC3CDD7}" destId="{D5C91DA1-B93C-4459-8753-BC9F5148DAA0}" srcOrd="9" destOrd="0" presId="urn:microsoft.com/office/officeart/2016/7/layout/RepeatingBendingProcessNew"/>
    <dgm:cxn modelId="{03F1ED5E-B6DD-45F3-9525-42D36FB6E494}" type="presParOf" srcId="{D5C91DA1-B93C-4459-8753-BC9F5148DAA0}" destId="{5468EA73-5979-4A0B-B013-8D33CD0E747B}" srcOrd="0" destOrd="0" presId="urn:microsoft.com/office/officeart/2016/7/layout/RepeatingBendingProcessNew"/>
    <dgm:cxn modelId="{D1019D0D-E628-449E-924A-35F634D3261F}" type="presParOf" srcId="{A4D4D1B8-0446-4769-8F91-60D4ACC3CDD7}" destId="{B5AB5BA7-E4A6-4FBB-92D9-43F68CB44C9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46427-3527-4676-85BA-D064DAACBA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21E0C3-C683-4ABE-92A4-E3F0EBE61EF0}">
      <dgm:prSet/>
      <dgm:spPr/>
      <dgm:t>
        <a:bodyPr/>
        <a:lstStyle/>
        <a:p>
          <a:r>
            <a:rPr lang="en-US"/>
            <a:t>Visualization Dashboard &amp; Final Presentation:</a:t>
          </a:r>
        </a:p>
      </dgm:t>
    </dgm:pt>
    <dgm:pt modelId="{1CC2AA60-D6CB-4AC8-B999-0BF0A2969596}" type="parTrans" cxnId="{E9B84781-6BD6-4F98-893F-B8F791262877}">
      <dgm:prSet/>
      <dgm:spPr/>
      <dgm:t>
        <a:bodyPr/>
        <a:lstStyle/>
        <a:p>
          <a:endParaRPr lang="en-US"/>
        </a:p>
      </dgm:t>
    </dgm:pt>
    <dgm:pt modelId="{5033A66F-F7D5-49AC-8590-D6BFA8F90369}" type="sibTrans" cxnId="{E9B84781-6BD6-4F98-893F-B8F791262877}">
      <dgm:prSet/>
      <dgm:spPr/>
      <dgm:t>
        <a:bodyPr/>
        <a:lstStyle/>
        <a:p>
          <a:endParaRPr lang="en-US"/>
        </a:p>
      </dgm:t>
    </dgm:pt>
    <dgm:pt modelId="{6F9FFB89-203F-47DE-AD55-E44ECFFF240C}">
      <dgm:prSet/>
      <dgm:spPr/>
      <dgm:t>
        <a:bodyPr/>
        <a:lstStyle/>
        <a:p>
          <a:r>
            <a:rPr lang="en-US"/>
            <a:t>• Create an interactive Tableau dashboard featuring:</a:t>
          </a:r>
        </a:p>
      </dgm:t>
    </dgm:pt>
    <dgm:pt modelId="{32C31D3F-F7AF-4BC6-84B2-9DBC81996293}" type="parTrans" cxnId="{3FC20592-DDB4-44AC-9429-6A324AD1CD13}">
      <dgm:prSet/>
      <dgm:spPr/>
      <dgm:t>
        <a:bodyPr/>
        <a:lstStyle/>
        <a:p>
          <a:endParaRPr lang="en-US"/>
        </a:p>
      </dgm:t>
    </dgm:pt>
    <dgm:pt modelId="{2E684475-5651-4BA2-80B0-886E6001772A}" type="sibTrans" cxnId="{3FC20592-DDB4-44AC-9429-6A324AD1CD13}">
      <dgm:prSet/>
      <dgm:spPr/>
      <dgm:t>
        <a:bodyPr/>
        <a:lstStyle/>
        <a:p>
          <a:endParaRPr lang="en-US"/>
        </a:p>
      </dgm:t>
    </dgm:pt>
    <dgm:pt modelId="{6F9DD5CC-92E5-4B44-A654-4047044926DA}">
      <dgm:prSet/>
      <dgm:spPr/>
      <dgm:t>
        <a:bodyPr/>
        <a:lstStyle/>
        <a:p>
          <a:r>
            <a:rPr lang="en-US"/>
            <a:t>- Time series visualizations of ridership trends</a:t>
          </a:r>
        </a:p>
      </dgm:t>
    </dgm:pt>
    <dgm:pt modelId="{ACC71350-B94D-43D3-8170-C570E87BD967}" type="parTrans" cxnId="{DBB1D81C-E427-408E-A86A-02E4CE393184}">
      <dgm:prSet/>
      <dgm:spPr/>
      <dgm:t>
        <a:bodyPr/>
        <a:lstStyle/>
        <a:p>
          <a:endParaRPr lang="en-US"/>
        </a:p>
      </dgm:t>
    </dgm:pt>
    <dgm:pt modelId="{13CF88B4-40B9-40C5-9247-23221757335F}" type="sibTrans" cxnId="{DBB1D81C-E427-408E-A86A-02E4CE393184}">
      <dgm:prSet/>
      <dgm:spPr/>
      <dgm:t>
        <a:bodyPr/>
        <a:lstStyle/>
        <a:p>
          <a:endParaRPr lang="en-US"/>
        </a:p>
      </dgm:t>
    </dgm:pt>
    <dgm:pt modelId="{FBA10D4A-FD66-4400-A4C9-21C08502D9D8}">
      <dgm:prSet/>
      <dgm:spPr/>
      <dgm:t>
        <a:bodyPr/>
        <a:lstStyle/>
        <a:p>
          <a:r>
            <a:rPr lang="en-US"/>
            <a:t>- Comparative recovery metrics by transit mode</a:t>
          </a:r>
        </a:p>
      </dgm:t>
    </dgm:pt>
    <dgm:pt modelId="{1200987E-B6A4-4208-85FB-1DED62B02547}" type="parTrans" cxnId="{2600C25D-C702-4C51-A449-FC92D47DD5B1}">
      <dgm:prSet/>
      <dgm:spPr/>
      <dgm:t>
        <a:bodyPr/>
        <a:lstStyle/>
        <a:p>
          <a:endParaRPr lang="en-US"/>
        </a:p>
      </dgm:t>
    </dgm:pt>
    <dgm:pt modelId="{6A07E8A6-1C15-4C85-9253-6A066A61A8AC}" type="sibTrans" cxnId="{2600C25D-C702-4C51-A449-FC92D47DD5B1}">
      <dgm:prSet/>
      <dgm:spPr/>
      <dgm:t>
        <a:bodyPr/>
        <a:lstStyle/>
        <a:p>
          <a:endParaRPr lang="en-US"/>
        </a:p>
      </dgm:t>
    </dgm:pt>
    <dgm:pt modelId="{14EA50C6-C251-4D89-AAC3-8D0663FF6AC1}">
      <dgm:prSet/>
      <dgm:spPr/>
      <dgm:t>
        <a:bodyPr/>
        <a:lstStyle/>
        <a:p>
          <a:r>
            <a:rPr lang="en-US"/>
            <a:t>- Forecast projections with confidence intervals</a:t>
          </a:r>
        </a:p>
      </dgm:t>
    </dgm:pt>
    <dgm:pt modelId="{0DCBC70A-BBA1-400D-BF16-8CF45A6CC5A9}" type="parTrans" cxnId="{22E2AA31-B1D7-4ADC-A019-8C6DE74D5A46}">
      <dgm:prSet/>
      <dgm:spPr/>
      <dgm:t>
        <a:bodyPr/>
        <a:lstStyle/>
        <a:p>
          <a:endParaRPr lang="en-US"/>
        </a:p>
      </dgm:t>
    </dgm:pt>
    <dgm:pt modelId="{37A65879-2BB1-46E2-A0E7-37894DAE312C}" type="sibTrans" cxnId="{22E2AA31-B1D7-4ADC-A019-8C6DE74D5A46}">
      <dgm:prSet/>
      <dgm:spPr/>
      <dgm:t>
        <a:bodyPr/>
        <a:lstStyle/>
        <a:p>
          <a:endParaRPr lang="en-US"/>
        </a:p>
      </dgm:t>
    </dgm:pt>
    <dgm:pt modelId="{D4342C1D-D88E-408C-8509-C7717511955C}">
      <dgm:prSet/>
      <dgm:spPr/>
      <dgm:t>
        <a:bodyPr/>
        <a:lstStyle/>
        <a:p>
          <a:r>
            <a:rPr lang="en-US"/>
            <a:t>- Day-of-week and seasonal pattern displays</a:t>
          </a:r>
        </a:p>
      </dgm:t>
    </dgm:pt>
    <dgm:pt modelId="{634869D3-5632-4655-9B41-AC13998A29A5}" type="parTrans" cxnId="{95F44127-7270-4B9F-A1E3-E76E4A8EC6BD}">
      <dgm:prSet/>
      <dgm:spPr/>
      <dgm:t>
        <a:bodyPr/>
        <a:lstStyle/>
        <a:p>
          <a:endParaRPr lang="en-US"/>
        </a:p>
      </dgm:t>
    </dgm:pt>
    <dgm:pt modelId="{61D5A942-76B7-4D79-B3E5-898A435AE441}" type="sibTrans" cxnId="{95F44127-7270-4B9F-A1E3-E76E4A8EC6BD}">
      <dgm:prSet/>
      <dgm:spPr/>
      <dgm:t>
        <a:bodyPr/>
        <a:lstStyle/>
        <a:p>
          <a:endParaRPr lang="en-US"/>
        </a:p>
      </dgm:t>
    </dgm:pt>
    <dgm:pt modelId="{FBA44D79-AB65-4AF7-9045-7A9B23AB4814}">
      <dgm:prSet/>
      <dgm:spPr/>
      <dgm:t>
        <a:bodyPr/>
        <a:lstStyle/>
        <a:p>
          <a:r>
            <a:rPr lang="en-US"/>
            <a:t>- Anomaly detection with external event markers</a:t>
          </a:r>
        </a:p>
      </dgm:t>
    </dgm:pt>
    <dgm:pt modelId="{563D001A-26BF-418D-A530-3E2FE18C05BB}" type="parTrans" cxnId="{96B60B08-DF8A-491F-98E1-6E7C1F9E02EF}">
      <dgm:prSet/>
      <dgm:spPr/>
      <dgm:t>
        <a:bodyPr/>
        <a:lstStyle/>
        <a:p>
          <a:endParaRPr lang="en-US"/>
        </a:p>
      </dgm:t>
    </dgm:pt>
    <dgm:pt modelId="{237E85DF-9A57-41EA-B553-0ADB72E374A5}" type="sibTrans" cxnId="{96B60B08-DF8A-491F-98E1-6E7C1F9E02EF}">
      <dgm:prSet/>
      <dgm:spPr/>
      <dgm:t>
        <a:bodyPr/>
        <a:lstStyle/>
        <a:p>
          <a:endParaRPr lang="en-US"/>
        </a:p>
      </dgm:t>
    </dgm:pt>
    <dgm:pt modelId="{E0D968A3-2D10-4368-8CA6-92C373F5A15F}">
      <dgm:prSet/>
      <dgm:spPr/>
      <dgm:t>
        <a:bodyPr/>
        <a:lstStyle/>
        <a:p>
          <a:r>
            <a:rPr lang="en-US"/>
            <a:t>• Prepare a comprehensive final report and presentation</a:t>
          </a:r>
        </a:p>
      </dgm:t>
    </dgm:pt>
    <dgm:pt modelId="{55559F0A-1B7F-4BE9-9A65-8622E8F99AD4}" type="parTrans" cxnId="{F5C29738-AB77-463C-AD19-EFEF4AC1E592}">
      <dgm:prSet/>
      <dgm:spPr/>
      <dgm:t>
        <a:bodyPr/>
        <a:lstStyle/>
        <a:p>
          <a:endParaRPr lang="en-US"/>
        </a:p>
      </dgm:t>
    </dgm:pt>
    <dgm:pt modelId="{6E7D560F-B8C5-43A3-86D9-154DE716A6D2}" type="sibTrans" cxnId="{F5C29738-AB77-463C-AD19-EFEF4AC1E592}">
      <dgm:prSet/>
      <dgm:spPr/>
      <dgm:t>
        <a:bodyPr/>
        <a:lstStyle/>
        <a:p>
          <a:endParaRPr lang="en-US"/>
        </a:p>
      </dgm:t>
    </dgm:pt>
    <dgm:pt modelId="{C8B0F701-5D9C-42EA-B965-6AE6398AF767}" type="pres">
      <dgm:prSet presAssocID="{2FB46427-3527-4676-85BA-D064DAACBAB5}" presName="diagram" presStyleCnt="0">
        <dgm:presLayoutVars>
          <dgm:dir/>
          <dgm:resizeHandles val="exact"/>
        </dgm:presLayoutVars>
      </dgm:prSet>
      <dgm:spPr/>
    </dgm:pt>
    <dgm:pt modelId="{7E558884-F7C3-4C70-B2D3-C1A1EADB4493}" type="pres">
      <dgm:prSet presAssocID="{F721E0C3-C683-4ABE-92A4-E3F0EBE61EF0}" presName="node" presStyleLbl="node1" presStyleIdx="0" presStyleCnt="8">
        <dgm:presLayoutVars>
          <dgm:bulletEnabled val="1"/>
        </dgm:presLayoutVars>
      </dgm:prSet>
      <dgm:spPr/>
    </dgm:pt>
    <dgm:pt modelId="{516FD98C-A8C8-4E32-B5EF-411F03603106}" type="pres">
      <dgm:prSet presAssocID="{5033A66F-F7D5-49AC-8590-D6BFA8F90369}" presName="sibTrans" presStyleCnt="0"/>
      <dgm:spPr/>
    </dgm:pt>
    <dgm:pt modelId="{3CE3651A-2EC9-4D29-A693-C4C0F3615A4A}" type="pres">
      <dgm:prSet presAssocID="{6F9FFB89-203F-47DE-AD55-E44ECFFF240C}" presName="node" presStyleLbl="node1" presStyleIdx="1" presStyleCnt="8">
        <dgm:presLayoutVars>
          <dgm:bulletEnabled val="1"/>
        </dgm:presLayoutVars>
      </dgm:prSet>
      <dgm:spPr/>
    </dgm:pt>
    <dgm:pt modelId="{661C7C0C-767C-4F5A-9722-000A2C70001A}" type="pres">
      <dgm:prSet presAssocID="{2E684475-5651-4BA2-80B0-886E6001772A}" presName="sibTrans" presStyleCnt="0"/>
      <dgm:spPr/>
    </dgm:pt>
    <dgm:pt modelId="{A36FB26E-4F89-48FB-BF0D-7E4D75AC9EB6}" type="pres">
      <dgm:prSet presAssocID="{6F9DD5CC-92E5-4B44-A654-4047044926DA}" presName="node" presStyleLbl="node1" presStyleIdx="2" presStyleCnt="8">
        <dgm:presLayoutVars>
          <dgm:bulletEnabled val="1"/>
        </dgm:presLayoutVars>
      </dgm:prSet>
      <dgm:spPr/>
    </dgm:pt>
    <dgm:pt modelId="{D4FE1689-C907-45CA-A188-BF33EF62BB78}" type="pres">
      <dgm:prSet presAssocID="{13CF88B4-40B9-40C5-9247-23221757335F}" presName="sibTrans" presStyleCnt="0"/>
      <dgm:spPr/>
    </dgm:pt>
    <dgm:pt modelId="{7B8D7E3F-AC43-4226-85EB-E2CA9D273277}" type="pres">
      <dgm:prSet presAssocID="{FBA10D4A-FD66-4400-A4C9-21C08502D9D8}" presName="node" presStyleLbl="node1" presStyleIdx="3" presStyleCnt="8">
        <dgm:presLayoutVars>
          <dgm:bulletEnabled val="1"/>
        </dgm:presLayoutVars>
      </dgm:prSet>
      <dgm:spPr/>
    </dgm:pt>
    <dgm:pt modelId="{3AC833AB-978D-4C04-8114-968F1B82AE28}" type="pres">
      <dgm:prSet presAssocID="{6A07E8A6-1C15-4C85-9253-6A066A61A8AC}" presName="sibTrans" presStyleCnt="0"/>
      <dgm:spPr/>
    </dgm:pt>
    <dgm:pt modelId="{A81448E5-9832-4806-A6FB-4181C33C6B75}" type="pres">
      <dgm:prSet presAssocID="{14EA50C6-C251-4D89-AAC3-8D0663FF6AC1}" presName="node" presStyleLbl="node1" presStyleIdx="4" presStyleCnt="8">
        <dgm:presLayoutVars>
          <dgm:bulletEnabled val="1"/>
        </dgm:presLayoutVars>
      </dgm:prSet>
      <dgm:spPr/>
    </dgm:pt>
    <dgm:pt modelId="{9BED00EC-C0D4-41D7-ACF4-4DF37CC4C49A}" type="pres">
      <dgm:prSet presAssocID="{37A65879-2BB1-46E2-A0E7-37894DAE312C}" presName="sibTrans" presStyleCnt="0"/>
      <dgm:spPr/>
    </dgm:pt>
    <dgm:pt modelId="{E37700AB-D977-41CF-B7D3-D2AF89C5D48E}" type="pres">
      <dgm:prSet presAssocID="{D4342C1D-D88E-408C-8509-C7717511955C}" presName="node" presStyleLbl="node1" presStyleIdx="5" presStyleCnt="8">
        <dgm:presLayoutVars>
          <dgm:bulletEnabled val="1"/>
        </dgm:presLayoutVars>
      </dgm:prSet>
      <dgm:spPr/>
    </dgm:pt>
    <dgm:pt modelId="{C4AEAF1E-0D44-4799-9EC0-DA27D92C428A}" type="pres">
      <dgm:prSet presAssocID="{61D5A942-76B7-4D79-B3E5-898A435AE441}" presName="sibTrans" presStyleCnt="0"/>
      <dgm:spPr/>
    </dgm:pt>
    <dgm:pt modelId="{3328EE60-5D03-4C44-8FF1-3924DC997AB8}" type="pres">
      <dgm:prSet presAssocID="{FBA44D79-AB65-4AF7-9045-7A9B23AB4814}" presName="node" presStyleLbl="node1" presStyleIdx="6" presStyleCnt="8">
        <dgm:presLayoutVars>
          <dgm:bulletEnabled val="1"/>
        </dgm:presLayoutVars>
      </dgm:prSet>
      <dgm:spPr/>
    </dgm:pt>
    <dgm:pt modelId="{D9AC1C4A-17D6-4FBC-813B-3170A6CA4226}" type="pres">
      <dgm:prSet presAssocID="{237E85DF-9A57-41EA-B553-0ADB72E374A5}" presName="sibTrans" presStyleCnt="0"/>
      <dgm:spPr/>
    </dgm:pt>
    <dgm:pt modelId="{D9A4CC35-CC21-42DA-9E2F-34AADF287156}" type="pres">
      <dgm:prSet presAssocID="{E0D968A3-2D10-4368-8CA6-92C373F5A15F}" presName="node" presStyleLbl="node1" presStyleIdx="7" presStyleCnt="8">
        <dgm:presLayoutVars>
          <dgm:bulletEnabled val="1"/>
        </dgm:presLayoutVars>
      </dgm:prSet>
      <dgm:spPr/>
    </dgm:pt>
  </dgm:ptLst>
  <dgm:cxnLst>
    <dgm:cxn modelId="{96B60B08-DF8A-491F-98E1-6E7C1F9E02EF}" srcId="{2FB46427-3527-4676-85BA-D064DAACBAB5}" destId="{FBA44D79-AB65-4AF7-9045-7A9B23AB4814}" srcOrd="6" destOrd="0" parTransId="{563D001A-26BF-418D-A530-3E2FE18C05BB}" sibTransId="{237E85DF-9A57-41EA-B553-0ADB72E374A5}"/>
    <dgm:cxn modelId="{EC904B10-BF45-491E-8C30-1325E3B91786}" type="presOf" srcId="{6F9FFB89-203F-47DE-AD55-E44ECFFF240C}" destId="{3CE3651A-2EC9-4D29-A693-C4C0F3615A4A}" srcOrd="0" destOrd="0" presId="urn:microsoft.com/office/officeart/2005/8/layout/default"/>
    <dgm:cxn modelId="{DBB1D81C-E427-408E-A86A-02E4CE393184}" srcId="{2FB46427-3527-4676-85BA-D064DAACBAB5}" destId="{6F9DD5CC-92E5-4B44-A654-4047044926DA}" srcOrd="2" destOrd="0" parTransId="{ACC71350-B94D-43D3-8170-C570E87BD967}" sibTransId="{13CF88B4-40B9-40C5-9247-23221757335F}"/>
    <dgm:cxn modelId="{0C474C1E-08A6-4C77-B5F4-0EBA669DDFAA}" type="presOf" srcId="{14EA50C6-C251-4D89-AAC3-8D0663FF6AC1}" destId="{A81448E5-9832-4806-A6FB-4181C33C6B75}" srcOrd="0" destOrd="0" presId="urn:microsoft.com/office/officeart/2005/8/layout/default"/>
    <dgm:cxn modelId="{95F44127-7270-4B9F-A1E3-E76E4A8EC6BD}" srcId="{2FB46427-3527-4676-85BA-D064DAACBAB5}" destId="{D4342C1D-D88E-408C-8509-C7717511955C}" srcOrd="5" destOrd="0" parTransId="{634869D3-5632-4655-9B41-AC13998A29A5}" sibTransId="{61D5A942-76B7-4D79-B3E5-898A435AE441}"/>
    <dgm:cxn modelId="{22E2AA31-B1D7-4ADC-A019-8C6DE74D5A46}" srcId="{2FB46427-3527-4676-85BA-D064DAACBAB5}" destId="{14EA50C6-C251-4D89-AAC3-8D0663FF6AC1}" srcOrd="4" destOrd="0" parTransId="{0DCBC70A-BBA1-400D-BF16-8CF45A6CC5A9}" sibTransId="{37A65879-2BB1-46E2-A0E7-37894DAE312C}"/>
    <dgm:cxn modelId="{F5C29738-AB77-463C-AD19-EFEF4AC1E592}" srcId="{2FB46427-3527-4676-85BA-D064DAACBAB5}" destId="{E0D968A3-2D10-4368-8CA6-92C373F5A15F}" srcOrd="7" destOrd="0" parTransId="{55559F0A-1B7F-4BE9-9A65-8622E8F99AD4}" sibTransId="{6E7D560F-B8C5-43A3-86D9-154DE716A6D2}"/>
    <dgm:cxn modelId="{2600C25D-C702-4C51-A449-FC92D47DD5B1}" srcId="{2FB46427-3527-4676-85BA-D064DAACBAB5}" destId="{FBA10D4A-FD66-4400-A4C9-21C08502D9D8}" srcOrd="3" destOrd="0" parTransId="{1200987E-B6A4-4208-85FB-1DED62B02547}" sibTransId="{6A07E8A6-1C15-4C85-9253-6A066A61A8AC}"/>
    <dgm:cxn modelId="{A6D4525F-DB35-4706-9F20-6D149D5C8E73}" type="presOf" srcId="{FBA10D4A-FD66-4400-A4C9-21C08502D9D8}" destId="{7B8D7E3F-AC43-4226-85EB-E2CA9D273277}" srcOrd="0" destOrd="0" presId="urn:microsoft.com/office/officeart/2005/8/layout/default"/>
    <dgm:cxn modelId="{99FD9B63-7F0D-4056-B3CB-85C72D1680F9}" type="presOf" srcId="{D4342C1D-D88E-408C-8509-C7717511955C}" destId="{E37700AB-D977-41CF-B7D3-D2AF89C5D48E}" srcOrd="0" destOrd="0" presId="urn:microsoft.com/office/officeart/2005/8/layout/default"/>
    <dgm:cxn modelId="{B0085864-BB2F-4999-ABD9-A80D1E0708B7}" type="presOf" srcId="{F721E0C3-C683-4ABE-92A4-E3F0EBE61EF0}" destId="{7E558884-F7C3-4C70-B2D3-C1A1EADB4493}" srcOrd="0" destOrd="0" presId="urn:microsoft.com/office/officeart/2005/8/layout/default"/>
    <dgm:cxn modelId="{9FC0CB69-FF81-4AB9-B89A-90892B14158C}" type="presOf" srcId="{FBA44D79-AB65-4AF7-9045-7A9B23AB4814}" destId="{3328EE60-5D03-4C44-8FF1-3924DC997AB8}" srcOrd="0" destOrd="0" presId="urn:microsoft.com/office/officeart/2005/8/layout/default"/>
    <dgm:cxn modelId="{059E9250-4732-473E-B800-249D559FDDBC}" type="presOf" srcId="{6F9DD5CC-92E5-4B44-A654-4047044926DA}" destId="{A36FB26E-4F89-48FB-BF0D-7E4D75AC9EB6}" srcOrd="0" destOrd="0" presId="urn:microsoft.com/office/officeart/2005/8/layout/default"/>
    <dgm:cxn modelId="{E9B84781-6BD6-4F98-893F-B8F791262877}" srcId="{2FB46427-3527-4676-85BA-D064DAACBAB5}" destId="{F721E0C3-C683-4ABE-92A4-E3F0EBE61EF0}" srcOrd="0" destOrd="0" parTransId="{1CC2AA60-D6CB-4AC8-B999-0BF0A2969596}" sibTransId="{5033A66F-F7D5-49AC-8590-D6BFA8F90369}"/>
    <dgm:cxn modelId="{D7B3BB84-2CEF-4C78-8C9A-9108045C4A9E}" type="presOf" srcId="{2FB46427-3527-4676-85BA-D064DAACBAB5}" destId="{C8B0F701-5D9C-42EA-B965-6AE6398AF767}" srcOrd="0" destOrd="0" presId="urn:microsoft.com/office/officeart/2005/8/layout/default"/>
    <dgm:cxn modelId="{3FC20592-DDB4-44AC-9429-6A324AD1CD13}" srcId="{2FB46427-3527-4676-85BA-D064DAACBAB5}" destId="{6F9FFB89-203F-47DE-AD55-E44ECFFF240C}" srcOrd="1" destOrd="0" parTransId="{32C31D3F-F7AF-4BC6-84B2-9DBC81996293}" sibTransId="{2E684475-5651-4BA2-80B0-886E6001772A}"/>
    <dgm:cxn modelId="{169BC9DF-94B1-42AA-B1B8-96F5ACE3398D}" type="presOf" srcId="{E0D968A3-2D10-4368-8CA6-92C373F5A15F}" destId="{D9A4CC35-CC21-42DA-9E2F-34AADF287156}" srcOrd="0" destOrd="0" presId="urn:microsoft.com/office/officeart/2005/8/layout/default"/>
    <dgm:cxn modelId="{85872435-4DF8-49B6-BA65-F822BC3C7824}" type="presParOf" srcId="{C8B0F701-5D9C-42EA-B965-6AE6398AF767}" destId="{7E558884-F7C3-4C70-B2D3-C1A1EADB4493}" srcOrd="0" destOrd="0" presId="urn:microsoft.com/office/officeart/2005/8/layout/default"/>
    <dgm:cxn modelId="{BF4E8AEC-1992-4245-9C20-8628A400A349}" type="presParOf" srcId="{C8B0F701-5D9C-42EA-B965-6AE6398AF767}" destId="{516FD98C-A8C8-4E32-B5EF-411F03603106}" srcOrd="1" destOrd="0" presId="urn:microsoft.com/office/officeart/2005/8/layout/default"/>
    <dgm:cxn modelId="{15418976-9B12-49EC-AFDE-7B02CAB83CCD}" type="presParOf" srcId="{C8B0F701-5D9C-42EA-B965-6AE6398AF767}" destId="{3CE3651A-2EC9-4D29-A693-C4C0F3615A4A}" srcOrd="2" destOrd="0" presId="urn:microsoft.com/office/officeart/2005/8/layout/default"/>
    <dgm:cxn modelId="{3DF649F3-5CA3-43DD-8690-B3796A109759}" type="presParOf" srcId="{C8B0F701-5D9C-42EA-B965-6AE6398AF767}" destId="{661C7C0C-767C-4F5A-9722-000A2C70001A}" srcOrd="3" destOrd="0" presId="urn:microsoft.com/office/officeart/2005/8/layout/default"/>
    <dgm:cxn modelId="{5742A65B-008E-4BF9-A597-894CE3FE9A39}" type="presParOf" srcId="{C8B0F701-5D9C-42EA-B965-6AE6398AF767}" destId="{A36FB26E-4F89-48FB-BF0D-7E4D75AC9EB6}" srcOrd="4" destOrd="0" presId="urn:microsoft.com/office/officeart/2005/8/layout/default"/>
    <dgm:cxn modelId="{65758BF7-5C17-452C-A691-E66DF054AB2C}" type="presParOf" srcId="{C8B0F701-5D9C-42EA-B965-6AE6398AF767}" destId="{D4FE1689-C907-45CA-A188-BF33EF62BB78}" srcOrd="5" destOrd="0" presId="urn:microsoft.com/office/officeart/2005/8/layout/default"/>
    <dgm:cxn modelId="{DCCBEEAB-EFE4-43E8-8F98-1E13FE0E654C}" type="presParOf" srcId="{C8B0F701-5D9C-42EA-B965-6AE6398AF767}" destId="{7B8D7E3F-AC43-4226-85EB-E2CA9D273277}" srcOrd="6" destOrd="0" presId="urn:microsoft.com/office/officeart/2005/8/layout/default"/>
    <dgm:cxn modelId="{77525C34-9ACA-43FE-A88C-156017FC216E}" type="presParOf" srcId="{C8B0F701-5D9C-42EA-B965-6AE6398AF767}" destId="{3AC833AB-978D-4C04-8114-968F1B82AE28}" srcOrd="7" destOrd="0" presId="urn:microsoft.com/office/officeart/2005/8/layout/default"/>
    <dgm:cxn modelId="{91811911-64F4-48F5-A42C-D5CA9258B8EB}" type="presParOf" srcId="{C8B0F701-5D9C-42EA-B965-6AE6398AF767}" destId="{A81448E5-9832-4806-A6FB-4181C33C6B75}" srcOrd="8" destOrd="0" presId="urn:microsoft.com/office/officeart/2005/8/layout/default"/>
    <dgm:cxn modelId="{7B09477A-FB28-4A46-94D6-0BA84D818A8D}" type="presParOf" srcId="{C8B0F701-5D9C-42EA-B965-6AE6398AF767}" destId="{9BED00EC-C0D4-41D7-ACF4-4DF37CC4C49A}" srcOrd="9" destOrd="0" presId="urn:microsoft.com/office/officeart/2005/8/layout/default"/>
    <dgm:cxn modelId="{1EDB8C11-3A74-4A2F-A805-BDB7A316F035}" type="presParOf" srcId="{C8B0F701-5D9C-42EA-B965-6AE6398AF767}" destId="{E37700AB-D977-41CF-B7D3-D2AF89C5D48E}" srcOrd="10" destOrd="0" presId="urn:microsoft.com/office/officeart/2005/8/layout/default"/>
    <dgm:cxn modelId="{2DB506B4-8E47-4FAE-A99A-91713C7CC4CE}" type="presParOf" srcId="{C8B0F701-5D9C-42EA-B965-6AE6398AF767}" destId="{C4AEAF1E-0D44-4799-9EC0-DA27D92C428A}" srcOrd="11" destOrd="0" presId="urn:microsoft.com/office/officeart/2005/8/layout/default"/>
    <dgm:cxn modelId="{1E2883C6-BD23-4B56-9AC3-FC9AA1E06CC2}" type="presParOf" srcId="{C8B0F701-5D9C-42EA-B965-6AE6398AF767}" destId="{3328EE60-5D03-4C44-8FF1-3924DC997AB8}" srcOrd="12" destOrd="0" presId="urn:microsoft.com/office/officeart/2005/8/layout/default"/>
    <dgm:cxn modelId="{D3E63DDB-7D19-4C1A-B15A-619115DBA792}" type="presParOf" srcId="{C8B0F701-5D9C-42EA-B965-6AE6398AF767}" destId="{D9AC1C4A-17D6-4FBC-813B-3170A6CA4226}" srcOrd="13" destOrd="0" presId="urn:microsoft.com/office/officeart/2005/8/layout/default"/>
    <dgm:cxn modelId="{EBC1D101-38D0-44AF-95A9-A283717C2441}" type="presParOf" srcId="{C8B0F701-5D9C-42EA-B965-6AE6398AF767}" destId="{D9A4CC35-CC21-42DA-9E2F-34AADF28715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167BA0-0233-44F3-BAD1-BA4F4857CB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3AF3E9-6F89-419C-838D-E54467208BE2}">
      <dgm:prSet/>
      <dgm:spPr/>
      <dgm:t>
        <a:bodyPr/>
        <a:lstStyle/>
        <a:p>
          <a:r>
            <a:rPr lang="en-US"/>
            <a:t>GitHub Repository:</a:t>
          </a:r>
        </a:p>
      </dgm:t>
    </dgm:pt>
    <dgm:pt modelId="{7A3184C9-3E3C-4FEF-ABB9-793BF38369DA}" type="parTrans" cxnId="{6646D529-B6FC-48FB-BEBD-801AE6F61AD0}">
      <dgm:prSet/>
      <dgm:spPr/>
      <dgm:t>
        <a:bodyPr/>
        <a:lstStyle/>
        <a:p>
          <a:endParaRPr lang="en-US"/>
        </a:p>
      </dgm:t>
    </dgm:pt>
    <dgm:pt modelId="{DE2695A3-211F-4905-A080-97768F32199D}" type="sibTrans" cxnId="{6646D529-B6FC-48FB-BEBD-801AE6F61AD0}">
      <dgm:prSet/>
      <dgm:spPr/>
      <dgm:t>
        <a:bodyPr/>
        <a:lstStyle/>
        <a:p>
          <a:endParaRPr lang="en-US"/>
        </a:p>
      </dgm:t>
    </dgm:pt>
    <dgm:pt modelId="{0146B1F0-5DE7-4D90-ACB8-0A4F416D6BB2}">
      <dgm:prSet/>
      <dgm:spPr/>
      <dgm:t>
        <a:bodyPr/>
        <a:lstStyle/>
        <a:p>
          <a:r>
            <a:rPr lang="en-US"/>
            <a:t>https://github.com/AS2812/DEPI.git</a:t>
          </a:r>
        </a:p>
      </dgm:t>
    </dgm:pt>
    <dgm:pt modelId="{70132DD2-38C2-4F88-965D-87470E00B176}" type="parTrans" cxnId="{B0317DAE-CBDD-4127-8056-07C6B07060FD}">
      <dgm:prSet/>
      <dgm:spPr/>
      <dgm:t>
        <a:bodyPr/>
        <a:lstStyle/>
        <a:p>
          <a:endParaRPr lang="en-US"/>
        </a:p>
      </dgm:t>
    </dgm:pt>
    <dgm:pt modelId="{383F6FAF-B433-43F5-9E14-14C0EAD8FCC5}" type="sibTrans" cxnId="{B0317DAE-CBDD-4127-8056-07C6B07060FD}">
      <dgm:prSet/>
      <dgm:spPr/>
      <dgm:t>
        <a:bodyPr/>
        <a:lstStyle/>
        <a:p>
          <a:endParaRPr lang="en-US"/>
        </a:p>
      </dgm:t>
    </dgm:pt>
    <dgm:pt modelId="{D3B4D754-1E8B-4BBC-AA91-DC981B42D741}">
      <dgm:prSet/>
      <dgm:spPr/>
      <dgm:t>
        <a:bodyPr/>
        <a:lstStyle/>
        <a:p>
          <a:r>
            <a:rPr lang="en-US"/>
            <a:t>Thank you for your attention!</a:t>
          </a:r>
        </a:p>
      </dgm:t>
    </dgm:pt>
    <dgm:pt modelId="{E5948AD5-AA33-40BB-9EFE-49D04F26B717}" type="parTrans" cxnId="{8DF42097-8912-4DFE-A7BE-7AE2A616153F}">
      <dgm:prSet/>
      <dgm:spPr/>
      <dgm:t>
        <a:bodyPr/>
        <a:lstStyle/>
        <a:p>
          <a:endParaRPr lang="en-US"/>
        </a:p>
      </dgm:t>
    </dgm:pt>
    <dgm:pt modelId="{32CA11A0-7F94-4804-98DB-CEE4A4E1295D}" type="sibTrans" cxnId="{8DF42097-8912-4DFE-A7BE-7AE2A616153F}">
      <dgm:prSet/>
      <dgm:spPr/>
      <dgm:t>
        <a:bodyPr/>
        <a:lstStyle/>
        <a:p>
          <a:endParaRPr lang="en-US"/>
        </a:p>
      </dgm:t>
    </dgm:pt>
    <dgm:pt modelId="{5B521359-7130-4E44-98A4-0048A01D751D}">
      <dgm:prSet/>
      <dgm:spPr/>
      <dgm:t>
        <a:bodyPr/>
        <a:lstStyle/>
        <a:p>
          <a:r>
            <a:rPr lang="en-US"/>
            <a:t>Questions?</a:t>
          </a:r>
        </a:p>
      </dgm:t>
    </dgm:pt>
    <dgm:pt modelId="{F0CCBF3D-8217-422E-B735-FF59320F898D}" type="parTrans" cxnId="{8D8872B5-E089-482D-98F2-64F745AA4C8C}">
      <dgm:prSet/>
      <dgm:spPr/>
      <dgm:t>
        <a:bodyPr/>
        <a:lstStyle/>
        <a:p>
          <a:endParaRPr lang="en-US"/>
        </a:p>
      </dgm:t>
    </dgm:pt>
    <dgm:pt modelId="{EE21A988-7031-4E87-99CE-8AD1AFD89150}" type="sibTrans" cxnId="{8D8872B5-E089-482D-98F2-64F745AA4C8C}">
      <dgm:prSet/>
      <dgm:spPr/>
      <dgm:t>
        <a:bodyPr/>
        <a:lstStyle/>
        <a:p>
          <a:endParaRPr lang="en-US"/>
        </a:p>
      </dgm:t>
    </dgm:pt>
    <dgm:pt modelId="{F5930BBA-DB19-410D-9F19-43CDB64B9153}" type="pres">
      <dgm:prSet presAssocID="{AC167BA0-0233-44F3-BAD1-BA4F4857CB2C}" presName="root" presStyleCnt="0">
        <dgm:presLayoutVars>
          <dgm:dir/>
          <dgm:resizeHandles val="exact"/>
        </dgm:presLayoutVars>
      </dgm:prSet>
      <dgm:spPr/>
    </dgm:pt>
    <dgm:pt modelId="{02DFE918-70C4-4487-B38D-5F836B00EB77}" type="pres">
      <dgm:prSet presAssocID="{C83AF3E9-6F89-419C-838D-E54467208BE2}" presName="compNode" presStyleCnt="0"/>
      <dgm:spPr/>
    </dgm:pt>
    <dgm:pt modelId="{DD8D3BFD-E0C0-4A2C-83FC-C85C54A315D5}" type="pres">
      <dgm:prSet presAssocID="{C83AF3E9-6F89-419C-838D-E54467208BE2}" presName="bgRect" presStyleLbl="bgShp" presStyleIdx="0" presStyleCnt="4"/>
      <dgm:spPr/>
    </dgm:pt>
    <dgm:pt modelId="{215026E1-45A3-4314-869A-DD92580C9738}" type="pres">
      <dgm:prSet presAssocID="{C83AF3E9-6F89-419C-838D-E54467208B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7118CE6-4421-4EEF-AF27-237B1F366EE9}" type="pres">
      <dgm:prSet presAssocID="{C83AF3E9-6F89-419C-838D-E54467208BE2}" presName="spaceRect" presStyleCnt="0"/>
      <dgm:spPr/>
    </dgm:pt>
    <dgm:pt modelId="{56AA7089-B230-4BB3-8803-DE017866139B}" type="pres">
      <dgm:prSet presAssocID="{C83AF3E9-6F89-419C-838D-E54467208BE2}" presName="parTx" presStyleLbl="revTx" presStyleIdx="0" presStyleCnt="4">
        <dgm:presLayoutVars>
          <dgm:chMax val="0"/>
          <dgm:chPref val="0"/>
        </dgm:presLayoutVars>
      </dgm:prSet>
      <dgm:spPr/>
    </dgm:pt>
    <dgm:pt modelId="{B81FF8AF-9282-4879-9095-1C9925BE8255}" type="pres">
      <dgm:prSet presAssocID="{DE2695A3-211F-4905-A080-97768F32199D}" presName="sibTrans" presStyleCnt="0"/>
      <dgm:spPr/>
    </dgm:pt>
    <dgm:pt modelId="{B85577FD-9D40-4037-9CF5-A9086F7C98E0}" type="pres">
      <dgm:prSet presAssocID="{0146B1F0-5DE7-4D90-ACB8-0A4F416D6BB2}" presName="compNode" presStyleCnt="0"/>
      <dgm:spPr/>
    </dgm:pt>
    <dgm:pt modelId="{DE222F0B-36AF-4092-992D-129B17BD771E}" type="pres">
      <dgm:prSet presAssocID="{0146B1F0-5DE7-4D90-ACB8-0A4F416D6BB2}" presName="bgRect" presStyleLbl="bgShp" presStyleIdx="1" presStyleCnt="4"/>
      <dgm:spPr/>
    </dgm:pt>
    <dgm:pt modelId="{984CBEB8-AD18-4933-9E30-42D2153029D2}" type="pres">
      <dgm:prSet presAssocID="{0146B1F0-5DE7-4D90-ACB8-0A4F416D6B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9CCAD87-45E0-4FB9-8B6E-526FB95D7AC5}" type="pres">
      <dgm:prSet presAssocID="{0146B1F0-5DE7-4D90-ACB8-0A4F416D6BB2}" presName="spaceRect" presStyleCnt="0"/>
      <dgm:spPr/>
    </dgm:pt>
    <dgm:pt modelId="{A549B733-CB08-42AC-AB47-E339525D265C}" type="pres">
      <dgm:prSet presAssocID="{0146B1F0-5DE7-4D90-ACB8-0A4F416D6BB2}" presName="parTx" presStyleLbl="revTx" presStyleIdx="1" presStyleCnt="4">
        <dgm:presLayoutVars>
          <dgm:chMax val="0"/>
          <dgm:chPref val="0"/>
        </dgm:presLayoutVars>
      </dgm:prSet>
      <dgm:spPr/>
    </dgm:pt>
    <dgm:pt modelId="{07D1F083-51AB-4A30-BD32-5F5C4C1E60EC}" type="pres">
      <dgm:prSet presAssocID="{383F6FAF-B433-43F5-9E14-14C0EAD8FCC5}" presName="sibTrans" presStyleCnt="0"/>
      <dgm:spPr/>
    </dgm:pt>
    <dgm:pt modelId="{5962EC0A-0EED-4379-AFE6-71DADB183697}" type="pres">
      <dgm:prSet presAssocID="{D3B4D754-1E8B-4BBC-AA91-DC981B42D741}" presName="compNode" presStyleCnt="0"/>
      <dgm:spPr/>
    </dgm:pt>
    <dgm:pt modelId="{F57182A4-3BB8-4426-980F-EFB9B30A1567}" type="pres">
      <dgm:prSet presAssocID="{D3B4D754-1E8B-4BBC-AA91-DC981B42D741}" presName="bgRect" presStyleLbl="bgShp" presStyleIdx="2" presStyleCnt="4"/>
      <dgm:spPr/>
    </dgm:pt>
    <dgm:pt modelId="{528C8CE4-113B-4CC3-A639-63A3F673E70E}" type="pres">
      <dgm:prSet presAssocID="{D3B4D754-1E8B-4BBC-AA91-DC981B42D7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E5DDA460-C5B8-4539-800F-F4C80FF4B9EF}" type="pres">
      <dgm:prSet presAssocID="{D3B4D754-1E8B-4BBC-AA91-DC981B42D741}" presName="spaceRect" presStyleCnt="0"/>
      <dgm:spPr/>
    </dgm:pt>
    <dgm:pt modelId="{CFE79FAE-50F3-4AE8-AD5E-24DCA61EE0D3}" type="pres">
      <dgm:prSet presAssocID="{D3B4D754-1E8B-4BBC-AA91-DC981B42D741}" presName="parTx" presStyleLbl="revTx" presStyleIdx="2" presStyleCnt="4">
        <dgm:presLayoutVars>
          <dgm:chMax val="0"/>
          <dgm:chPref val="0"/>
        </dgm:presLayoutVars>
      </dgm:prSet>
      <dgm:spPr/>
    </dgm:pt>
    <dgm:pt modelId="{09D47858-A1B4-4379-B419-88A0C5202129}" type="pres">
      <dgm:prSet presAssocID="{32CA11A0-7F94-4804-98DB-CEE4A4E1295D}" presName="sibTrans" presStyleCnt="0"/>
      <dgm:spPr/>
    </dgm:pt>
    <dgm:pt modelId="{38781587-7BF1-48A3-BE93-1273139B4B58}" type="pres">
      <dgm:prSet presAssocID="{5B521359-7130-4E44-98A4-0048A01D751D}" presName="compNode" presStyleCnt="0"/>
      <dgm:spPr/>
    </dgm:pt>
    <dgm:pt modelId="{6CE563FB-CE12-4AEA-AA53-7C16D2E986F1}" type="pres">
      <dgm:prSet presAssocID="{5B521359-7130-4E44-98A4-0048A01D751D}" presName="bgRect" presStyleLbl="bgShp" presStyleIdx="3" presStyleCnt="4"/>
      <dgm:spPr/>
    </dgm:pt>
    <dgm:pt modelId="{B607AFEB-7200-407B-8545-639EE28C5DD1}" type="pres">
      <dgm:prSet presAssocID="{5B521359-7130-4E44-98A4-0048A01D75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092273-D0AA-4839-BAF6-9FF16EAECC49}" type="pres">
      <dgm:prSet presAssocID="{5B521359-7130-4E44-98A4-0048A01D751D}" presName="spaceRect" presStyleCnt="0"/>
      <dgm:spPr/>
    </dgm:pt>
    <dgm:pt modelId="{D13E4A8B-2436-4E2D-AA00-E7C7AE90BD84}" type="pres">
      <dgm:prSet presAssocID="{5B521359-7130-4E44-98A4-0048A01D75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46D529-B6FC-48FB-BEBD-801AE6F61AD0}" srcId="{AC167BA0-0233-44F3-BAD1-BA4F4857CB2C}" destId="{C83AF3E9-6F89-419C-838D-E54467208BE2}" srcOrd="0" destOrd="0" parTransId="{7A3184C9-3E3C-4FEF-ABB9-793BF38369DA}" sibTransId="{DE2695A3-211F-4905-A080-97768F32199D}"/>
    <dgm:cxn modelId="{2C18012C-0A92-4D33-B05E-8E1FADC99221}" type="presOf" srcId="{AC167BA0-0233-44F3-BAD1-BA4F4857CB2C}" destId="{F5930BBA-DB19-410D-9F19-43CDB64B9153}" srcOrd="0" destOrd="0" presId="urn:microsoft.com/office/officeart/2018/2/layout/IconVerticalSolidList"/>
    <dgm:cxn modelId="{5FBF6430-E86D-4E20-842A-B47A93F5E00A}" type="presOf" srcId="{5B521359-7130-4E44-98A4-0048A01D751D}" destId="{D13E4A8B-2436-4E2D-AA00-E7C7AE90BD84}" srcOrd="0" destOrd="0" presId="urn:microsoft.com/office/officeart/2018/2/layout/IconVerticalSolidList"/>
    <dgm:cxn modelId="{8DF42097-8912-4DFE-A7BE-7AE2A616153F}" srcId="{AC167BA0-0233-44F3-BAD1-BA4F4857CB2C}" destId="{D3B4D754-1E8B-4BBC-AA91-DC981B42D741}" srcOrd="2" destOrd="0" parTransId="{E5948AD5-AA33-40BB-9EFE-49D04F26B717}" sibTransId="{32CA11A0-7F94-4804-98DB-CEE4A4E1295D}"/>
    <dgm:cxn modelId="{67608D9B-F588-4DED-91DE-C7E0BFB94F74}" type="presOf" srcId="{D3B4D754-1E8B-4BBC-AA91-DC981B42D741}" destId="{CFE79FAE-50F3-4AE8-AD5E-24DCA61EE0D3}" srcOrd="0" destOrd="0" presId="urn:microsoft.com/office/officeart/2018/2/layout/IconVerticalSolidList"/>
    <dgm:cxn modelId="{B0317DAE-CBDD-4127-8056-07C6B07060FD}" srcId="{AC167BA0-0233-44F3-BAD1-BA4F4857CB2C}" destId="{0146B1F0-5DE7-4D90-ACB8-0A4F416D6BB2}" srcOrd="1" destOrd="0" parTransId="{70132DD2-38C2-4F88-965D-87470E00B176}" sibTransId="{383F6FAF-B433-43F5-9E14-14C0EAD8FCC5}"/>
    <dgm:cxn modelId="{3564F4B0-AA06-4EDB-A424-52961523796C}" type="presOf" srcId="{C83AF3E9-6F89-419C-838D-E54467208BE2}" destId="{56AA7089-B230-4BB3-8803-DE017866139B}" srcOrd="0" destOrd="0" presId="urn:microsoft.com/office/officeart/2018/2/layout/IconVerticalSolidList"/>
    <dgm:cxn modelId="{8D8872B5-E089-482D-98F2-64F745AA4C8C}" srcId="{AC167BA0-0233-44F3-BAD1-BA4F4857CB2C}" destId="{5B521359-7130-4E44-98A4-0048A01D751D}" srcOrd="3" destOrd="0" parTransId="{F0CCBF3D-8217-422E-B735-FF59320F898D}" sibTransId="{EE21A988-7031-4E87-99CE-8AD1AFD89150}"/>
    <dgm:cxn modelId="{24508EE8-5D34-4480-9177-F83191621E55}" type="presOf" srcId="{0146B1F0-5DE7-4D90-ACB8-0A4F416D6BB2}" destId="{A549B733-CB08-42AC-AB47-E339525D265C}" srcOrd="0" destOrd="0" presId="urn:microsoft.com/office/officeart/2018/2/layout/IconVerticalSolidList"/>
    <dgm:cxn modelId="{EC5B98BD-D5F6-43FE-8423-EEC6187E21CD}" type="presParOf" srcId="{F5930BBA-DB19-410D-9F19-43CDB64B9153}" destId="{02DFE918-70C4-4487-B38D-5F836B00EB77}" srcOrd="0" destOrd="0" presId="urn:microsoft.com/office/officeart/2018/2/layout/IconVerticalSolidList"/>
    <dgm:cxn modelId="{F61517A8-9FD3-4946-AB08-DB700BBFDDAD}" type="presParOf" srcId="{02DFE918-70C4-4487-B38D-5F836B00EB77}" destId="{DD8D3BFD-E0C0-4A2C-83FC-C85C54A315D5}" srcOrd="0" destOrd="0" presId="urn:microsoft.com/office/officeart/2018/2/layout/IconVerticalSolidList"/>
    <dgm:cxn modelId="{AF203C4F-75CF-4A40-A30A-109CB859B71D}" type="presParOf" srcId="{02DFE918-70C4-4487-B38D-5F836B00EB77}" destId="{215026E1-45A3-4314-869A-DD92580C9738}" srcOrd="1" destOrd="0" presId="urn:microsoft.com/office/officeart/2018/2/layout/IconVerticalSolidList"/>
    <dgm:cxn modelId="{15E029FB-ECCB-4106-809E-709F41FE410C}" type="presParOf" srcId="{02DFE918-70C4-4487-B38D-5F836B00EB77}" destId="{C7118CE6-4421-4EEF-AF27-237B1F366EE9}" srcOrd="2" destOrd="0" presId="urn:microsoft.com/office/officeart/2018/2/layout/IconVerticalSolidList"/>
    <dgm:cxn modelId="{6785E594-C50A-4436-A151-F1E30895BEFB}" type="presParOf" srcId="{02DFE918-70C4-4487-B38D-5F836B00EB77}" destId="{56AA7089-B230-4BB3-8803-DE017866139B}" srcOrd="3" destOrd="0" presId="urn:microsoft.com/office/officeart/2018/2/layout/IconVerticalSolidList"/>
    <dgm:cxn modelId="{5275B3CF-AE34-436E-B44D-EAA7C09B81A9}" type="presParOf" srcId="{F5930BBA-DB19-410D-9F19-43CDB64B9153}" destId="{B81FF8AF-9282-4879-9095-1C9925BE8255}" srcOrd="1" destOrd="0" presId="urn:microsoft.com/office/officeart/2018/2/layout/IconVerticalSolidList"/>
    <dgm:cxn modelId="{A61C28E5-04F1-40AB-A7F0-64DBDEF836D6}" type="presParOf" srcId="{F5930BBA-DB19-410D-9F19-43CDB64B9153}" destId="{B85577FD-9D40-4037-9CF5-A9086F7C98E0}" srcOrd="2" destOrd="0" presId="urn:microsoft.com/office/officeart/2018/2/layout/IconVerticalSolidList"/>
    <dgm:cxn modelId="{B7BC9360-B28E-48DC-AB65-2D5DBAF7961A}" type="presParOf" srcId="{B85577FD-9D40-4037-9CF5-A9086F7C98E0}" destId="{DE222F0B-36AF-4092-992D-129B17BD771E}" srcOrd="0" destOrd="0" presId="urn:microsoft.com/office/officeart/2018/2/layout/IconVerticalSolidList"/>
    <dgm:cxn modelId="{00B0B863-4DB3-4D11-8D8D-B39D4E023222}" type="presParOf" srcId="{B85577FD-9D40-4037-9CF5-A9086F7C98E0}" destId="{984CBEB8-AD18-4933-9E30-42D2153029D2}" srcOrd="1" destOrd="0" presId="urn:microsoft.com/office/officeart/2018/2/layout/IconVerticalSolidList"/>
    <dgm:cxn modelId="{CC63A6B3-5221-4507-91C9-6CAA23494547}" type="presParOf" srcId="{B85577FD-9D40-4037-9CF5-A9086F7C98E0}" destId="{D9CCAD87-45E0-4FB9-8B6E-526FB95D7AC5}" srcOrd="2" destOrd="0" presId="urn:microsoft.com/office/officeart/2018/2/layout/IconVerticalSolidList"/>
    <dgm:cxn modelId="{0671C0C2-C17D-4B02-AB07-911BF3A9EF75}" type="presParOf" srcId="{B85577FD-9D40-4037-9CF5-A9086F7C98E0}" destId="{A549B733-CB08-42AC-AB47-E339525D265C}" srcOrd="3" destOrd="0" presId="urn:microsoft.com/office/officeart/2018/2/layout/IconVerticalSolidList"/>
    <dgm:cxn modelId="{C28B0FFC-0C86-467B-9F78-00FBFBC72050}" type="presParOf" srcId="{F5930BBA-DB19-410D-9F19-43CDB64B9153}" destId="{07D1F083-51AB-4A30-BD32-5F5C4C1E60EC}" srcOrd="3" destOrd="0" presId="urn:microsoft.com/office/officeart/2018/2/layout/IconVerticalSolidList"/>
    <dgm:cxn modelId="{48DA4ECE-AB3A-44C0-B994-783951AE5C00}" type="presParOf" srcId="{F5930BBA-DB19-410D-9F19-43CDB64B9153}" destId="{5962EC0A-0EED-4379-AFE6-71DADB183697}" srcOrd="4" destOrd="0" presId="urn:microsoft.com/office/officeart/2018/2/layout/IconVerticalSolidList"/>
    <dgm:cxn modelId="{61269745-AE5A-465B-9A20-7CD57038AC57}" type="presParOf" srcId="{5962EC0A-0EED-4379-AFE6-71DADB183697}" destId="{F57182A4-3BB8-4426-980F-EFB9B30A1567}" srcOrd="0" destOrd="0" presId="urn:microsoft.com/office/officeart/2018/2/layout/IconVerticalSolidList"/>
    <dgm:cxn modelId="{DE605ACC-55B1-4A06-A5A5-A12FF9B84288}" type="presParOf" srcId="{5962EC0A-0EED-4379-AFE6-71DADB183697}" destId="{528C8CE4-113B-4CC3-A639-63A3F673E70E}" srcOrd="1" destOrd="0" presId="urn:microsoft.com/office/officeart/2018/2/layout/IconVerticalSolidList"/>
    <dgm:cxn modelId="{C2222179-F2FC-42FF-A782-3420A80A0462}" type="presParOf" srcId="{5962EC0A-0EED-4379-AFE6-71DADB183697}" destId="{E5DDA460-C5B8-4539-800F-F4C80FF4B9EF}" srcOrd="2" destOrd="0" presId="urn:microsoft.com/office/officeart/2018/2/layout/IconVerticalSolidList"/>
    <dgm:cxn modelId="{2EBDE68D-4FA9-4CE1-B95A-E7F5E0C64919}" type="presParOf" srcId="{5962EC0A-0EED-4379-AFE6-71DADB183697}" destId="{CFE79FAE-50F3-4AE8-AD5E-24DCA61EE0D3}" srcOrd="3" destOrd="0" presId="urn:microsoft.com/office/officeart/2018/2/layout/IconVerticalSolidList"/>
    <dgm:cxn modelId="{7982ADED-4EAB-44D3-AE58-F701AD53872A}" type="presParOf" srcId="{F5930BBA-DB19-410D-9F19-43CDB64B9153}" destId="{09D47858-A1B4-4379-B419-88A0C5202129}" srcOrd="5" destOrd="0" presId="urn:microsoft.com/office/officeart/2018/2/layout/IconVerticalSolidList"/>
    <dgm:cxn modelId="{251C0FE2-6D6D-4CC3-A282-88B61BC6BEEC}" type="presParOf" srcId="{F5930BBA-DB19-410D-9F19-43CDB64B9153}" destId="{38781587-7BF1-48A3-BE93-1273139B4B58}" srcOrd="6" destOrd="0" presId="urn:microsoft.com/office/officeart/2018/2/layout/IconVerticalSolidList"/>
    <dgm:cxn modelId="{EC62755E-31E2-4ABB-888C-D1BD6A1306D9}" type="presParOf" srcId="{38781587-7BF1-48A3-BE93-1273139B4B58}" destId="{6CE563FB-CE12-4AEA-AA53-7C16D2E986F1}" srcOrd="0" destOrd="0" presId="urn:microsoft.com/office/officeart/2018/2/layout/IconVerticalSolidList"/>
    <dgm:cxn modelId="{206ABB0B-CB2C-4607-8B0D-BF23EEC5DEDF}" type="presParOf" srcId="{38781587-7BF1-48A3-BE93-1273139B4B58}" destId="{B607AFEB-7200-407B-8545-639EE28C5DD1}" srcOrd="1" destOrd="0" presId="urn:microsoft.com/office/officeart/2018/2/layout/IconVerticalSolidList"/>
    <dgm:cxn modelId="{795D235C-9262-43C3-9704-2FB7CF32F79F}" type="presParOf" srcId="{38781587-7BF1-48A3-BE93-1273139B4B58}" destId="{2E092273-D0AA-4839-BAF6-9FF16EAECC49}" srcOrd="2" destOrd="0" presId="urn:microsoft.com/office/officeart/2018/2/layout/IconVerticalSolidList"/>
    <dgm:cxn modelId="{0DE099D3-EB9A-4532-BEDA-1BBDB5C57390}" type="presParOf" srcId="{38781587-7BF1-48A3-BE93-1273139B4B58}" destId="{D13E4A8B-2436-4E2D-AA00-E7C7AE90BD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6028-7988-4A7D-B4C6-2F15506121AA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D84-5685-42D6-A73C-35D73D937863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February 2023 methodology change for pre-COVID comparisons</a:t>
          </a:r>
        </a:p>
      </dsp:txBody>
      <dsp:txXfrm>
        <a:off x="275395" y="1888898"/>
        <a:ext cx="2644050" cy="720000"/>
      </dsp:txXfrm>
    </dsp:sp>
    <dsp:sp modelId="{864E52F7-0EB9-4685-BAA1-8FCBC1618F27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85CE-6740-4408-AF36-387BA54FA4C1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Reported recovery percentages increased by ~5%</a:t>
          </a:r>
        </a:p>
      </dsp:txBody>
      <dsp:txXfrm>
        <a:off x="3382154" y="1888898"/>
        <a:ext cx="2644050" cy="720000"/>
      </dsp:txXfrm>
    </dsp:sp>
    <dsp:sp modelId="{7EE55B7C-A6D4-4747-A6F5-61E5BDC66675}">
      <dsp:nvSpPr>
        <dsp:cNvPr id="0" name=""/>
        <dsp:cNvSpPr/>
      </dsp:nvSpPr>
      <dsp:spPr>
        <a:xfrm>
          <a:off x="255588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01587-6297-4C48-8715-99F6839D6EFB}">
      <dsp:nvSpPr>
        <dsp:cNvPr id="0" name=""/>
        <dsp:cNvSpPr/>
      </dsp:nvSpPr>
      <dsp:spPr>
        <a:xfrm>
          <a:off x="182877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Impact varied across transit modes; required statistical adjustment</a:t>
          </a:r>
        </a:p>
      </dsp:txBody>
      <dsp:txXfrm>
        <a:off x="1828775" y="4812461"/>
        <a:ext cx="26440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1C00-6B1C-4FA1-BDF2-8A36CD2B8241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9A680-8999-4073-AD6C-12AAFE0A92E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D503-2B20-461B-ABF7-652DD8ED44E5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Commuter rail shows the highest variability in ridership</a:t>
          </a:r>
        </a:p>
      </dsp:txBody>
      <dsp:txXfrm>
        <a:off x="1428292" y="2439"/>
        <a:ext cx="4873308" cy="1236616"/>
      </dsp:txXfrm>
    </dsp:sp>
    <dsp:sp modelId="{1880FF45-73DF-49E8-B1DD-D3EBAD4248E4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2C986-D28D-4C6C-8AAA-5A2EF449C94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3B95C-7F8E-43EA-B0B7-95F706B5083E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Bridges &amp; Tunnels: Highest mean recovery (~95%) with moderate variability</a:t>
          </a:r>
        </a:p>
      </dsp:txBody>
      <dsp:txXfrm>
        <a:off x="1428292" y="1548210"/>
        <a:ext cx="4873308" cy="1236616"/>
      </dsp:txXfrm>
    </dsp:sp>
    <dsp:sp modelId="{7CE01C63-1D4D-4648-87C1-BBD1AFC41E82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A05CE-3628-4715-8CA7-1AAE4092A55D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46375-09E1-4380-BAC6-BCE2BB43DE06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Access-A-Ride: 85% recovery with low variability</a:t>
          </a:r>
        </a:p>
      </dsp:txBody>
      <dsp:txXfrm>
        <a:off x="1428292" y="3093981"/>
        <a:ext cx="4873308" cy="1236616"/>
      </dsp:txXfrm>
    </dsp:sp>
    <dsp:sp modelId="{0455D11F-860D-47B1-98FA-21964C113ACE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1FB27-335C-4D7F-8416-ACBC258C783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4E31D-649D-4560-9437-3BBCE84B6AED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Subway &amp; Bus: Moderate recovery; LIRR &amp; Metro-North: Lowest recovery with highest variability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9361B-FE05-497E-8B8A-43889249C737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CB373-1F7A-45BC-8B6D-6AC3197F700C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Urban Transit (subway, bus): Moderate recovery with stronger weekend performance</a:t>
          </a:r>
        </a:p>
      </dsp:txBody>
      <dsp:txXfrm>
        <a:off x="275395" y="1888898"/>
        <a:ext cx="2644050" cy="720000"/>
      </dsp:txXfrm>
    </dsp:sp>
    <dsp:sp modelId="{02D7D78A-B3FA-43F3-9FED-C8F03D4811B9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094D8-318D-4813-9474-FC1BCEE1AE68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Commuter Rail: Slow recovery with a strong weekday focus</a:t>
          </a:r>
        </a:p>
      </dsp:txBody>
      <dsp:txXfrm>
        <a:off x="3382154" y="1888898"/>
        <a:ext cx="2644050" cy="720000"/>
      </dsp:txXfrm>
    </dsp:sp>
    <dsp:sp modelId="{F8FF7778-C0C5-48EE-BC00-D286CA10F73A}">
      <dsp:nvSpPr>
        <dsp:cNvPr id="0" name=""/>
        <dsp:cNvSpPr/>
      </dsp:nvSpPr>
      <dsp:spPr>
        <a:xfrm>
          <a:off x="100250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178AA-DF9B-4A16-AE79-FBEB2B20A031}">
      <dsp:nvSpPr>
        <dsp:cNvPr id="0" name=""/>
        <dsp:cNvSpPr/>
      </dsp:nvSpPr>
      <dsp:spPr>
        <a:xfrm>
          <a:off x="27539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Bridges &amp; Tunnels: Near complete recovery</a:t>
          </a:r>
        </a:p>
      </dsp:txBody>
      <dsp:txXfrm>
        <a:off x="275395" y="4812461"/>
        <a:ext cx="2644050" cy="720000"/>
      </dsp:txXfrm>
    </dsp:sp>
    <dsp:sp modelId="{B3E99128-812C-4139-89F6-8622AC281E28}">
      <dsp:nvSpPr>
        <dsp:cNvPr id="0" name=""/>
        <dsp:cNvSpPr/>
      </dsp:nvSpPr>
      <dsp:spPr>
        <a:xfrm>
          <a:off x="4109268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151AF-B01D-43D4-B180-89A5F0390261}">
      <dsp:nvSpPr>
        <dsp:cNvPr id="0" name=""/>
        <dsp:cNvSpPr/>
      </dsp:nvSpPr>
      <dsp:spPr>
        <a:xfrm>
          <a:off x="3382154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Statistical testing confirms significant differences (p &lt; 0.05)</a:t>
          </a:r>
        </a:p>
      </dsp:txBody>
      <dsp:txXfrm>
        <a:off x="3382154" y="4812461"/>
        <a:ext cx="26440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7E6E-54B6-4311-960B-AC4D9FB0CAEC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6A3C-9EE9-4B85-ABD1-0EAC4FBCDD8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15F0B-8EC0-428D-A2F8-3BFE787BAA24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Subway/Bus recovery ratios fluctuated significantly over time</a:t>
          </a:r>
        </a:p>
      </dsp:txBody>
      <dsp:txXfrm>
        <a:off x="1129902" y="4592"/>
        <a:ext cx="5171698" cy="978270"/>
      </dsp:txXfrm>
    </dsp:sp>
    <dsp:sp modelId="{EB38BE21-5500-4A88-9D24-591D6BE42167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C889A-521E-44BD-ADDE-85FF68DF5889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6832E-645D-4E4A-9C89-CAC3814DB84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Buses adapted more effectively during the early recovery phase</a:t>
          </a:r>
        </a:p>
      </dsp:txBody>
      <dsp:txXfrm>
        <a:off x="1129902" y="1227431"/>
        <a:ext cx="5171698" cy="978270"/>
      </dsp:txXfrm>
    </dsp:sp>
    <dsp:sp modelId="{0ED00233-81BF-45F3-9B61-C8510D0FD8B4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6604-F566-451B-A7FA-6A5855D64A85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EBFC4-EB25-470E-82BA-A37DEF253887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Subway efficiency improved during later recovery</a:t>
          </a:r>
        </a:p>
      </dsp:txBody>
      <dsp:txXfrm>
        <a:off x="1129902" y="2450269"/>
        <a:ext cx="5171698" cy="978270"/>
      </dsp:txXfrm>
    </dsp:sp>
    <dsp:sp modelId="{3A929EB6-09EC-437B-A1BC-2A5729055389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8B2B3-3AED-4A11-9816-5B08FC7A6B51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A6E73-659D-4AA8-A749-82602C13D2B6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Operational metrics show differing adaptation strategies</a:t>
          </a:r>
        </a:p>
      </dsp:txBody>
      <dsp:txXfrm>
        <a:off x="1129902" y="3673107"/>
        <a:ext cx="5171698" cy="978270"/>
      </dsp:txXfrm>
    </dsp:sp>
    <dsp:sp modelId="{E0E183C1-50D3-457E-9E2F-8AE6275EEB5F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DD7CE-9823-4D31-80F5-BCFEB99ABC9B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28F00-5FC2-495A-A96E-E896DBB2D92B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Weekend versus weekday efficiency patterns differ substantially</a:t>
          </a:r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745A-461C-4C53-BB78-942D336C6BD8}">
      <dsp:nvSpPr>
        <dsp:cNvPr id="0" name=""/>
        <dsp:cNvSpPr/>
      </dsp:nvSpPr>
      <dsp:spPr>
        <a:xfrm>
          <a:off x="2849997" y="735663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778393"/>
        <a:ext cx="29900" cy="5980"/>
      </dsp:txXfrm>
    </dsp:sp>
    <dsp:sp modelId="{EC484FE4-8404-44F8-9768-7EB7D090A497}">
      <dsp:nvSpPr>
        <dsp:cNvPr id="0" name=""/>
        <dsp:cNvSpPr/>
      </dsp:nvSpPr>
      <dsp:spPr>
        <a:xfrm>
          <a:off x="251771" y="1375"/>
          <a:ext cx="2600025" cy="1560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Subway Ridership Forecast (Nov 2024):</a:t>
          </a:r>
        </a:p>
      </dsp:txBody>
      <dsp:txXfrm>
        <a:off x="251771" y="1375"/>
        <a:ext cx="2600025" cy="1560015"/>
      </dsp:txXfrm>
    </dsp:sp>
    <dsp:sp modelId="{9ED78AB4-165D-470A-B58C-E31AFC219B88}">
      <dsp:nvSpPr>
        <dsp:cNvPr id="0" name=""/>
        <dsp:cNvSpPr/>
      </dsp:nvSpPr>
      <dsp:spPr>
        <a:xfrm>
          <a:off x="1551784" y="1559590"/>
          <a:ext cx="3198031" cy="567405"/>
        </a:xfrm>
        <a:custGeom>
          <a:avLst/>
          <a:gdLst/>
          <a:ahLst/>
          <a:cxnLst/>
          <a:rect l="0" t="0" r="0" b="0"/>
          <a:pathLst>
            <a:path>
              <a:moveTo>
                <a:pt x="3198031" y="0"/>
              </a:moveTo>
              <a:lnTo>
                <a:pt x="3198031" y="300802"/>
              </a:lnTo>
              <a:lnTo>
                <a:pt x="0" y="300802"/>
              </a:lnTo>
              <a:lnTo>
                <a:pt x="0" y="56740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463" y="1840303"/>
        <a:ext cx="162673" cy="5980"/>
      </dsp:txXfrm>
    </dsp:sp>
    <dsp:sp modelId="{BB906C33-422F-44BF-A6F6-3CE9EA073687}">
      <dsp:nvSpPr>
        <dsp:cNvPr id="0" name=""/>
        <dsp:cNvSpPr/>
      </dsp:nvSpPr>
      <dsp:spPr>
        <a:xfrm>
          <a:off x="3449803" y="1375"/>
          <a:ext cx="2600025" cy="1560015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Daily Trend: +2,212 riders</a:t>
          </a:r>
        </a:p>
      </dsp:txBody>
      <dsp:txXfrm>
        <a:off x="3449803" y="1375"/>
        <a:ext cx="2600025" cy="1560015"/>
      </dsp:txXfrm>
    </dsp:sp>
    <dsp:sp modelId="{CA0ABAA7-F847-428F-8CB6-78A841E766E0}">
      <dsp:nvSpPr>
        <dsp:cNvPr id="0" name=""/>
        <dsp:cNvSpPr/>
      </dsp:nvSpPr>
      <dsp:spPr>
        <a:xfrm>
          <a:off x="2849997" y="2893684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2936414"/>
        <a:ext cx="29900" cy="5980"/>
      </dsp:txXfrm>
    </dsp:sp>
    <dsp:sp modelId="{8A197D53-F8AD-49E2-8A3E-221DEA74500C}">
      <dsp:nvSpPr>
        <dsp:cNvPr id="0" name=""/>
        <dsp:cNvSpPr/>
      </dsp:nvSpPr>
      <dsp:spPr>
        <a:xfrm>
          <a:off x="251771" y="2159396"/>
          <a:ext cx="2600025" cy="1560015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R-squared: 0.021</a:t>
          </a:r>
        </a:p>
      </dsp:txBody>
      <dsp:txXfrm>
        <a:off x="251771" y="2159396"/>
        <a:ext cx="2600025" cy="1560015"/>
      </dsp:txXfrm>
    </dsp:sp>
    <dsp:sp modelId="{5D0E0B1E-E874-4A15-848B-68C810EADEFC}">
      <dsp:nvSpPr>
        <dsp:cNvPr id="0" name=""/>
        <dsp:cNvSpPr/>
      </dsp:nvSpPr>
      <dsp:spPr>
        <a:xfrm>
          <a:off x="1551784" y="3717612"/>
          <a:ext cx="3198031" cy="567405"/>
        </a:xfrm>
        <a:custGeom>
          <a:avLst/>
          <a:gdLst/>
          <a:ahLst/>
          <a:cxnLst/>
          <a:rect l="0" t="0" r="0" b="0"/>
          <a:pathLst>
            <a:path>
              <a:moveTo>
                <a:pt x="3198031" y="0"/>
              </a:moveTo>
              <a:lnTo>
                <a:pt x="3198031" y="300802"/>
              </a:lnTo>
              <a:lnTo>
                <a:pt x="0" y="300802"/>
              </a:lnTo>
              <a:lnTo>
                <a:pt x="0" y="56740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463" y="3998325"/>
        <a:ext cx="162673" cy="5980"/>
      </dsp:txXfrm>
    </dsp:sp>
    <dsp:sp modelId="{538C9F10-B364-401A-9267-2F14B50345F6}">
      <dsp:nvSpPr>
        <dsp:cNvPr id="0" name=""/>
        <dsp:cNvSpPr/>
      </dsp:nvSpPr>
      <dsp:spPr>
        <a:xfrm>
          <a:off x="3449803" y="2159396"/>
          <a:ext cx="2600025" cy="1560015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MAE: 677,604 riders</a:t>
          </a:r>
        </a:p>
      </dsp:txBody>
      <dsp:txXfrm>
        <a:off x="3449803" y="2159396"/>
        <a:ext cx="2600025" cy="1560015"/>
      </dsp:txXfrm>
    </dsp:sp>
    <dsp:sp modelId="{D5C91DA1-B93C-4459-8753-BC9F5148DAA0}">
      <dsp:nvSpPr>
        <dsp:cNvPr id="0" name=""/>
        <dsp:cNvSpPr/>
      </dsp:nvSpPr>
      <dsp:spPr>
        <a:xfrm>
          <a:off x="2849997" y="5051705"/>
          <a:ext cx="56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40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750" y="5094435"/>
        <a:ext cx="29900" cy="5980"/>
      </dsp:txXfrm>
    </dsp:sp>
    <dsp:sp modelId="{121A1729-5D1B-4FD4-8666-7D6D28125049}">
      <dsp:nvSpPr>
        <dsp:cNvPr id="0" name=""/>
        <dsp:cNvSpPr/>
      </dsp:nvSpPr>
      <dsp:spPr>
        <a:xfrm>
          <a:off x="251771" y="4317418"/>
          <a:ext cx="2600025" cy="1560015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95% Confidence Interval widens over the prediction horizon</a:t>
          </a:r>
        </a:p>
      </dsp:txBody>
      <dsp:txXfrm>
        <a:off x="251771" y="4317418"/>
        <a:ext cx="2600025" cy="1560015"/>
      </dsp:txXfrm>
    </dsp:sp>
    <dsp:sp modelId="{B5AB5BA7-E4A6-4FBB-92D9-43F68CB44C9F}">
      <dsp:nvSpPr>
        <dsp:cNvPr id="0" name=""/>
        <dsp:cNvSpPr/>
      </dsp:nvSpPr>
      <dsp:spPr>
        <a:xfrm>
          <a:off x="3449803" y="4317418"/>
          <a:ext cx="2600025" cy="156001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03" tIns="133732" rIns="127403" bIns="133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Refer to Slide 10 for the detailed forecast table.</a:t>
          </a:r>
        </a:p>
      </dsp:txBody>
      <dsp:txXfrm>
        <a:off x="3449803" y="4317418"/>
        <a:ext cx="2600025" cy="1560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58884-F7C3-4C70-B2D3-C1A1EADB4493}">
      <dsp:nvSpPr>
        <dsp:cNvPr id="0" name=""/>
        <dsp:cNvSpPr/>
      </dsp:nvSpPr>
      <dsp:spPr>
        <a:xfrm>
          <a:off x="866623" y="2606"/>
          <a:ext cx="2175406" cy="1305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Dashboard &amp; Final Presentation:</a:t>
          </a:r>
        </a:p>
      </dsp:txBody>
      <dsp:txXfrm>
        <a:off x="866623" y="2606"/>
        <a:ext cx="2175406" cy="1305243"/>
      </dsp:txXfrm>
    </dsp:sp>
    <dsp:sp modelId="{3CE3651A-2EC9-4D29-A693-C4C0F3615A4A}">
      <dsp:nvSpPr>
        <dsp:cNvPr id="0" name=""/>
        <dsp:cNvSpPr/>
      </dsp:nvSpPr>
      <dsp:spPr>
        <a:xfrm>
          <a:off x="3259570" y="2606"/>
          <a:ext cx="2175406" cy="1305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Create an interactive Tableau dashboard featuring:</a:t>
          </a:r>
        </a:p>
      </dsp:txBody>
      <dsp:txXfrm>
        <a:off x="3259570" y="2606"/>
        <a:ext cx="2175406" cy="1305243"/>
      </dsp:txXfrm>
    </dsp:sp>
    <dsp:sp modelId="{A36FB26E-4F89-48FB-BF0D-7E4D75AC9EB6}">
      <dsp:nvSpPr>
        <dsp:cNvPr id="0" name=""/>
        <dsp:cNvSpPr/>
      </dsp:nvSpPr>
      <dsp:spPr>
        <a:xfrm>
          <a:off x="866623" y="1525390"/>
          <a:ext cx="2175406" cy="13052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Time series visualizations of ridership trends</a:t>
          </a:r>
        </a:p>
      </dsp:txBody>
      <dsp:txXfrm>
        <a:off x="866623" y="1525390"/>
        <a:ext cx="2175406" cy="1305243"/>
      </dsp:txXfrm>
    </dsp:sp>
    <dsp:sp modelId="{7B8D7E3F-AC43-4226-85EB-E2CA9D273277}">
      <dsp:nvSpPr>
        <dsp:cNvPr id="0" name=""/>
        <dsp:cNvSpPr/>
      </dsp:nvSpPr>
      <dsp:spPr>
        <a:xfrm>
          <a:off x="3259570" y="1525390"/>
          <a:ext cx="2175406" cy="13052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Comparative recovery metrics by transit mode</a:t>
          </a:r>
        </a:p>
      </dsp:txBody>
      <dsp:txXfrm>
        <a:off x="3259570" y="1525390"/>
        <a:ext cx="2175406" cy="1305243"/>
      </dsp:txXfrm>
    </dsp:sp>
    <dsp:sp modelId="{A81448E5-9832-4806-A6FB-4181C33C6B75}">
      <dsp:nvSpPr>
        <dsp:cNvPr id="0" name=""/>
        <dsp:cNvSpPr/>
      </dsp:nvSpPr>
      <dsp:spPr>
        <a:xfrm>
          <a:off x="866623" y="3048174"/>
          <a:ext cx="2175406" cy="13052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Forecast projections with confidence intervals</a:t>
          </a:r>
        </a:p>
      </dsp:txBody>
      <dsp:txXfrm>
        <a:off x="866623" y="3048174"/>
        <a:ext cx="2175406" cy="1305243"/>
      </dsp:txXfrm>
    </dsp:sp>
    <dsp:sp modelId="{E37700AB-D977-41CF-B7D3-D2AF89C5D48E}">
      <dsp:nvSpPr>
        <dsp:cNvPr id="0" name=""/>
        <dsp:cNvSpPr/>
      </dsp:nvSpPr>
      <dsp:spPr>
        <a:xfrm>
          <a:off x="3259570" y="3048174"/>
          <a:ext cx="2175406" cy="1305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Day-of-week and seasonal pattern displays</a:t>
          </a:r>
        </a:p>
      </dsp:txBody>
      <dsp:txXfrm>
        <a:off x="3259570" y="3048174"/>
        <a:ext cx="2175406" cy="1305243"/>
      </dsp:txXfrm>
    </dsp:sp>
    <dsp:sp modelId="{3328EE60-5D03-4C44-8FF1-3924DC997AB8}">
      <dsp:nvSpPr>
        <dsp:cNvPr id="0" name=""/>
        <dsp:cNvSpPr/>
      </dsp:nvSpPr>
      <dsp:spPr>
        <a:xfrm>
          <a:off x="866623" y="4570959"/>
          <a:ext cx="2175406" cy="1305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Anomaly detection with external event markers</a:t>
          </a:r>
        </a:p>
      </dsp:txBody>
      <dsp:txXfrm>
        <a:off x="866623" y="4570959"/>
        <a:ext cx="2175406" cy="1305243"/>
      </dsp:txXfrm>
    </dsp:sp>
    <dsp:sp modelId="{D9A4CC35-CC21-42DA-9E2F-34AADF287156}">
      <dsp:nvSpPr>
        <dsp:cNvPr id="0" name=""/>
        <dsp:cNvSpPr/>
      </dsp:nvSpPr>
      <dsp:spPr>
        <a:xfrm>
          <a:off x="3259570" y="4570959"/>
          <a:ext cx="2175406" cy="13052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Prepare a comprehensive final report and presentation</a:t>
          </a:r>
        </a:p>
      </dsp:txBody>
      <dsp:txXfrm>
        <a:off x="3259570" y="4570959"/>
        <a:ext cx="2175406" cy="13052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D3BFD-E0C0-4A2C-83FC-C85C54A315D5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026E1-45A3-4314-869A-DD92580C973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A7089-B230-4BB3-8803-DE017866139B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Repository:</a:t>
          </a:r>
        </a:p>
      </dsp:txBody>
      <dsp:txXfrm>
        <a:off x="1428292" y="2439"/>
        <a:ext cx="4873308" cy="1236616"/>
      </dsp:txXfrm>
    </dsp:sp>
    <dsp:sp modelId="{DE222F0B-36AF-4092-992D-129B17BD771E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BEB8-AD18-4933-9E30-42D2153029D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9B733-CB08-42AC-AB47-E339525D265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https://github.com/AS2812/DEPI.git</a:t>
          </a:r>
        </a:p>
      </dsp:txBody>
      <dsp:txXfrm>
        <a:off x="1428292" y="1548210"/>
        <a:ext cx="4873308" cy="1236616"/>
      </dsp:txXfrm>
    </dsp:sp>
    <dsp:sp modelId="{F57182A4-3BB8-4426-980F-EFB9B30A1567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C8CE4-113B-4CC3-A639-63A3F673E70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79FAE-50F3-4AE8-AD5E-24DCA61EE0D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Thank you for your attention!</a:t>
          </a:r>
        </a:p>
      </dsp:txBody>
      <dsp:txXfrm>
        <a:off x="1428292" y="3093981"/>
        <a:ext cx="4873308" cy="1236616"/>
      </dsp:txXfrm>
    </dsp:sp>
    <dsp:sp modelId="{6CE563FB-CE12-4AEA-AA53-7C16D2E986F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7AFEB-7200-407B-8545-639EE28C5DD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E4A8B-2436-4E2D-AA00-E7C7AE90BD8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Questions?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71F1-32C4-396D-ECF1-801EB7BA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9852-E419-3415-4A2A-0C3F7C3DC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D346-25C5-15DF-EBE7-E3860FD2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BCE9-5D3B-67D0-5C70-59440592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EDB4-49BA-AF58-8E22-20DA3F48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05B1-7DE6-F7D6-A136-BCE9220C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9793-FE41-9FC9-70C6-AD9C99B91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D3ED-BC66-16F0-90D5-EF4EDA56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6F59-B1E2-6AE7-DE3E-732CC990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18E0-A500-CA37-1319-50E4649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710EF-8EC1-5AE3-81CF-113B8DBFB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0D96-FC34-C950-1622-FD06E19D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C0A3-20BB-3689-E297-17967B1E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046-7C28-FFAC-77A6-1EB30B7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3716-DE47-4650-51AE-2D38961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6215-9528-9666-742D-F5289B60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1E2E-8215-DCA1-05D7-22B20EE6F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2FB4-7755-113D-73DB-C3A64B46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4AA5-C6DC-F0DE-76A1-E356F657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8FEF-B972-580F-FFB4-F7AF7EB2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74A-9765-EEDA-45A0-C57BFCC8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D202-D91E-1A2B-5360-0FB3ED9A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8BB7-699F-48B9-C308-B339E367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AD26-0000-A321-5412-2A48AF8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8DCF-7C70-9D9A-303D-7F7A3584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E03A-F173-D461-BC8B-86AE3980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2F37-28CD-C91C-C90E-B0579E01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E5BD-D9DA-2B4D-1B41-0C235B9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4B0F-B854-CD9F-D436-E1878F4A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189C-AB48-F223-57FC-73228C5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4EE5-DE35-C840-F420-E6E05D8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0119-2AAD-B32F-80CC-C282EFD24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DFA5-477C-8F1E-0F92-723EB5E3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5632-18BE-9528-88EB-EE8D1D07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A6470-6E4C-FADF-09A3-AC5C31F4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C0EC-E1C0-DEE0-C0AE-006A4C71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C7A9-742E-68B9-8497-B83BFB28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4ADD9-E382-E450-E412-696FD1CA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0133-1CB5-AAC3-C6AD-2FF47429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6B47C-8CF3-8236-1985-A96114758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15DA1-8474-8216-CA70-77F0B6D5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E602F-2821-D5D8-2B03-E47F137B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CAC12-DDAE-46C2-E089-0E82647C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24A5C-8EA0-001C-3974-48205477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6457-1CDF-E125-E67E-FC2D9055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8B79-90A5-52B5-1860-9F2B4BFB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09F7-8B79-7CD7-AD96-3716F51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63784-D92C-DDB9-F5B7-C16614C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2344F-4EC3-281F-C3BE-A89C51F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A9A6-C913-5744-8E6D-BC6A4036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33F1B-C324-0290-63C0-83170A38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4688-BE24-E864-BCF9-2AFF4661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C859-8F95-559C-907C-2DEC1B00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CA758-7DDC-6A9C-5935-060E388E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7EA1-194D-C494-0697-C3B5014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C7AD-B4A9-0007-45F0-FDD5AD3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F099-C65F-389D-8003-F407D24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BFD7-D591-B4CF-765C-E9529C6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6CD0D-FA72-6C81-972A-625C1797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59C2-4009-6201-BA2B-68A2F4D9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F5C0-6D2A-27D7-8DAA-ABF6A740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FBFA-323F-4F50-F520-3BB849A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CE0B-A0FF-6941-21E2-FFBD5D5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D11CF-3BB3-954D-0647-EF103BE2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5DD0-7576-E391-97DD-12E8AA6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6FA1-7086-FBC7-479A-758912C2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A9D74-CF38-4090-872A-EAD8FAA9DE0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BAC1-FC0F-F73F-B2AB-E95C0B451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FB70-DAB0-B03A-19EA-AFBF4D07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AA3FB-4CE6-49BF-8447-EBD43658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45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D7186-01BA-E035-AF21-1D002BC21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MTA Daily Ridership Data Analysis and Forecasting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3E093-1559-B375-2EAF-3035D783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Weeks 2 &amp; 3: Analysis and Forecasting Phases Presentation Outline</a:t>
            </a:r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8AF2D-6AEC-6DC7-B7D5-0A390921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Subway Ridership Forecast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FD04-6862-F8F4-C267-600D6033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Forecast Highlights:</a:t>
            </a:r>
          </a:p>
          <a:p>
            <a:r>
              <a:rPr lang="en-US" sz="1500">
                <a:solidFill>
                  <a:schemeClr val="bg1"/>
                </a:solidFill>
              </a:rPr>
              <a:t>• Daily trend: +2,212 riders per day</a:t>
            </a:r>
          </a:p>
          <a:p>
            <a:r>
              <a:rPr lang="en-US" sz="1500">
                <a:solidFill>
                  <a:schemeClr val="bg1"/>
                </a:solidFill>
              </a:rPr>
              <a:t>• R-squared: 0.021 (explaining ~2.1% of variation)</a:t>
            </a:r>
          </a:p>
          <a:p>
            <a:r>
              <a:rPr lang="en-US" sz="1500">
                <a:solidFill>
                  <a:schemeClr val="bg1"/>
                </a:solidFill>
              </a:rPr>
              <a:t>• Mean Absolute Error: 677,604 riders</a:t>
            </a:r>
          </a:p>
          <a:p>
            <a:r>
              <a:rPr lang="en-US" sz="1500">
                <a:solidFill>
                  <a:schemeClr val="bg1"/>
                </a:solidFill>
              </a:rPr>
              <a:t>• 95% confidence interval widens over the prediction horizon</a:t>
            </a:r>
          </a:p>
          <a:p>
            <a:r>
              <a:rPr lang="en-US" sz="1500">
                <a:solidFill>
                  <a:schemeClr val="bg1"/>
                </a:solidFill>
              </a:rPr>
              <a:t>• Forecast to reach 4M riders by October 2024</a:t>
            </a:r>
          </a:p>
          <a:p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</a:rPr>
              <a:t>Predicted Subway Ridership:</a:t>
            </a:r>
          </a:p>
          <a:p>
            <a:r>
              <a:rPr lang="en-US" sz="1500">
                <a:solidFill>
                  <a:schemeClr val="bg1"/>
                </a:solidFill>
              </a:rPr>
              <a:t>Nov 1, 2024: 3,483,582</a:t>
            </a:r>
          </a:p>
          <a:p>
            <a:r>
              <a:rPr lang="en-US" sz="1500">
                <a:solidFill>
                  <a:schemeClr val="bg1"/>
                </a:solidFill>
              </a:rPr>
              <a:t>Nov 7, 2024: 3,496,857</a:t>
            </a:r>
          </a:p>
          <a:p>
            <a:r>
              <a:rPr lang="en-US" sz="1500">
                <a:solidFill>
                  <a:schemeClr val="bg1"/>
                </a:solidFill>
              </a:rPr>
              <a:t>Nov 14, 2024: 3,512,343</a:t>
            </a:r>
          </a:p>
          <a:p>
            <a:r>
              <a:rPr lang="en-US" sz="1500">
                <a:solidFill>
                  <a:schemeClr val="bg1"/>
                </a:solidFill>
              </a:rPr>
              <a:t>Nov 30, 2024: 3,547,741</a:t>
            </a:r>
          </a:p>
        </p:txBody>
      </p:sp>
    </p:spTree>
    <p:extLst>
      <p:ext uri="{BB962C8B-B14F-4D97-AF65-F5344CB8AC3E}">
        <p14:creationId xmlns:p14="http://schemas.microsoft.com/office/powerpoint/2010/main" val="128415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711E7-FD8F-2EE9-8246-047AC80C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Day-of-Week Effects on Ridership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9461-DC1E-31F0-5C7C-D85DE846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Day-of-Week Changes:</a:t>
            </a:r>
          </a:p>
          <a:p>
            <a:r>
              <a:rPr lang="en-US" sz="2000">
                <a:solidFill>
                  <a:schemeClr val="bg1"/>
                </a:solidFill>
              </a:rPr>
              <a:t>• Monday: +94,288 riders</a:t>
            </a:r>
          </a:p>
          <a:p>
            <a:r>
              <a:rPr lang="en-US" sz="2000">
                <a:solidFill>
                  <a:schemeClr val="bg1"/>
                </a:solidFill>
              </a:rPr>
              <a:t>• Tuesday: +615,300 riders</a:t>
            </a:r>
          </a:p>
          <a:p>
            <a:r>
              <a:rPr lang="en-US" sz="2000">
                <a:solidFill>
                  <a:schemeClr val="bg1"/>
                </a:solidFill>
              </a:rPr>
              <a:t>• Wednesday: +618,455 riders (highest)</a:t>
            </a:r>
          </a:p>
          <a:p>
            <a:r>
              <a:rPr lang="en-US" sz="2000">
                <a:solidFill>
                  <a:schemeClr val="bg1"/>
                </a:solidFill>
              </a:rPr>
              <a:t>• Thursday: +527,203 riders</a:t>
            </a:r>
          </a:p>
          <a:p>
            <a:r>
              <a:rPr lang="en-US" sz="2000">
                <a:solidFill>
                  <a:schemeClr val="bg1"/>
                </a:solidFill>
              </a:rPr>
              <a:t>• Friday: +257,834 riders</a:t>
            </a:r>
          </a:p>
          <a:p>
            <a:r>
              <a:rPr lang="en-US" sz="2000">
                <a:solidFill>
                  <a:schemeClr val="bg1"/>
                </a:solidFill>
              </a:rPr>
              <a:t>• Saturday: -804,212 riders</a:t>
            </a:r>
          </a:p>
          <a:p>
            <a:r>
              <a:rPr lang="en-US" sz="2000">
                <a:solidFill>
                  <a:schemeClr val="bg1"/>
                </a:solidFill>
              </a:rPr>
              <a:t>• Sunday: -1,298,951 riders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• Day-adjusted models improved forecast accuracy by 12%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74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5A704-7594-6B68-5DF6-8BEA2468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Distribution &amp; Variability Analysis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1446B4B-C537-9893-2A3C-0FC174F61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75382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20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5BCB-D830-53F8-2489-C58008A2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Mode-Specific Recovery Patterns</a:t>
            </a:r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109CEF7-8DF9-8D68-844D-B6A74AECE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2755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67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1D49234E-4560-87FE-66E7-BC7DC2F4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B972-F00B-8ECF-D292-63310558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Impact of External Events</a:t>
            </a:r>
          </a:p>
        </p:txBody>
      </p:sp>
      <p:grpSp>
        <p:nvGrpSpPr>
          <p:cNvPr id="3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7C19-F2F1-1E86-A5F8-7085AE90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• COVID-related policy changes:</a:t>
            </a:r>
          </a:p>
          <a:p>
            <a:r>
              <a:rPr lang="en-US" sz="2000">
                <a:solidFill>
                  <a:schemeClr val="bg1"/>
                </a:solidFill>
              </a:rPr>
              <a:t>   - NYC Shutdown (March 2020): -85% immediate impact</a:t>
            </a:r>
          </a:p>
          <a:p>
            <a:r>
              <a:rPr lang="en-US" sz="2000">
                <a:solidFill>
                  <a:schemeClr val="bg1"/>
                </a:solidFill>
              </a:rPr>
              <a:t>   - Phase 1 Reopening: +30% over the following month</a:t>
            </a:r>
          </a:p>
          <a:p>
            <a:r>
              <a:rPr lang="en-US" sz="2000">
                <a:solidFill>
                  <a:schemeClr val="bg1"/>
                </a:solidFill>
              </a:rPr>
              <a:t>   - Capacity Restrictions Lifted: +15% impact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• Weather events and holidays also affected ridership</a:t>
            </a:r>
          </a:p>
          <a:p>
            <a:r>
              <a:rPr lang="en-US" sz="2000">
                <a:solidFill>
                  <a:schemeClr val="bg1"/>
                </a:solidFill>
              </a:rPr>
              <a:t>• Recent external events show diminishing impacts</a:t>
            </a:r>
          </a:p>
        </p:txBody>
      </p:sp>
    </p:spTree>
    <p:extLst>
      <p:ext uri="{BB962C8B-B14F-4D97-AF65-F5344CB8AC3E}">
        <p14:creationId xmlns:p14="http://schemas.microsoft.com/office/powerpoint/2010/main" val="328102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A7890-3EFC-E948-E5B5-CDD6B710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Comparative Efficiency Analysis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B42613-31DC-D576-9A65-D9CADEAF6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315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20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0C67D-7259-FBE7-57C2-04EAA9E9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Findings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3A486-7503-1F6A-B670-2E2C84EC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• Recovery patterns varied by transit mode</a:t>
            </a:r>
          </a:p>
          <a:p>
            <a:r>
              <a:rPr lang="en-US" sz="1500">
                <a:solidFill>
                  <a:schemeClr val="bg1"/>
                </a:solidFill>
              </a:rPr>
              <a:t>• Weekend recovery generally stronger than weekday</a:t>
            </a:r>
          </a:p>
          <a:p>
            <a:r>
              <a:rPr lang="en-US" sz="1500">
                <a:solidFill>
                  <a:schemeClr val="bg1"/>
                </a:solidFill>
              </a:rPr>
              <a:t>• Clear seasonal trends observed (summer dips, fall/spring peaks)</a:t>
            </a:r>
          </a:p>
          <a:p>
            <a:r>
              <a:rPr lang="en-US" sz="1500">
                <a:solidFill>
                  <a:schemeClr val="bg1"/>
                </a:solidFill>
              </a:rPr>
              <a:t>• Forecasting improved with day-of-week adjustments</a:t>
            </a:r>
          </a:p>
          <a:p>
            <a:r>
              <a:rPr lang="en-US" sz="1500">
                <a:solidFill>
                  <a:schemeClr val="bg1"/>
                </a:solidFill>
              </a:rPr>
              <a:t>• Statistically significant trends across modes</a:t>
            </a:r>
          </a:p>
          <a:p>
            <a:r>
              <a:rPr lang="en-US" sz="1500">
                <a:solidFill>
                  <a:schemeClr val="bg1"/>
                </a:solidFill>
              </a:rPr>
              <a:t>• Future projections indicate gradual recovery</a:t>
            </a:r>
          </a:p>
          <a:p>
            <a:r>
              <a:rPr lang="en-US" sz="1500">
                <a:solidFill>
                  <a:schemeClr val="bg1"/>
                </a:solidFill>
              </a:rPr>
              <a:t>• Methodological changes impacted long-term trend analysis</a:t>
            </a:r>
          </a:p>
          <a:p>
            <a:r>
              <a:rPr lang="en-US" sz="1500">
                <a:solidFill>
                  <a:schemeClr val="bg1"/>
                </a:solidFill>
              </a:rPr>
              <a:t>• Strong correlations exist between similar transit modes</a:t>
            </a:r>
          </a:p>
          <a:p>
            <a:r>
              <a:rPr lang="en-US" sz="1500">
                <a:solidFill>
                  <a:schemeClr val="bg1"/>
                </a:solidFill>
              </a:rPr>
              <a:t>• Anomalies largely driven by holidays and weather events</a:t>
            </a:r>
          </a:p>
        </p:txBody>
      </p:sp>
    </p:spTree>
    <p:extLst>
      <p:ext uri="{BB962C8B-B14F-4D97-AF65-F5344CB8AC3E}">
        <p14:creationId xmlns:p14="http://schemas.microsoft.com/office/powerpoint/2010/main" val="420985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3B74-280E-ECBB-AEBF-A8558DB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Forecasting Highlights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4C8BA4C-3DC7-1545-B94C-B7BFB30F1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15936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46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728F9-3924-BA1B-4D66-39A368B5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Steps: Week 4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1348863-DE20-E646-DCF0-116E2268A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5434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88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AC99F-6911-7E80-A04C-47C51388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Repository &amp; Thank You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80459CD-AA4D-77DC-5FF8-E336072F4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8953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Financial graphs on a dark display">
            <a:extLst>
              <a:ext uri="{FF2B5EF4-FFF2-40B4-BE49-F238E27FC236}">
                <a16:creationId xmlns:a16="http://schemas.microsoft.com/office/drawing/2014/main" id="{011F00CD-822E-3744-1A8A-D3C2F580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35" r="22165" b="1"/>
          <a:stretch/>
        </p:blipFill>
        <p:spPr>
          <a:xfrm>
            <a:off x="2720367" y="3104705"/>
            <a:ext cx="3217365" cy="321733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F073-9C88-F381-519F-8BEA6C20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Overview &amp; Recap</a:t>
            </a: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9CEFB57-8566-2327-3704-0A9ADA26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Project Goal:</a:t>
            </a:r>
          </a:p>
          <a:p>
            <a:r>
              <a:rPr lang="en-US" sz="1800">
                <a:solidFill>
                  <a:schemeClr val="bg1"/>
                </a:solidFill>
              </a:rPr>
              <a:t>• Analyze and forecast MTA ridership data to understand pandemic impact and recovery patterns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Dataset:</a:t>
            </a:r>
          </a:p>
          <a:p>
            <a:r>
              <a:rPr lang="en-US" sz="1800">
                <a:solidFill>
                  <a:schemeClr val="bg1"/>
                </a:solidFill>
              </a:rPr>
              <a:t>• Daily ridership data across all MTA transportation systems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Timeline:</a:t>
            </a:r>
          </a:p>
          <a:p>
            <a:r>
              <a:rPr lang="en-US" sz="1800">
                <a:solidFill>
                  <a:schemeClr val="bg1"/>
                </a:solidFill>
              </a:rPr>
              <a:t>• Week 1: Data Modeling, Cleaning &amp; Preprocessing (Complete)</a:t>
            </a:r>
          </a:p>
          <a:p>
            <a:r>
              <a:rPr lang="en-US" sz="1800">
                <a:solidFill>
                  <a:schemeClr val="bg1"/>
                </a:solidFill>
              </a:rPr>
              <a:t>• Week 2: Analysis Questions Phase</a:t>
            </a:r>
          </a:p>
          <a:p>
            <a:r>
              <a:rPr lang="en-US" sz="1800">
                <a:solidFill>
                  <a:schemeClr val="bg1"/>
                </a:solidFill>
              </a:rPr>
              <a:t>• Week 3: Forecasting Questions Phase</a:t>
            </a:r>
          </a:p>
          <a:p>
            <a:r>
              <a:rPr lang="en-US" sz="1800">
                <a:solidFill>
                  <a:schemeClr val="bg1"/>
                </a:solidFill>
              </a:rPr>
              <a:t>• Week 4: Visualization Dashboard &amp;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743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4232-6877-F459-5E5A-D3F11F3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1 Recap: Data Preprocessing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4240D-FA2E-973E-5975-BBE66777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• Successfully cleaned and structured the MTA ridership dataset</a:t>
            </a:r>
          </a:p>
          <a:p>
            <a:r>
              <a:rPr lang="en-US" sz="1800">
                <a:solidFill>
                  <a:schemeClr val="bg1"/>
                </a:solidFill>
              </a:rPr>
              <a:t>• Key preprocessing steps:</a:t>
            </a:r>
          </a:p>
          <a:p>
            <a:r>
              <a:rPr lang="en-US" sz="1800">
                <a:solidFill>
                  <a:schemeClr val="bg1"/>
                </a:solidFill>
              </a:rPr>
              <a:t>   - Column standardization and renaming</a:t>
            </a:r>
          </a:p>
          <a:p>
            <a:r>
              <a:rPr lang="en-US" sz="1800">
                <a:solidFill>
                  <a:schemeClr val="bg1"/>
                </a:solidFill>
              </a:rPr>
              <a:t>   - Date format conversion</a:t>
            </a:r>
          </a:p>
          <a:p>
            <a:r>
              <a:rPr lang="en-US" sz="1800">
                <a:solidFill>
                  <a:schemeClr val="bg1"/>
                </a:solidFill>
              </a:rPr>
              <a:t>   - Data type corrections</a:t>
            </a:r>
          </a:p>
          <a:p>
            <a:r>
              <a:rPr lang="en-US" sz="1800">
                <a:solidFill>
                  <a:schemeClr val="bg1"/>
                </a:solidFill>
              </a:rPr>
              <a:t>   - Handling of missing values</a:t>
            </a:r>
          </a:p>
          <a:p>
            <a:r>
              <a:rPr lang="en-US" sz="1800">
                <a:solidFill>
                  <a:schemeClr val="bg1"/>
                </a:solidFill>
              </a:rPr>
              <a:t>   - Removal of duplicates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Deliverables:</a:t>
            </a:r>
          </a:p>
          <a:p>
            <a:r>
              <a:rPr lang="en-US" sz="1800">
                <a:solidFill>
                  <a:schemeClr val="bg1"/>
                </a:solidFill>
              </a:rPr>
              <a:t>• Clean dataset ready for analysis</a:t>
            </a:r>
          </a:p>
          <a:p>
            <a:r>
              <a:rPr lang="en-US" sz="1800">
                <a:solidFill>
                  <a:schemeClr val="bg1"/>
                </a:solidFill>
              </a:rPr>
              <a:t>• Data preprocessing documentation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0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30D81-D1CD-1826-37A0-F34694DC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2: Analysis Questions Phase – 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95C0-12F9-949A-E2ED-8F96BA80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Key Questions Identified:</a:t>
            </a:r>
          </a:p>
          <a:p>
            <a:r>
              <a:rPr lang="en-US" sz="1800">
                <a:solidFill>
                  <a:schemeClr val="bg1"/>
                </a:solidFill>
              </a:rPr>
              <a:t>• How has daily ridership evolved from the pandemic through recovery?</a:t>
            </a:r>
          </a:p>
          <a:p>
            <a:r>
              <a:rPr lang="en-US" sz="1800">
                <a:solidFill>
                  <a:schemeClr val="bg1"/>
                </a:solidFill>
              </a:rPr>
              <a:t>• How do current ridership numbers compare with pre-pandemic baselines?</a:t>
            </a:r>
          </a:p>
          <a:p>
            <a:r>
              <a:rPr lang="en-US" sz="1800">
                <a:solidFill>
                  <a:schemeClr val="bg1"/>
                </a:solidFill>
              </a:rPr>
              <a:t>• What day-of-week and seasonal patterns exist in ridership data?</a:t>
            </a:r>
          </a:p>
          <a:p>
            <a:r>
              <a:rPr lang="en-US" sz="1800">
                <a:solidFill>
                  <a:schemeClr val="bg1"/>
                </a:solidFill>
              </a:rPr>
              <a:t>• Which days show unexpected ridership anomalies?</a:t>
            </a:r>
          </a:p>
          <a:p>
            <a:r>
              <a:rPr lang="en-US" sz="1800">
                <a:solidFill>
                  <a:schemeClr val="bg1"/>
                </a:solidFill>
              </a:rPr>
              <a:t>• How are ridership trends correlated across transportation modes?</a:t>
            </a:r>
          </a:p>
          <a:p>
            <a:r>
              <a:rPr lang="en-US" sz="1800">
                <a:solidFill>
                  <a:schemeClr val="bg1"/>
                </a:solidFill>
              </a:rPr>
              <a:t>• What impact did methodology changes have on reported percentages?</a:t>
            </a:r>
          </a:p>
        </p:txBody>
      </p:sp>
    </p:spTree>
    <p:extLst>
      <p:ext uri="{BB962C8B-B14F-4D97-AF65-F5344CB8AC3E}">
        <p14:creationId xmlns:p14="http://schemas.microsoft.com/office/powerpoint/2010/main" val="2220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View of motion blurred underground railway">
            <a:extLst>
              <a:ext uri="{FF2B5EF4-FFF2-40B4-BE49-F238E27FC236}">
                <a16:creationId xmlns:a16="http://schemas.microsoft.com/office/drawing/2014/main" id="{EAEB768D-EE63-8410-2F5C-DF488C76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95" r="8767" b="-1"/>
          <a:stretch/>
        </p:blipFill>
        <p:spPr>
          <a:xfrm>
            <a:off x="3120742" y="3104705"/>
            <a:ext cx="2416615" cy="321733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DE8A5-5152-2CFB-9928-0A7BF13E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2: Trends &amp; Pre-Pandemic Comparisons</a:t>
            </a:r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77C2-6BD8-131C-20A9-4A01852B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Trends Over Time:</a:t>
            </a:r>
          </a:p>
          <a:p>
            <a:r>
              <a:rPr lang="en-US" sz="1500">
                <a:solidFill>
                  <a:schemeClr val="bg1"/>
                </a:solidFill>
              </a:rPr>
              <a:t>• All transit modes showed significant drops during the pandemic</a:t>
            </a:r>
          </a:p>
          <a:p>
            <a:r>
              <a:rPr lang="en-US" sz="1500">
                <a:solidFill>
                  <a:schemeClr val="bg1"/>
                </a:solidFill>
              </a:rPr>
              <a:t>• Bridges and tunnels recovered fastest</a:t>
            </a:r>
          </a:p>
          <a:p>
            <a:r>
              <a:rPr lang="en-US" sz="1500">
                <a:solidFill>
                  <a:schemeClr val="bg1"/>
                </a:solidFill>
              </a:rPr>
              <a:t>• Commuter rail systems (LIRR, Metro-North) showed slowest recovery</a:t>
            </a:r>
          </a:p>
          <a:p>
            <a:r>
              <a:rPr lang="en-US" sz="1500">
                <a:solidFill>
                  <a:schemeClr val="bg1"/>
                </a:solidFill>
              </a:rPr>
              <a:t>• Subway recovery plateaued at ~75% of pre-pandemic levels</a:t>
            </a:r>
          </a:p>
          <a:p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</a:rPr>
              <a:t>Pre-Pandemic Comparisons:</a:t>
            </a:r>
          </a:p>
          <a:p>
            <a:r>
              <a:rPr lang="en-US" sz="1500">
                <a:solidFill>
                  <a:schemeClr val="bg1"/>
                </a:solidFill>
              </a:rPr>
              <a:t>• Weekend recovery rates generally exceed weekday rates</a:t>
            </a:r>
          </a:p>
          <a:p>
            <a:r>
              <a:rPr lang="en-US" sz="1500">
                <a:solidFill>
                  <a:schemeClr val="bg1"/>
                </a:solidFill>
              </a:rPr>
              <a:t>• Bridges &amp; Tunnels: Nearly complete recovery (~95%)</a:t>
            </a:r>
          </a:p>
          <a:p>
            <a:r>
              <a:rPr lang="en-US" sz="1500">
                <a:solidFill>
                  <a:schemeClr val="bg1"/>
                </a:solidFill>
              </a:rPr>
              <a:t>• Subway &amp; Bus: Moderate recovery (~70-75%)</a:t>
            </a:r>
          </a:p>
          <a:p>
            <a:r>
              <a:rPr lang="en-US" sz="1500">
                <a:solidFill>
                  <a:schemeClr val="bg1"/>
                </a:solidFill>
              </a:rPr>
              <a:t>• LIRR &amp; Metro-North: Lowest recovery (~60-65%)</a:t>
            </a:r>
          </a:p>
        </p:txBody>
      </p:sp>
    </p:spTree>
    <p:extLst>
      <p:ext uri="{BB962C8B-B14F-4D97-AF65-F5344CB8AC3E}">
        <p14:creationId xmlns:p14="http://schemas.microsoft.com/office/powerpoint/2010/main" val="11238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3B001-9F57-4CBF-54CF-22DDC55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2: Patterns, Anomalies, &amp; Correlation</a:t>
            </a: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1D4F-397A-7609-5F6A-D6154EE8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Day-of-Week and Seasonal Patterns:</a:t>
            </a:r>
          </a:p>
          <a:p>
            <a:r>
              <a:rPr lang="en-US" sz="1500">
                <a:solidFill>
                  <a:schemeClr val="bg1"/>
                </a:solidFill>
              </a:rPr>
              <a:t>• Tuesday-Thursday show highest absolute ridership</a:t>
            </a:r>
          </a:p>
          <a:p>
            <a:r>
              <a:rPr lang="en-US" sz="1500">
                <a:solidFill>
                  <a:schemeClr val="bg1"/>
                </a:solidFill>
              </a:rPr>
              <a:t>• Sundays consistently show the lowest ridership</a:t>
            </a:r>
          </a:p>
          <a:p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</a:rPr>
              <a:t>Anomaly Detection:</a:t>
            </a:r>
          </a:p>
          <a:p>
            <a:r>
              <a:rPr lang="en-US" sz="1500">
                <a:solidFill>
                  <a:schemeClr val="bg1"/>
                </a:solidFill>
              </a:rPr>
              <a:t>• Major holidays and weather events produced significant ridership anomalies</a:t>
            </a:r>
          </a:p>
          <a:p>
            <a:r>
              <a:rPr lang="en-US" sz="1500">
                <a:solidFill>
                  <a:schemeClr val="bg1"/>
                </a:solidFill>
              </a:rPr>
              <a:t>• About 5% of days identified as significant anomalies</a:t>
            </a:r>
          </a:p>
          <a:p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</a:rPr>
              <a:t>Correlation Between Transit Modes:</a:t>
            </a:r>
          </a:p>
          <a:p>
            <a:r>
              <a:rPr lang="en-US" sz="1500">
                <a:solidFill>
                  <a:schemeClr val="bg1"/>
                </a:solidFill>
              </a:rPr>
              <a:t>• Strong positive correlations (e.g., subway and bus r=0.89; LIRR and Metro-North r=0.92)</a:t>
            </a:r>
          </a:p>
          <a:p>
            <a:r>
              <a:rPr lang="en-US" sz="1500">
                <a:solidFill>
                  <a:schemeClr val="bg1"/>
                </a:solidFill>
              </a:rPr>
              <a:t>• Access-A-Ride showed a more independent pattern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82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3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1" name="Graphic 30" descr="Ferry">
            <a:extLst>
              <a:ext uri="{FF2B5EF4-FFF2-40B4-BE49-F238E27FC236}">
                <a16:creationId xmlns:a16="http://schemas.microsoft.com/office/drawing/2014/main" id="{41951F10-E4C3-D1DD-F84F-E9CE16C1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90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1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30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D299-FFEF-3C50-ACAB-A9DD33E8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2: Impact of Methodological Changes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0A9E03BD-2778-F566-CA1C-3B6465581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0363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0D99B-9E9E-1192-BB4D-B6701B76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Forecasting Questions Phase – Key Questions</a:t>
            </a:r>
          </a:p>
        </p:txBody>
      </p:sp>
      <p:sp>
        <p:nvSpPr>
          <p:cNvPr id="36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FF44-296A-F489-EED1-3A842F58F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Key Forecasting Questions:</a:t>
            </a:r>
          </a:p>
          <a:p>
            <a:r>
              <a:rPr lang="en-US" sz="2000">
                <a:solidFill>
                  <a:schemeClr val="bg1"/>
                </a:solidFill>
              </a:rPr>
              <a:t>• What will ridership look like in the next month?</a:t>
            </a:r>
          </a:p>
          <a:p>
            <a:r>
              <a:rPr lang="en-US" sz="2000">
                <a:solidFill>
                  <a:schemeClr val="bg1"/>
                </a:solidFill>
              </a:rPr>
              <a:t>• What are the seasonal trends in ridership?</a:t>
            </a:r>
          </a:p>
          <a:p>
            <a:r>
              <a:rPr lang="en-US" sz="2000">
                <a:solidFill>
                  <a:schemeClr val="bg1"/>
                </a:solidFill>
              </a:rPr>
              <a:t>• When will ridership return to pre-pandemic levels?</a:t>
            </a:r>
          </a:p>
          <a:p>
            <a:r>
              <a:rPr lang="en-US" sz="2000">
                <a:solidFill>
                  <a:schemeClr val="bg1"/>
                </a:solidFill>
              </a:rPr>
              <a:t>• How do day-of-week patterns affect future predictions?</a:t>
            </a:r>
          </a:p>
          <a:p>
            <a:r>
              <a:rPr lang="en-US" sz="2000">
                <a:solidFill>
                  <a:schemeClr val="bg1"/>
                </a:solidFill>
              </a:rPr>
              <a:t>• Which transit modes show the strongest recovery trajectory?</a:t>
            </a:r>
          </a:p>
          <a:p>
            <a:r>
              <a:rPr lang="en-US" sz="2000">
                <a:solidFill>
                  <a:schemeClr val="bg1"/>
                </a:solidFill>
              </a:rPr>
              <a:t>• How accurate are linear vs. more complex forecasting models?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7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64" name="Graphic 363" descr="Horse">
            <a:extLst>
              <a:ext uri="{FF2B5EF4-FFF2-40B4-BE49-F238E27FC236}">
                <a16:creationId xmlns:a16="http://schemas.microsoft.com/office/drawing/2014/main" id="{5410E6EA-92EB-85D4-F2D7-7F107F5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8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05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BD8EA-3B73-900E-6713-BBED55F7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3: Forecasting Approach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0BA7E-6CED-08DA-94DE-1DE6A412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28" y="1257565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Forecasting Methods Applied:</a:t>
            </a:r>
          </a:p>
          <a:p>
            <a:r>
              <a:rPr lang="en-US" sz="1800">
                <a:solidFill>
                  <a:schemeClr val="bg1"/>
                </a:solidFill>
              </a:rPr>
              <a:t>• Linear regression forecasting with confidence intervals</a:t>
            </a:r>
          </a:p>
          <a:p>
            <a:r>
              <a:rPr lang="en-US" sz="1800">
                <a:solidFill>
                  <a:schemeClr val="bg1"/>
                </a:solidFill>
              </a:rPr>
              <a:t>• Day-of-week adjusted forecasting</a:t>
            </a:r>
          </a:p>
          <a:p>
            <a:r>
              <a:rPr lang="en-US" sz="1800">
                <a:solidFill>
                  <a:schemeClr val="bg1"/>
                </a:solidFill>
              </a:rPr>
              <a:t>• Comparisons between full history vs. recent history models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Evaluation Metrics:</a:t>
            </a:r>
          </a:p>
          <a:p>
            <a:r>
              <a:rPr lang="en-US" sz="1800">
                <a:solidFill>
                  <a:schemeClr val="bg1"/>
                </a:solidFill>
              </a:rPr>
              <a:t>• Mean Absolute Error (MAE)</a:t>
            </a:r>
          </a:p>
          <a:p>
            <a:r>
              <a:rPr lang="en-US" sz="1800">
                <a:solidFill>
                  <a:schemeClr val="bg1"/>
                </a:solidFill>
              </a:rPr>
              <a:t>• Root Mean Squared Error (RMSE)</a:t>
            </a:r>
          </a:p>
          <a:p>
            <a:r>
              <a:rPr lang="en-US" sz="1800">
                <a:solidFill>
                  <a:schemeClr val="bg1"/>
                </a:solidFill>
              </a:rPr>
              <a:t>• Mean Absolute Percentage Error (MAPE)</a:t>
            </a:r>
          </a:p>
          <a:p>
            <a:r>
              <a:rPr lang="en-US" sz="1800">
                <a:solidFill>
                  <a:schemeClr val="bg1"/>
                </a:solidFill>
              </a:rPr>
              <a:t>• R-squared coefficient</a:t>
            </a:r>
          </a:p>
        </p:txBody>
      </p:sp>
      <p:grpSp>
        <p:nvGrpSpPr>
          <p:cNvPr id="183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7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9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1139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MTA Daily Ridership Data Analysis and Forecasting Project</vt:lpstr>
      <vt:lpstr>Project Overview &amp; Recap</vt:lpstr>
      <vt:lpstr>Week 1 Recap: Data Preprocessing</vt:lpstr>
      <vt:lpstr>Week 2: Analysis Questions Phase – Key Questions</vt:lpstr>
      <vt:lpstr>Week 2: Trends &amp; Pre-Pandemic Comparisons</vt:lpstr>
      <vt:lpstr>Week 2: Patterns, Anomalies, &amp; Correlation</vt:lpstr>
      <vt:lpstr>Week 2: Impact of Methodological Changes</vt:lpstr>
      <vt:lpstr>Week 3: Forecasting Questions Phase – Key Questions</vt:lpstr>
      <vt:lpstr>Week 3: Forecasting Approach &amp; Evaluation</vt:lpstr>
      <vt:lpstr>Week 3: Subway Ridership Forecast</vt:lpstr>
      <vt:lpstr>Week 3: Day-of-Week Effects on Ridership</vt:lpstr>
      <vt:lpstr>Week 3: Distribution &amp; Variability Analysis</vt:lpstr>
      <vt:lpstr>Week 3: Mode-Specific Recovery Patterns</vt:lpstr>
      <vt:lpstr>Week 3: Impact of External Events</vt:lpstr>
      <vt:lpstr>Week 3: Comparative Efficiency Analysis</vt:lpstr>
      <vt:lpstr>Summary of Findings</vt:lpstr>
      <vt:lpstr>Forecasting Highlights</vt:lpstr>
      <vt:lpstr>Next Steps: Week 4</vt:lpstr>
      <vt:lpstr>Project Repository &amp;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شاكر حلمى السيد</dc:creator>
  <cp:lastModifiedBy>احمد شاكر حلمى السيد</cp:lastModifiedBy>
  <cp:revision>1</cp:revision>
  <dcterms:created xsi:type="dcterms:W3CDTF">2025-04-08T02:43:37Z</dcterms:created>
  <dcterms:modified xsi:type="dcterms:W3CDTF">2025-04-08T02:51:55Z</dcterms:modified>
</cp:coreProperties>
</file>