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71A09"/>
    <a:srgbClr val="FF66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6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6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809F-6729-46A0-A8CB-52B8F7767E29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B397-70B9-47B5-A3A6-8C88CAA1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6548" y="1182990"/>
            <a:ext cx="2089760" cy="152817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1677" y="1333302"/>
            <a:ext cx="1150307" cy="32567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深度数据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1887" y="2327715"/>
            <a:ext cx="1150307" cy="32567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点云数据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61677" y="1830509"/>
            <a:ext cx="1150307" cy="32567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RGB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915" y="1346912"/>
            <a:ext cx="42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输入数据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82220" y="488735"/>
            <a:ext cx="6369123" cy="152817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31724" y="151990"/>
            <a:ext cx="1191288" cy="37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目标检测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71896" y="3414566"/>
            <a:ext cx="7265095" cy="290358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96974" y="5893570"/>
            <a:ext cx="23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单传感器告警检测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95837" y="753867"/>
            <a:ext cx="1308972" cy="4864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深度数据预处理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45420" y="753866"/>
            <a:ext cx="1308972" cy="4864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人员目标框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95837" y="1385388"/>
            <a:ext cx="1308972" cy="4864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RGB</a:t>
            </a:r>
            <a:r>
              <a:rPr lang="zh-CN" altLang="en-US" dirty="0" smtClean="0">
                <a:solidFill>
                  <a:schemeClr val="tx1"/>
                </a:solidFill>
              </a:rPr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45420" y="1385388"/>
            <a:ext cx="1308972" cy="4864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RGB</a:t>
            </a:r>
            <a:r>
              <a:rPr lang="zh-CN" altLang="en-US" dirty="0" smtClean="0">
                <a:solidFill>
                  <a:schemeClr val="tx1"/>
                </a:solidFill>
              </a:rPr>
              <a:t>数据人员目标框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95003" y="1385388"/>
            <a:ext cx="1555300" cy="4864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深度</a:t>
            </a:r>
            <a:r>
              <a:rPr lang="zh-CN" altLang="en-US" dirty="0" smtClean="0">
                <a:solidFill>
                  <a:schemeClr val="tx1"/>
                </a:solidFill>
              </a:rPr>
              <a:t>数据人员目标框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32" idx="3"/>
            <a:endCxn id="13" idx="1"/>
          </p:cNvCxnSpPr>
          <p:nvPr/>
        </p:nvCxnSpPr>
        <p:spPr>
          <a:xfrm>
            <a:off x="3857292" y="758534"/>
            <a:ext cx="1538545" cy="23854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3"/>
            <a:endCxn id="14" idx="1"/>
          </p:cNvCxnSpPr>
          <p:nvPr/>
        </p:nvCxnSpPr>
        <p:spPr>
          <a:xfrm flipV="1">
            <a:off x="6704809" y="997081"/>
            <a:ext cx="24061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16" idx="1"/>
          </p:cNvCxnSpPr>
          <p:nvPr/>
        </p:nvCxnSpPr>
        <p:spPr>
          <a:xfrm>
            <a:off x="6704809" y="1628603"/>
            <a:ext cx="240611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6" idx="3"/>
            <a:endCxn id="17" idx="1"/>
          </p:cNvCxnSpPr>
          <p:nvPr/>
        </p:nvCxnSpPr>
        <p:spPr>
          <a:xfrm>
            <a:off x="8254392" y="1628603"/>
            <a:ext cx="240611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32" idx="1"/>
          </p:cNvCxnSpPr>
          <p:nvPr/>
        </p:nvCxnSpPr>
        <p:spPr>
          <a:xfrm flipV="1">
            <a:off x="2211984" y="758534"/>
            <a:ext cx="370406" cy="737606"/>
          </a:xfrm>
          <a:prstGeom prst="bentConnector3">
            <a:avLst>
              <a:gd name="adj1" fmla="val 50000"/>
            </a:avLst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582390" y="442774"/>
            <a:ext cx="1274902" cy="6315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深度数据质量评估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32" idx="3"/>
            <a:endCxn id="15" idx="1"/>
          </p:cNvCxnSpPr>
          <p:nvPr/>
        </p:nvCxnSpPr>
        <p:spPr>
          <a:xfrm>
            <a:off x="3857292" y="758534"/>
            <a:ext cx="1538545" cy="87006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0694681" y="835746"/>
            <a:ext cx="1417468" cy="6315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深度数据人员目标框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stCxn id="14" idx="3"/>
            <a:endCxn id="49" idx="1"/>
          </p:cNvCxnSpPr>
          <p:nvPr/>
        </p:nvCxnSpPr>
        <p:spPr>
          <a:xfrm>
            <a:off x="8254392" y="997081"/>
            <a:ext cx="2440289" cy="15442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7" idx="3"/>
            <a:endCxn id="49" idx="1"/>
          </p:cNvCxnSpPr>
          <p:nvPr/>
        </p:nvCxnSpPr>
        <p:spPr>
          <a:xfrm flipV="1">
            <a:off x="10050303" y="1151506"/>
            <a:ext cx="644378" cy="47709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7" idx="3"/>
            <a:endCxn id="15" idx="2"/>
          </p:cNvCxnSpPr>
          <p:nvPr/>
        </p:nvCxnSpPr>
        <p:spPr>
          <a:xfrm flipV="1">
            <a:off x="2211984" y="1871817"/>
            <a:ext cx="3838339" cy="121530"/>
          </a:xfrm>
          <a:prstGeom prst="bentConnector2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73" idx="1"/>
          </p:cNvCxnSpPr>
          <p:nvPr/>
        </p:nvCxnSpPr>
        <p:spPr>
          <a:xfrm>
            <a:off x="2202194" y="2490553"/>
            <a:ext cx="2424370" cy="10126"/>
          </a:xfrm>
          <a:prstGeom prst="bentConnector3">
            <a:avLst>
              <a:gd name="adj1" fmla="val 50000"/>
            </a:avLst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626564" y="2184919"/>
            <a:ext cx="1274902" cy="6315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点云数据预处理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" name="肘形连接符 77"/>
          <p:cNvCxnSpPr>
            <a:stCxn id="73" idx="3"/>
            <a:endCxn id="81" idx="0"/>
          </p:cNvCxnSpPr>
          <p:nvPr/>
        </p:nvCxnSpPr>
        <p:spPr>
          <a:xfrm>
            <a:off x="5901466" y="2500679"/>
            <a:ext cx="5501949" cy="72137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0694681" y="3222056"/>
            <a:ext cx="1417468" cy="6315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人员目标空间位置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3" name="肘形连接符 82"/>
          <p:cNvCxnSpPr>
            <a:stCxn id="49" idx="2"/>
            <a:endCxn id="81" idx="0"/>
          </p:cNvCxnSpPr>
          <p:nvPr/>
        </p:nvCxnSpPr>
        <p:spPr>
          <a:xfrm rot="5400000">
            <a:off x="10526020" y="2344660"/>
            <a:ext cx="1754791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7910557" y="3807672"/>
            <a:ext cx="933844" cy="291968"/>
          </a:xfrm>
          <a:prstGeom prst="roundRect">
            <a:avLst/>
          </a:prstGeom>
          <a:noFill/>
          <a:ln w="38100">
            <a:solidFill>
              <a:srgbClr val="F71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96548" y="3260087"/>
            <a:ext cx="2374723" cy="99370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03347" y="3300910"/>
            <a:ext cx="71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输入配置信息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061678" y="3344787"/>
            <a:ext cx="1520712" cy="7204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告警时间、区域、阈值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肘形连接符 95"/>
          <p:cNvCxnSpPr>
            <a:stCxn id="73" idx="2"/>
            <a:endCxn id="91" idx="0"/>
          </p:cNvCxnSpPr>
          <p:nvPr/>
        </p:nvCxnSpPr>
        <p:spPr>
          <a:xfrm rot="16200000" flipH="1">
            <a:off x="6325130" y="1755323"/>
            <a:ext cx="991234" cy="3113464"/>
          </a:xfrm>
          <a:prstGeom prst="bentConnector3">
            <a:avLst>
              <a:gd name="adj1" fmla="val 25274"/>
            </a:avLst>
          </a:prstGeom>
          <a:ln w="28575">
            <a:solidFill>
              <a:srgbClr val="F71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81" idx="2"/>
            <a:endCxn id="91" idx="3"/>
          </p:cNvCxnSpPr>
          <p:nvPr/>
        </p:nvCxnSpPr>
        <p:spPr>
          <a:xfrm rot="5400000">
            <a:off x="10073868" y="2624108"/>
            <a:ext cx="100081" cy="255901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2583347" y="3674707"/>
            <a:ext cx="389506" cy="1161341"/>
          </a:xfrm>
          <a:prstGeom prst="bentConnector3">
            <a:avLst>
              <a:gd name="adj1" fmla="val 50000"/>
            </a:avLst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7207149" y="3549325"/>
            <a:ext cx="2906552" cy="2367002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7910557" y="4234694"/>
            <a:ext cx="1723636" cy="315760"/>
          </a:xfrm>
          <a:prstGeom prst="roundRect">
            <a:avLst/>
          </a:prstGeom>
          <a:noFill/>
          <a:ln w="38100">
            <a:solidFill>
              <a:srgbClr val="F71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厕所区域异常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3" name="肘形连接符 112"/>
          <p:cNvCxnSpPr>
            <a:stCxn id="81" idx="2"/>
            <a:endCxn id="112" idx="3"/>
          </p:cNvCxnSpPr>
          <p:nvPr/>
        </p:nvCxnSpPr>
        <p:spPr>
          <a:xfrm rot="5400000">
            <a:off x="10249305" y="3238463"/>
            <a:ext cx="538999" cy="176922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4806324" y="5916326"/>
            <a:ext cx="23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多</a:t>
            </a:r>
            <a:r>
              <a:rPr lang="zh-CN" altLang="en-US" dirty="0" smtClean="0">
                <a:solidFill>
                  <a:srgbClr val="7030A0"/>
                </a:solidFill>
              </a:rPr>
              <a:t>传感器告警检测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3276015" y="3624258"/>
            <a:ext cx="3574055" cy="2324565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493955" y="4007648"/>
            <a:ext cx="1181632" cy="30026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目标融合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517786" y="5029363"/>
            <a:ext cx="1157800" cy="37679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目标融合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7910557" y="4636347"/>
            <a:ext cx="2139746" cy="29983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人员目标空间位置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肘形连接符 125"/>
          <p:cNvCxnSpPr>
            <a:stCxn id="81" idx="2"/>
            <a:endCxn id="125" idx="3"/>
          </p:cNvCxnSpPr>
          <p:nvPr/>
        </p:nvCxnSpPr>
        <p:spPr>
          <a:xfrm rot="5400000">
            <a:off x="10260514" y="3643364"/>
            <a:ext cx="932691" cy="135311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25" idx="1"/>
            <a:endCxn id="118" idx="3"/>
          </p:cNvCxnSpPr>
          <p:nvPr/>
        </p:nvCxnSpPr>
        <p:spPr>
          <a:xfrm rot="10800000">
            <a:off x="6675587" y="4157782"/>
            <a:ext cx="1234970" cy="628484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7509813" y="5055765"/>
            <a:ext cx="2525124" cy="31576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内部监管人员空间位置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0" name="肘形连接符 149"/>
          <p:cNvCxnSpPr>
            <a:stCxn id="73" idx="2"/>
            <a:endCxn id="149" idx="3"/>
          </p:cNvCxnSpPr>
          <p:nvPr/>
        </p:nvCxnSpPr>
        <p:spPr>
          <a:xfrm rot="16200000" flipH="1">
            <a:off x="6450873" y="1629580"/>
            <a:ext cx="2397207" cy="4770922"/>
          </a:xfrm>
          <a:prstGeom prst="bentConnector4">
            <a:avLst>
              <a:gd name="adj1" fmla="val 10922"/>
              <a:gd name="adj2" fmla="val 110720"/>
            </a:avLst>
          </a:prstGeom>
          <a:ln w="28575">
            <a:solidFill>
              <a:srgbClr val="F71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149" idx="1"/>
            <a:endCxn id="119" idx="3"/>
          </p:cNvCxnSpPr>
          <p:nvPr/>
        </p:nvCxnSpPr>
        <p:spPr>
          <a:xfrm rot="10800000" flipV="1">
            <a:off x="6675587" y="5213645"/>
            <a:ext cx="834227" cy="4114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圆角矩形 160"/>
          <p:cNvSpPr/>
          <p:nvPr/>
        </p:nvSpPr>
        <p:spPr>
          <a:xfrm>
            <a:off x="3572541" y="3978878"/>
            <a:ext cx="1233784" cy="373901"/>
          </a:xfrm>
          <a:prstGeom prst="roundRect">
            <a:avLst/>
          </a:prstGeom>
          <a:noFill/>
          <a:ln w="38100">
            <a:solidFill>
              <a:srgbClr val="F71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单人留仓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5" name="肘形连接符 164"/>
          <p:cNvCxnSpPr>
            <a:stCxn id="118" idx="1"/>
            <a:endCxn id="161" idx="3"/>
          </p:cNvCxnSpPr>
          <p:nvPr/>
        </p:nvCxnSpPr>
        <p:spPr>
          <a:xfrm rot="10800000" flipV="1">
            <a:off x="4806325" y="4157781"/>
            <a:ext cx="687630" cy="804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3623738" y="5055765"/>
            <a:ext cx="1157800" cy="376792"/>
          </a:xfrm>
          <a:prstGeom prst="roundRect">
            <a:avLst/>
          </a:prstGeom>
          <a:noFill/>
          <a:ln w="38100">
            <a:solidFill>
              <a:srgbClr val="F71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内部监管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5" name="肘形连接符 174"/>
          <p:cNvCxnSpPr>
            <a:stCxn id="119" idx="1"/>
            <a:endCxn id="174" idx="3"/>
          </p:cNvCxnSpPr>
          <p:nvPr/>
        </p:nvCxnSpPr>
        <p:spPr>
          <a:xfrm rot="10800000" flipV="1">
            <a:off x="4781538" y="5217759"/>
            <a:ext cx="736248" cy="2640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 177"/>
          <p:cNvSpPr/>
          <p:nvPr/>
        </p:nvSpPr>
        <p:spPr>
          <a:xfrm>
            <a:off x="296548" y="5246380"/>
            <a:ext cx="2148625" cy="92285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346746" y="5401324"/>
            <a:ext cx="67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输出信息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972207" y="5327230"/>
            <a:ext cx="1410594" cy="67414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告警状态、空间位置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1" name="肘形连接符 180"/>
          <p:cNvCxnSpPr>
            <a:stCxn id="11" idx="1"/>
            <a:endCxn id="180" idx="3"/>
          </p:cNvCxnSpPr>
          <p:nvPr/>
        </p:nvCxnSpPr>
        <p:spPr>
          <a:xfrm rot="10800000" flipV="1">
            <a:off x="2382802" y="4866361"/>
            <a:ext cx="589095" cy="797942"/>
          </a:xfrm>
          <a:prstGeom prst="bentConnector3">
            <a:avLst>
              <a:gd name="adj1" fmla="val 50000"/>
            </a:avLst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8972879" y="6253072"/>
            <a:ext cx="2351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告警检测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24</cp:revision>
  <dcterms:created xsi:type="dcterms:W3CDTF">2020-10-27T14:09:51Z</dcterms:created>
  <dcterms:modified xsi:type="dcterms:W3CDTF">2020-10-27T14:54:37Z</dcterms:modified>
</cp:coreProperties>
</file>