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7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11.jpeg" ContentType="image/jpeg"/>
  <Override PartName="/ppt/media/image9.png" ContentType="image/png"/>
  <Override PartName="/ppt/media/image17.jpeg" ContentType="image/jpeg"/>
  <Override PartName="/ppt/media/image16.png" ContentType="image/png"/>
  <Override PartName="/ppt/media/image1.jpeg" ContentType="image/jpeg"/>
  <Override PartName="/ppt/media/image10.png" ContentType="image/png"/>
  <Override PartName="/ppt/media/image6.png" ContentType="image/png"/>
  <Override PartName="/ppt/media/image15.png" ContentType="image/png"/>
  <Override PartName="/ppt/media/image7.gif" ContentType="image/gif"/>
  <Override PartName="/ppt/media/image2.png" ContentType="image/png"/>
  <Override PartName="/ppt/media/image14.png" ContentType="image/png"/>
  <Override PartName="/ppt/media/image5.png" ContentType="image/png"/>
  <Override PartName="/ppt/media/image8.png" ContentType="image/png"/>
  <Override PartName="/ppt/media/image1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slide" Target="slides/slide8.xml"/><Relationship Id="rId24" Type="http://schemas.openxmlformats.org/officeDocument/2006/relationships/slide" Target="slides/slide9.xml"/><Relationship Id="rId25" Type="http://schemas.openxmlformats.org/officeDocument/2006/relationships/slide" Target="slides/slide10.xml"/><Relationship Id="rId26" Type="http://schemas.openxmlformats.org/officeDocument/2006/relationships/slide" Target="slides/slide11.xml"/><Relationship Id="rId27" Type="http://schemas.openxmlformats.org/officeDocument/2006/relationships/slide" Target="slides/slide12.xml"/><Relationship Id="rId28" Type="http://schemas.openxmlformats.org/officeDocument/2006/relationships/slide" Target="slides/slide13.xml"/><Relationship Id="rId29" Type="http://schemas.openxmlformats.org/officeDocument/2006/relationships/slide" Target="slides/slide14.xml"/><Relationship Id="rId30" Type="http://schemas.openxmlformats.org/officeDocument/2006/relationships/slide" Target="slides/slide15.xml"/><Relationship Id="rId3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15800" y="1171800"/>
            <a:ext cx="11360520" cy="33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ubTitle"/>
          </p:nvPr>
        </p:nvSpPr>
        <p:spPr>
          <a:xfrm>
            <a:off x="415800" y="4681800"/>
            <a:ext cx="11360520" cy="10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1C97360-B7D4-4D5F-9B65-7938CB696445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title"/>
          </p:nvPr>
        </p:nvSpPr>
        <p:spPr>
          <a:xfrm>
            <a:off x="415800" y="1171800"/>
            <a:ext cx="11360520" cy="33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DCDDB6C-B9DB-4B79-A88F-18142CA4C559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1390785-4FFE-46D5-A417-1097BDB087B5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C8E67D0B-C121-487C-882E-50A9A2BDD143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A4B9AE-09AB-403B-8BF4-14AFB500C72A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15EC81-EEA0-4465-9D2B-3E4FADE53B21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F46E3B0-144A-44D8-83BF-C63D6C84BD5E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F178C6-B10B-4CBD-B31D-037F8DF7E63E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415800" y="1171800"/>
            <a:ext cx="11360520" cy="33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/>
          </p:nvPr>
        </p:nvSpPr>
        <p:spPr>
          <a:xfrm>
            <a:off x="415800" y="4681800"/>
            <a:ext cx="11360520" cy="10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EC81455-3657-448B-A6A5-647D302610A3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PlaceHolder 1"/>
          <p:cNvSpPr>
            <a:spLocks noGrp="1"/>
          </p:cNvSpPr>
          <p:nvPr>
            <p:ph type="title"/>
          </p:nvPr>
        </p:nvSpPr>
        <p:spPr>
          <a:xfrm>
            <a:off x="415800" y="1171800"/>
            <a:ext cx="11360520" cy="33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1" name="PlaceHolder 2"/>
          <p:cNvSpPr>
            <a:spLocks noGrp="1"/>
          </p:cNvSpPr>
          <p:nvPr>
            <p:ph/>
          </p:nvPr>
        </p:nvSpPr>
        <p:spPr>
          <a:xfrm>
            <a:off x="415800" y="4681800"/>
            <a:ext cx="5543640" cy="10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2" name="PlaceHolder 3"/>
          <p:cNvSpPr>
            <a:spLocks noGrp="1"/>
          </p:cNvSpPr>
          <p:nvPr>
            <p:ph/>
          </p:nvPr>
        </p:nvSpPr>
        <p:spPr>
          <a:xfrm>
            <a:off x="6237000" y="4681800"/>
            <a:ext cx="5543640" cy="10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074B1CA-EB50-4C56-988A-4C075536A54F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>
              <a:gd name="textAreaLeft" fmla="*/ 0 w 1131120"/>
              <a:gd name="textAreaRight" fmla="*/ 1131480 w 1131120"/>
              <a:gd name="textAreaTop" fmla="*/ 0 h 114120"/>
              <a:gd name="textAreaBottom" fmla="*/ 114480 h 114120"/>
            </a:gdLst>
            <a:ahLst/>
            <a:rect l="textAreaLeft" t="textAreaTop" r="textAreaRight" b="textAreaBottom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" name="Google Shape;11;p2"/>
          <p:cNvSpPr/>
          <p:nvPr/>
        </p:nvSpPr>
        <p:spPr>
          <a:xfrm rot="10800000">
            <a:off x="-140040" y="-7200"/>
            <a:ext cx="12421800" cy="1597320"/>
          </a:xfrm>
          <a:custGeom>
            <a:avLst/>
            <a:gdLst>
              <a:gd name="textAreaLeft" fmla="*/ 0 w 12421800"/>
              <a:gd name="textAreaRight" fmla="*/ 12422160 w 12421800"/>
              <a:gd name="textAreaTop" fmla="*/ 0 h 1597320"/>
              <a:gd name="textAreaBottom" fmla="*/ 1597680 h 1597320"/>
            </a:gdLst>
            <a:ahLst/>
            <a:rect l="textAreaLeft" t="textAreaTop" r="textAreaRight" b="textAreaBottom"/>
            <a:pathLst>
              <a:path w="11449145" h="1426411">
                <a:moveTo>
                  <a:pt x="-82" y="538057"/>
                </a:moveTo>
                <a:cubicBezTo>
                  <a:pt x="406312" y="475573"/>
                  <a:pt x="820621" y="486336"/>
                  <a:pt x="1223214" y="569871"/>
                </a:cubicBezTo>
                <a:cubicBezTo>
                  <a:pt x="1234196" y="434902"/>
                  <a:pt x="1352516" y="334413"/>
                  <a:pt x="1487466" y="345367"/>
                </a:cubicBezTo>
                <a:cubicBezTo>
                  <a:pt x="1570724" y="352129"/>
                  <a:pt x="1644800" y="400897"/>
                  <a:pt x="1684034" y="474621"/>
                </a:cubicBezTo>
                <a:cubicBezTo>
                  <a:pt x="1654601" y="377561"/>
                  <a:pt x="1698511" y="276215"/>
                  <a:pt x="1779284" y="236496"/>
                </a:cubicBezTo>
                <a:cubicBezTo>
                  <a:pt x="1883011" y="185156"/>
                  <a:pt x="2008360" y="254117"/>
                  <a:pt x="2049412" y="347748"/>
                </a:cubicBezTo>
                <a:cubicBezTo>
                  <a:pt x="2079893" y="417280"/>
                  <a:pt x="2057223" y="485670"/>
                  <a:pt x="2049412" y="506625"/>
                </a:cubicBezTo>
                <a:cubicBezTo>
                  <a:pt x="2114106" y="453094"/>
                  <a:pt x="2190173" y="414994"/>
                  <a:pt x="2271821" y="395373"/>
                </a:cubicBezTo>
                <a:cubicBezTo>
                  <a:pt x="2388731" y="368512"/>
                  <a:pt x="2511156" y="379657"/>
                  <a:pt x="2621294" y="427186"/>
                </a:cubicBezTo>
                <a:cubicBezTo>
                  <a:pt x="3027973" y="258785"/>
                  <a:pt x="3488812" y="282121"/>
                  <a:pt x="3876403" y="490719"/>
                </a:cubicBezTo>
                <a:cubicBezTo>
                  <a:pt x="4113385" y="274405"/>
                  <a:pt x="4306647" y="482146"/>
                  <a:pt x="4306647" y="482146"/>
                </a:cubicBezTo>
                <a:cubicBezTo>
                  <a:pt x="4306647" y="482146"/>
                  <a:pt x="4395325" y="224971"/>
                  <a:pt x="4589921" y="242592"/>
                </a:cubicBezTo>
                <a:cubicBezTo>
                  <a:pt x="4701363" y="252689"/>
                  <a:pt x="4762037" y="292979"/>
                  <a:pt x="4797851" y="363560"/>
                </a:cubicBezTo>
                <a:cubicBezTo>
                  <a:pt x="4823093" y="335842"/>
                  <a:pt x="4905579" y="251926"/>
                  <a:pt x="5035976" y="236496"/>
                </a:cubicBezTo>
                <a:cubicBezTo>
                  <a:pt x="5181423" y="219351"/>
                  <a:pt x="5328775" y="293646"/>
                  <a:pt x="5416976" y="426996"/>
                </a:cubicBezTo>
                <a:cubicBezTo>
                  <a:pt x="5520380" y="374894"/>
                  <a:pt x="5634547" y="347653"/>
                  <a:pt x="5750351" y="347557"/>
                </a:cubicBezTo>
                <a:cubicBezTo>
                  <a:pt x="6000382" y="348130"/>
                  <a:pt x="6173166" y="478145"/>
                  <a:pt x="6226601" y="522246"/>
                </a:cubicBezTo>
                <a:cubicBezTo>
                  <a:pt x="6287390" y="440331"/>
                  <a:pt x="6362790" y="370322"/>
                  <a:pt x="6449010" y="315744"/>
                </a:cubicBezTo>
                <a:cubicBezTo>
                  <a:pt x="6931547" y="13040"/>
                  <a:pt x="7563435" y="345748"/>
                  <a:pt x="7624681" y="379275"/>
                </a:cubicBezTo>
                <a:cubicBezTo>
                  <a:pt x="7651732" y="338605"/>
                  <a:pt x="7814419" y="101907"/>
                  <a:pt x="8113599" y="59998"/>
                </a:cubicBezTo>
                <a:cubicBezTo>
                  <a:pt x="8396587" y="20279"/>
                  <a:pt x="8687385" y="170773"/>
                  <a:pt x="8844357" y="440998"/>
                </a:cubicBezTo>
                <a:cubicBezTo>
                  <a:pt x="8873979" y="358416"/>
                  <a:pt x="8940178" y="296027"/>
                  <a:pt x="9019141" y="282121"/>
                </a:cubicBezTo>
                <a:cubicBezTo>
                  <a:pt x="9129821" y="262594"/>
                  <a:pt x="9252122" y="340795"/>
                  <a:pt x="9289270" y="472621"/>
                </a:cubicBezTo>
                <a:cubicBezTo>
                  <a:pt x="9365279" y="402326"/>
                  <a:pt x="9458434" y="353082"/>
                  <a:pt x="9559303" y="329746"/>
                </a:cubicBezTo>
                <a:cubicBezTo>
                  <a:pt x="9803048" y="274786"/>
                  <a:pt x="9997453" y="399183"/>
                  <a:pt x="10035553" y="424996"/>
                </a:cubicBezTo>
                <a:cubicBezTo>
                  <a:pt x="10072224" y="354035"/>
                  <a:pt x="10184048" y="161248"/>
                  <a:pt x="10416553" y="59617"/>
                </a:cubicBezTo>
                <a:cubicBezTo>
                  <a:pt x="10792696" y="-104689"/>
                  <a:pt x="11145216" y="116767"/>
                  <a:pt x="11179125" y="139055"/>
                </a:cubicBezTo>
                <a:cubicBezTo>
                  <a:pt x="11273899" y="201349"/>
                  <a:pt x="11354957" y="282407"/>
                  <a:pt x="11417250" y="377180"/>
                </a:cubicBezTo>
                <a:cubicBezTo>
                  <a:pt x="11427823" y="726462"/>
                  <a:pt x="11438491" y="1075934"/>
                  <a:pt x="11449064" y="1425787"/>
                </a:cubicBezTo>
                <a:lnTo>
                  <a:pt x="27922" y="1425787"/>
                </a:lnTo>
                <a:close/>
              </a:path>
            </a:pathLst>
          </a:custGeom>
          <a:solidFill>
            <a:srgbClr val="257b2a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2" name="Google Shape;12;p2"/>
          <p:cNvSpPr/>
          <p:nvPr/>
        </p:nvSpPr>
        <p:spPr>
          <a:xfrm flipH="1" rot="10800000">
            <a:off x="-303840" y="-70560"/>
            <a:ext cx="3351240" cy="1524240"/>
          </a:xfrm>
          <a:custGeom>
            <a:avLst/>
            <a:gdLst>
              <a:gd name="textAreaLeft" fmla="*/ -360 w 3351240"/>
              <a:gd name="textAreaRight" fmla="*/ 3351240 w 3351240"/>
              <a:gd name="textAreaTop" fmla="*/ 0 h 1524240"/>
              <a:gd name="textAreaBottom" fmla="*/ 1524600 h 1524240"/>
            </a:gdLst>
            <a:ahLst/>
            <a:rect l="textAreaLeft" t="textAreaTop" r="textAreaRight" b="textAreaBottom"/>
            <a:pathLst>
              <a:path w="3351659" h="1524731">
                <a:moveTo>
                  <a:pt x="0" y="0"/>
                </a:moveTo>
                <a:cubicBezTo>
                  <a:pt x="147816" y="54848"/>
                  <a:pt x="263221" y="173029"/>
                  <a:pt x="314389" y="322204"/>
                </a:cubicBezTo>
                <a:cubicBezTo>
                  <a:pt x="467445" y="93253"/>
                  <a:pt x="777090" y="31804"/>
                  <a:pt x="1006014" y="184888"/>
                </a:cubicBezTo>
                <a:cubicBezTo>
                  <a:pt x="1089039" y="240408"/>
                  <a:pt x="1153480" y="319511"/>
                  <a:pt x="1190983" y="412089"/>
                </a:cubicBezTo>
                <a:cubicBezTo>
                  <a:pt x="1207827" y="408314"/>
                  <a:pt x="1383145" y="370987"/>
                  <a:pt x="1520733" y="494560"/>
                </a:cubicBezTo>
                <a:cubicBezTo>
                  <a:pt x="1593987" y="562478"/>
                  <a:pt x="1637108" y="656940"/>
                  <a:pt x="1640532" y="756796"/>
                </a:cubicBezTo>
                <a:cubicBezTo>
                  <a:pt x="1676647" y="744130"/>
                  <a:pt x="1950473" y="653169"/>
                  <a:pt x="2217426" y="816764"/>
                </a:cubicBezTo>
                <a:cubicBezTo>
                  <a:pt x="2461335" y="966344"/>
                  <a:pt x="2516182" y="1216721"/>
                  <a:pt x="2524672" y="1258765"/>
                </a:cubicBezTo>
                <a:cubicBezTo>
                  <a:pt x="2569681" y="1240843"/>
                  <a:pt x="2802944" y="1153521"/>
                  <a:pt x="3056557" y="1266312"/>
                </a:cubicBezTo>
                <a:cubicBezTo>
                  <a:pt x="3156261" y="1311287"/>
                  <a:pt x="3243244" y="1379229"/>
                  <a:pt x="3310738" y="1464000"/>
                </a:cubicBezTo>
                <a:lnTo>
                  <a:pt x="3351659" y="1524731"/>
                </a:lnTo>
                <a:lnTo>
                  <a:pt x="0" y="1524731"/>
                </a:lnTo>
                <a:close/>
              </a:path>
            </a:pathLst>
          </a:custGeom>
          <a:solidFill>
            <a:srgbClr val="88bf62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3" name="Google Shape;13;p2"/>
          <p:cNvSpPr/>
          <p:nvPr/>
        </p:nvSpPr>
        <p:spPr>
          <a:xfrm flipH="1" rot="10800000">
            <a:off x="5371200" y="360"/>
            <a:ext cx="6891120" cy="3050640"/>
          </a:xfrm>
          <a:custGeom>
            <a:avLst/>
            <a:gdLst>
              <a:gd name="textAreaLeft" fmla="*/ 360 w 6891120"/>
              <a:gd name="textAreaRight" fmla="*/ 6891840 w 6891120"/>
              <a:gd name="textAreaTop" fmla="*/ 0 h 3050640"/>
              <a:gd name="textAreaBottom" fmla="*/ 3051000 h 3050640"/>
            </a:gdLst>
            <a:ahLst/>
            <a:rect l="textAreaLeft" t="textAreaTop" r="textAreaRight" b="textAreaBottom"/>
            <a:pathLst>
              <a:path w="6891656" h="3050841">
                <a:moveTo>
                  <a:pt x="6674374" y="68"/>
                </a:moveTo>
                <a:cubicBezTo>
                  <a:pt x="6790387" y="-2243"/>
                  <a:pt x="6881348" y="54229"/>
                  <a:pt x="6891656" y="60898"/>
                </a:cubicBezTo>
                <a:lnTo>
                  <a:pt x="6891656" y="3050841"/>
                </a:lnTo>
                <a:lnTo>
                  <a:pt x="0" y="3050841"/>
                </a:lnTo>
                <a:lnTo>
                  <a:pt x="16887" y="3016614"/>
                </a:lnTo>
                <a:cubicBezTo>
                  <a:pt x="75476" y="2904075"/>
                  <a:pt x="261498" y="2601557"/>
                  <a:pt x="643651" y="2490837"/>
                </a:cubicBezTo>
                <a:cubicBezTo>
                  <a:pt x="995906" y="2388690"/>
                  <a:pt x="1287656" y="2515362"/>
                  <a:pt x="1362984" y="2550803"/>
                </a:cubicBezTo>
                <a:cubicBezTo>
                  <a:pt x="1373765" y="2534228"/>
                  <a:pt x="1451924" y="2419415"/>
                  <a:pt x="1602717" y="2400953"/>
                </a:cubicBezTo>
                <a:cubicBezTo>
                  <a:pt x="1694217" y="2390846"/>
                  <a:pt x="1785972" y="2417798"/>
                  <a:pt x="1857407" y="2475878"/>
                </a:cubicBezTo>
                <a:cubicBezTo>
                  <a:pt x="1830456" y="2250296"/>
                  <a:pt x="1926268" y="2034953"/>
                  <a:pt x="2097140" y="1936850"/>
                </a:cubicBezTo>
                <a:cubicBezTo>
                  <a:pt x="2329326" y="1802901"/>
                  <a:pt x="2680233" y="1896423"/>
                  <a:pt x="2846388" y="2191540"/>
                </a:cubicBezTo>
                <a:cubicBezTo>
                  <a:pt x="2861279" y="2151788"/>
                  <a:pt x="2892044" y="2120120"/>
                  <a:pt x="2931286" y="2104083"/>
                </a:cubicBezTo>
                <a:cubicBezTo>
                  <a:pt x="2976120" y="2088183"/>
                  <a:pt x="3025790" y="2093706"/>
                  <a:pt x="3066043" y="2119040"/>
                </a:cubicBezTo>
                <a:cubicBezTo>
                  <a:pt x="2866332" y="1750616"/>
                  <a:pt x="3021977" y="1311848"/>
                  <a:pt x="3330705" y="1165098"/>
                </a:cubicBezTo>
                <a:cubicBezTo>
                  <a:pt x="3659915" y="1008510"/>
                  <a:pt x="4131160" y="1199192"/>
                  <a:pt x="4259854" y="1629605"/>
                </a:cubicBezTo>
                <a:cubicBezTo>
                  <a:pt x="4338551" y="1538914"/>
                  <a:pt x="4459698" y="1504550"/>
                  <a:pt x="4561979" y="1542148"/>
                </a:cubicBezTo>
                <a:cubicBezTo>
                  <a:pt x="4669784" y="1582575"/>
                  <a:pt x="4710212" y="1685259"/>
                  <a:pt x="4716814" y="1701969"/>
                </a:cubicBezTo>
                <a:cubicBezTo>
                  <a:pt x="4770205" y="1637152"/>
                  <a:pt x="4866004" y="1627987"/>
                  <a:pt x="4930808" y="1681351"/>
                </a:cubicBezTo>
                <a:cubicBezTo>
                  <a:pt x="4931078" y="1681620"/>
                  <a:pt x="4931348" y="1681756"/>
                  <a:pt x="4931618" y="1682025"/>
                </a:cubicBezTo>
                <a:cubicBezTo>
                  <a:pt x="4845400" y="1466414"/>
                  <a:pt x="4950349" y="1221695"/>
                  <a:pt x="5165824" y="1135585"/>
                </a:cubicBezTo>
                <a:cubicBezTo>
                  <a:pt x="5263522" y="1096505"/>
                  <a:pt x="5372272" y="1095428"/>
                  <a:pt x="5470645" y="1132621"/>
                </a:cubicBezTo>
                <a:cubicBezTo>
                  <a:pt x="5365938" y="812303"/>
                  <a:pt x="5540718" y="467865"/>
                  <a:pt x="5861036" y="363294"/>
                </a:cubicBezTo>
                <a:cubicBezTo>
                  <a:pt x="6017892" y="311951"/>
                  <a:pt x="6188764" y="326506"/>
                  <a:pt x="6334706" y="403316"/>
                </a:cubicBezTo>
                <a:cubicBezTo>
                  <a:pt x="6321231" y="238104"/>
                  <a:pt x="6411248" y="85963"/>
                  <a:pt x="6552069" y="25997"/>
                </a:cubicBezTo>
                <a:cubicBezTo>
                  <a:pt x="6594248" y="8141"/>
                  <a:pt x="6635703" y="839"/>
                  <a:pt x="6674374" y="68"/>
                </a:cubicBezTo>
                <a:close/>
              </a:path>
            </a:pathLst>
          </a:custGeom>
          <a:solidFill>
            <a:srgbClr val="62a03e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grpSp>
        <p:nvGrpSpPr>
          <p:cNvPr id="4" name="Google Shape;14;p2"/>
          <p:cNvGrpSpPr/>
          <p:nvPr/>
        </p:nvGrpSpPr>
        <p:grpSpPr>
          <a:xfrm>
            <a:off x="2794320" y="5218560"/>
            <a:ext cx="1405080" cy="932040"/>
            <a:chOff x="2794320" y="5218560"/>
            <a:chExt cx="1405080" cy="932040"/>
          </a:xfrm>
        </p:grpSpPr>
        <p:sp>
          <p:nvSpPr>
            <p:cNvPr id="5" name="Google Shape;15;p2"/>
            <p:cNvSpPr/>
            <p:nvPr/>
          </p:nvSpPr>
          <p:spPr>
            <a:xfrm>
              <a:off x="2794320" y="5218560"/>
              <a:ext cx="1405080" cy="929160"/>
            </a:xfrm>
            <a:custGeom>
              <a:avLst/>
              <a:gdLst>
                <a:gd name="textAreaLeft" fmla="*/ 0 w 1405080"/>
                <a:gd name="textAreaRight" fmla="*/ 1405440 w 1405080"/>
                <a:gd name="textAreaTop" fmla="*/ 0 h 929160"/>
                <a:gd name="textAreaBottom" fmla="*/ 929520 h 929160"/>
              </a:gdLst>
              <a:ahLst/>
              <a:rect l="textAreaLeft" t="textAreaTop" r="textAreaRight" b="textAreaBottom"/>
              <a:pathLst>
                <a:path w="1330288" h="879653">
                  <a:moveTo>
                    <a:pt x="659973" y="18"/>
                  </a:moveTo>
                  <a:cubicBezTo>
                    <a:pt x="609270" y="-1687"/>
                    <a:pt x="578549" y="119413"/>
                    <a:pt x="569222" y="258883"/>
                  </a:cubicBezTo>
                  <a:cubicBezTo>
                    <a:pt x="559652" y="401952"/>
                    <a:pt x="575501" y="566423"/>
                    <a:pt x="584022" y="639739"/>
                  </a:cubicBezTo>
                  <a:cubicBezTo>
                    <a:pt x="575987" y="578442"/>
                    <a:pt x="557305" y="453055"/>
                    <a:pt x="525110" y="340408"/>
                  </a:cubicBezTo>
                  <a:cubicBezTo>
                    <a:pt x="488503" y="212318"/>
                    <a:pt x="454547" y="94893"/>
                    <a:pt x="398877" y="107135"/>
                  </a:cubicBezTo>
                  <a:cubicBezTo>
                    <a:pt x="335532" y="121065"/>
                    <a:pt x="353113" y="265959"/>
                    <a:pt x="380802" y="421120"/>
                  </a:cubicBezTo>
                  <a:cubicBezTo>
                    <a:pt x="411386" y="592522"/>
                    <a:pt x="485462" y="762328"/>
                    <a:pt x="485462" y="762328"/>
                  </a:cubicBezTo>
                  <a:cubicBezTo>
                    <a:pt x="485462" y="762328"/>
                    <a:pt x="205725" y="317824"/>
                    <a:pt x="122087" y="389209"/>
                  </a:cubicBezTo>
                  <a:cubicBezTo>
                    <a:pt x="84690" y="421124"/>
                    <a:pt x="125159" y="540175"/>
                    <a:pt x="193945" y="626724"/>
                  </a:cubicBezTo>
                  <a:cubicBezTo>
                    <a:pt x="278996" y="733732"/>
                    <a:pt x="402225" y="816257"/>
                    <a:pt x="402225" y="816257"/>
                  </a:cubicBezTo>
                  <a:cubicBezTo>
                    <a:pt x="402225" y="816257"/>
                    <a:pt x="244162" y="759628"/>
                    <a:pt x="136295" y="758758"/>
                  </a:cubicBezTo>
                  <a:cubicBezTo>
                    <a:pt x="45419" y="758025"/>
                    <a:pt x="2019" y="810161"/>
                    <a:pt x="19" y="836121"/>
                  </a:cubicBezTo>
                  <a:cubicBezTo>
                    <a:pt x="-4353" y="892888"/>
                    <a:pt x="731605" y="877850"/>
                    <a:pt x="731605" y="877850"/>
                  </a:cubicBezTo>
                  <a:cubicBezTo>
                    <a:pt x="731605" y="877850"/>
                    <a:pt x="731605" y="877700"/>
                    <a:pt x="731605" y="877700"/>
                  </a:cubicBezTo>
                  <a:cubicBezTo>
                    <a:pt x="822813" y="879570"/>
                    <a:pt x="1334265" y="888027"/>
                    <a:pt x="1330266" y="836121"/>
                  </a:cubicBezTo>
                  <a:cubicBezTo>
                    <a:pt x="1328266" y="810161"/>
                    <a:pt x="1284939" y="758025"/>
                    <a:pt x="1194066" y="758758"/>
                  </a:cubicBezTo>
                  <a:cubicBezTo>
                    <a:pt x="1086196" y="759628"/>
                    <a:pt x="928133" y="816257"/>
                    <a:pt x="928133" y="816257"/>
                  </a:cubicBezTo>
                  <a:cubicBezTo>
                    <a:pt x="928133" y="816257"/>
                    <a:pt x="1051362" y="733732"/>
                    <a:pt x="1136417" y="626724"/>
                  </a:cubicBezTo>
                  <a:cubicBezTo>
                    <a:pt x="1205203" y="540175"/>
                    <a:pt x="1245668" y="421124"/>
                    <a:pt x="1208271" y="389209"/>
                  </a:cubicBezTo>
                  <a:cubicBezTo>
                    <a:pt x="1124633" y="317824"/>
                    <a:pt x="844823" y="762328"/>
                    <a:pt x="844823" y="762328"/>
                  </a:cubicBezTo>
                  <a:cubicBezTo>
                    <a:pt x="844823" y="762328"/>
                    <a:pt x="918972" y="592522"/>
                    <a:pt x="949556" y="421120"/>
                  </a:cubicBezTo>
                  <a:cubicBezTo>
                    <a:pt x="977245" y="265959"/>
                    <a:pt x="994826" y="121065"/>
                    <a:pt x="931481" y="107135"/>
                  </a:cubicBezTo>
                  <a:cubicBezTo>
                    <a:pt x="928004" y="106370"/>
                    <a:pt x="924607" y="106099"/>
                    <a:pt x="921292" y="106317"/>
                  </a:cubicBezTo>
                  <a:cubicBezTo>
                    <a:pt x="871556" y="109605"/>
                    <a:pt x="839568" y="220325"/>
                    <a:pt x="805248" y="340408"/>
                  </a:cubicBezTo>
                  <a:cubicBezTo>
                    <a:pt x="778883" y="432665"/>
                    <a:pt x="762524" y="530022"/>
                    <a:pt x="752805" y="597416"/>
                  </a:cubicBezTo>
                  <a:cubicBezTo>
                    <a:pt x="757654" y="491331"/>
                    <a:pt x="759306" y="371870"/>
                    <a:pt x="750574" y="267660"/>
                  </a:cubicBezTo>
                  <a:cubicBezTo>
                    <a:pt x="737531" y="112009"/>
                    <a:pt x="741968" y="2774"/>
                    <a:pt x="659973" y="18"/>
                  </a:cubicBezTo>
                  <a:close/>
                </a:path>
              </a:pathLst>
            </a:custGeom>
            <a:solidFill>
              <a:srgbClr val="3a8c3d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" name="Google Shape;16;p2"/>
            <p:cNvSpPr/>
            <p:nvPr/>
          </p:nvSpPr>
          <p:spPr>
            <a:xfrm>
              <a:off x="2913480" y="5667840"/>
              <a:ext cx="510840" cy="479880"/>
            </a:xfrm>
            <a:custGeom>
              <a:avLst/>
              <a:gdLst>
                <a:gd name="textAreaLeft" fmla="*/ 0 w 510840"/>
                <a:gd name="textAreaRight" fmla="*/ 511200 w 510840"/>
                <a:gd name="textAreaTop" fmla="*/ 0 h 479880"/>
                <a:gd name="textAreaBottom" fmla="*/ 480240 h 479880"/>
              </a:gdLst>
              <a:ahLst/>
              <a:rect l="textAreaLeft" t="textAreaTop" r="textAreaRight" b="textAreaBottom"/>
              <a:pathLst>
                <a:path w="483963" h="454410">
                  <a:moveTo>
                    <a:pt x="374" y="0"/>
                  </a:moveTo>
                  <a:cubicBezTo>
                    <a:pt x="-407" y="8728"/>
                    <a:pt x="46" y="18536"/>
                    <a:pt x="1625" y="29227"/>
                  </a:cubicBezTo>
                  <a:cubicBezTo>
                    <a:pt x="18818" y="54731"/>
                    <a:pt x="36427" y="79954"/>
                    <a:pt x="55162" y="104361"/>
                  </a:cubicBezTo>
                  <a:cubicBezTo>
                    <a:pt x="100072" y="162868"/>
                    <a:pt x="149637" y="217821"/>
                    <a:pt x="203841" y="267832"/>
                  </a:cubicBezTo>
                  <a:cubicBezTo>
                    <a:pt x="236603" y="298063"/>
                    <a:pt x="271040" y="326445"/>
                    <a:pt x="306935" y="352855"/>
                  </a:cubicBezTo>
                  <a:cubicBezTo>
                    <a:pt x="324949" y="366112"/>
                    <a:pt x="343449" y="378666"/>
                    <a:pt x="361945" y="391235"/>
                  </a:cubicBezTo>
                  <a:cubicBezTo>
                    <a:pt x="390496" y="410634"/>
                    <a:pt x="417744" y="431943"/>
                    <a:pt x="447073" y="450204"/>
                  </a:cubicBezTo>
                  <a:cubicBezTo>
                    <a:pt x="449461" y="451690"/>
                    <a:pt x="451947" y="452973"/>
                    <a:pt x="454359" y="454410"/>
                  </a:cubicBezTo>
                  <a:cubicBezTo>
                    <a:pt x="462128" y="454382"/>
                    <a:pt x="470552" y="454378"/>
                    <a:pt x="477928" y="454337"/>
                  </a:cubicBezTo>
                  <a:cubicBezTo>
                    <a:pt x="479818" y="454325"/>
                    <a:pt x="482097" y="454345"/>
                    <a:pt x="483963" y="454337"/>
                  </a:cubicBezTo>
                  <a:cubicBezTo>
                    <a:pt x="476053" y="450346"/>
                    <a:pt x="468301" y="446071"/>
                    <a:pt x="460695" y="441492"/>
                  </a:cubicBezTo>
                  <a:cubicBezTo>
                    <a:pt x="429249" y="422580"/>
                    <a:pt x="400487" y="399756"/>
                    <a:pt x="370191" y="379131"/>
                  </a:cubicBezTo>
                  <a:cubicBezTo>
                    <a:pt x="366284" y="376467"/>
                    <a:pt x="362467" y="373674"/>
                    <a:pt x="358557" y="371011"/>
                  </a:cubicBezTo>
                  <a:cubicBezTo>
                    <a:pt x="358326" y="370853"/>
                    <a:pt x="358123" y="370650"/>
                    <a:pt x="357893" y="370497"/>
                  </a:cubicBezTo>
                  <a:cubicBezTo>
                    <a:pt x="343704" y="360822"/>
                    <a:pt x="329434" y="351252"/>
                    <a:pt x="315626" y="341046"/>
                  </a:cubicBezTo>
                  <a:cubicBezTo>
                    <a:pt x="283148" y="317049"/>
                    <a:pt x="251909" y="291388"/>
                    <a:pt x="222029" y="264217"/>
                  </a:cubicBezTo>
                  <a:cubicBezTo>
                    <a:pt x="165408" y="212737"/>
                    <a:pt x="113807" y="155792"/>
                    <a:pt x="67237" y="95058"/>
                  </a:cubicBezTo>
                  <a:cubicBezTo>
                    <a:pt x="43645" y="64288"/>
                    <a:pt x="21582" y="32454"/>
                    <a:pt x="374" y="0"/>
                  </a:cubicBezTo>
                  <a:close/>
                </a:path>
              </a:pathLst>
            </a:custGeom>
            <a:solidFill>
              <a:srgbClr val="257b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" name="Google Shape;17;p2"/>
            <p:cNvSpPr/>
            <p:nvPr/>
          </p:nvSpPr>
          <p:spPr>
            <a:xfrm>
              <a:off x="3574080" y="5669280"/>
              <a:ext cx="504360" cy="476640"/>
            </a:xfrm>
            <a:custGeom>
              <a:avLst/>
              <a:gdLst>
                <a:gd name="textAreaLeft" fmla="*/ 0 w 504360"/>
                <a:gd name="textAreaRight" fmla="*/ 504720 w 504360"/>
                <a:gd name="textAreaTop" fmla="*/ 0 h 476640"/>
                <a:gd name="textAreaBottom" fmla="*/ 477000 h 476640"/>
              </a:gdLst>
              <a:ahLst/>
              <a:rect l="textAreaLeft" t="textAreaTop" r="textAreaRight" b="textAreaBottom"/>
              <a:pathLst>
                <a:path w="477599" h="451568">
                  <a:moveTo>
                    <a:pt x="477080" y="0"/>
                  </a:moveTo>
                  <a:cubicBezTo>
                    <a:pt x="455110" y="33685"/>
                    <a:pt x="432194" y="66689"/>
                    <a:pt x="407667" y="98568"/>
                  </a:cubicBezTo>
                  <a:cubicBezTo>
                    <a:pt x="361263" y="158873"/>
                    <a:pt x="309856" y="215413"/>
                    <a:pt x="253433" y="266529"/>
                  </a:cubicBezTo>
                  <a:cubicBezTo>
                    <a:pt x="223659" y="293509"/>
                    <a:pt x="192533" y="318988"/>
                    <a:pt x="160176" y="342816"/>
                  </a:cubicBezTo>
                  <a:cubicBezTo>
                    <a:pt x="146429" y="352940"/>
                    <a:pt x="132256" y="362465"/>
                    <a:pt x="118132" y="372055"/>
                  </a:cubicBezTo>
                  <a:cubicBezTo>
                    <a:pt x="113991" y="374869"/>
                    <a:pt x="109951" y="377820"/>
                    <a:pt x="105806" y="380629"/>
                  </a:cubicBezTo>
                  <a:cubicBezTo>
                    <a:pt x="75619" y="401113"/>
                    <a:pt x="46966" y="423774"/>
                    <a:pt x="15630" y="442553"/>
                  </a:cubicBezTo>
                  <a:cubicBezTo>
                    <a:pt x="10505" y="445626"/>
                    <a:pt x="5263" y="448395"/>
                    <a:pt x="0" y="451204"/>
                  </a:cubicBezTo>
                  <a:cubicBezTo>
                    <a:pt x="352" y="451208"/>
                    <a:pt x="1142" y="451192"/>
                    <a:pt x="1834" y="451204"/>
                  </a:cubicBezTo>
                  <a:cubicBezTo>
                    <a:pt x="3146" y="451220"/>
                    <a:pt x="4570" y="451261"/>
                    <a:pt x="5283" y="451277"/>
                  </a:cubicBezTo>
                  <a:cubicBezTo>
                    <a:pt x="10120" y="451370"/>
                    <a:pt x="22358" y="451459"/>
                    <a:pt x="28689" y="451569"/>
                  </a:cubicBezTo>
                  <a:cubicBezTo>
                    <a:pt x="28867" y="451459"/>
                    <a:pt x="29025" y="451313"/>
                    <a:pt x="29203" y="451204"/>
                  </a:cubicBezTo>
                  <a:cubicBezTo>
                    <a:pt x="58427" y="433073"/>
                    <a:pt x="85573" y="411913"/>
                    <a:pt x="114024" y="392648"/>
                  </a:cubicBezTo>
                  <a:cubicBezTo>
                    <a:pt x="132451" y="380172"/>
                    <a:pt x="150886" y="367703"/>
                    <a:pt x="168835" y="354543"/>
                  </a:cubicBezTo>
                  <a:cubicBezTo>
                    <a:pt x="204600" y="328315"/>
                    <a:pt x="238912" y="300136"/>
                    <a:pt x="271556" y="270119"/>
                  </a:cubicBezTo>
                  <a:cubicBezTo>
                    <a:pt x="325563" y="220465"/>
                    <a:pt x="374949" y="165896"/>
                    <a:pt x="419702" y="107802"/>
                  </a:cubicBezTo>
                  <a:cubicBezTo>
                    <a:pt x="439533" y="82052"/>
                    <a:pt x="458159" y="55407"/>
                    <a:pt x="476270" y="28434"/>
                  </a:cubicBezTo>
                  <a:cubicBezTo>
                    <a:pt x="476282" y="28418"/>
                    <a:pt x="476262" y="28377"/>
                    <a:pt x="476270" y="28361"/>
                  </a:cubicBezTo>
                  <a:cubicBezTo>
                    <a:pt x="477667" y="17974"/>
                    <a:pt x="478007" y="8440"/>
                    <a:pt x="477080" y="0"/>
                  </a:cubicBezTo>
                  <a:close/>
                </a:path>
              </a:pathLst>
            </a:custGeom>
            <a:solidFill>
              <a:srgbClr val="257b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" name="Google Shape;18;p2"/>
            <p:cNvSpPr/>
            <p:nvPr/>
          </p:nvSpPr>
          <p:spPr>
            <a:xfrm>
              <a:off x="2949120" y="5629320"/>
              <a:ext cx="498600" cy="518040"/>
            </a:xfrm>
            <a:custGeom>
              <a:avLst/>
              <a:gdLst>
                <a:gd name="textAreaLeft" fmla="*/ 0 w 498600"/>
                <a:gd name="textAreaRight" fmla="*/ 498960 w 498600"/>
                <a:gd name="textAreaTop" fmla="*/ 0 h 518040"/>
                <a:gd name="textAreaBottom" fmla="*/ 518400 h 518040"/>
              </a:gdLst>
              <a:ahLst/>
              <a:rect l="textAreaLeft" t="textAreaTop" r="textAreaRight" b="textAreaBottom"/>
              <a:pathLst>
                <a:path w="472359" h="490677">
                  <a:moveTo>
                    <a:pt x="0" y="0"/>
                  </a:moveTo>
                  <a:cubicBezTo>
                    <a:pt x="2360" y="5149"/>
                    <a:pt x="4724" y="10302"/>
                    <a:pt x="7173" y="15403"/>
                  </a:cubicBezTo>
                  <a:cubicBezTo>
                    <a:pt x="54965" y="115084"/>
                    <a:pt x="119059" y="206616"/>
                    <a:pt x="194508" y="287733"/>
                  </a:cubicBezTo>
                  <a:cubicBezTo>
                    <a:pt x="234484" y="330712"/>
                    <a:pt x="277697" y="370800"/>
                    <a:pt x="323708" y="407355"/>
                  </a:cubicBezTo>
                  <a:cubicBezTo>
                    <a:pt x="323939" y="407513"/>
                    <a:pt x="324142" y="407711"/>
                    <a:pt x="324372" y="407869"/>
                  </a:cubicBezTo>
                  <a:cubicBezTo>
                    <a:pt x="362445" y="438068"/>
                    <a:pt x="402513" y="465668"/>
                    <a:pt x="444258" y="490673"/>
                  </a:cubicBezTo>
                  <a:cubicBezTo>
                    <a:pt x="446156" y="490665"/>
                    <a:pt x="448447" y="490685"/>
                    <a:pt x="450322" y="490673"/>
                  </a:cubicBezTo>
                  <a:cubicBezTo>
                    <a:pt x="451164" y="490669"/>
                    <a:pt x="452220" y="490677"/>
                    <a:pt x="453058" y="490673"/>
                  </a:cubicBezTo>
                  <a:cubicBezTo>
                    <a:pt x="455029" y="490661"/>
                    <a:pt x="457552" y="490617"/>
                    <a:pt x="459491" y="490600"/>
                  </a:cubicBezTo>
                  <a:cubicBezTo>
                    <a:pt x="462656" y="490580"/>
                    <a:pt x="466915" y="490625"/>
                    <a:pt x="469995" y="490600"/>
                  </a:cubicBezTo>
                  <a:cubicBezTo>
                    <a:pt x="471412" y="490592"/>
                    <a:pt x="470959" y="490613"/>
                    <a:pt x="472359" y="490600"/>
                  </a:cubicBezTo>
                  <a:cubicBezTo>
                    <a:pt x="469153" y="488771"/>
                    <a:pt x="466085" y="486738"/>
                    <a:pt x="462895" y="484880"/>
                  </a:cubicBezTo>
                  <a:cubicBezTo>
                    <a:pt x="456390" y="481087"/>
                    <a:pt x="449860" y="477367"/>
                    <a:pt x="443444" y="473440"/>
                  </a:cubicBezTo>
                  <a:cubicBezTo>
                    <a:pt x="351175" y="416949"/>
                    <a:pt x="267804" y="346677"/>
                    <a:pt x="195395" y="266609"/>
                  </a:cubicBezTo>
                  <a:cubicBezTo>
                    <a:pt x="134932" y="199751"/>
                    <a:pt x="82238" y="125800"/>
                    <a:pt x="40012" y="46355"/>
                  </a:cubicBezTo>
                  <a:cubicBezTo>
                    <a:pt x="33045" y="33247"/>
                    <a:pt x="26422" y="20010"/>
                    <a:pt x="20042" y="6602"/>
                  </a:cubicBezTo>
                  <a:cubicBezTo>
                    <a:pt x="19520" y="5505"/>
                    <a:pt x="19010" y="4400"/>
                    <a:pt x="18492" y="3303"/>
                  </a:cubicBezTo>
                  <a:cubicBezTo>
                    <a:pt x="17634" y="3004"/>
                    <a:pt x="16820" y="2757"/>
                    <a:pt x="15978" y="2494"/>
                  </a:cubicBezTo>
                  <a:cubicBezTo>
                    <a:pt x="10335" y="741"/>
                    <a:pt x="5016" y="-4"/>
                    <a:pt x="0" y="0"/>
                  </a:cubicBezTo>
                  <a:close/>
                </a:path>
              </a:pathLst>
            </a:custGeom>
            <a:solidFill>
              <a:srgbClr val="257b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" name="Google Shape;19;p2"/>
            <p:cNvSpPr/>
            <p:nvPr/>
          </p:nvSpPr>
          <p:spPr>
            <a:xfrm>
              <a:off x="3549240" y="5628240"/>
              <a:ext cx="496080" cy="517680"/>
            </a:xfrm>
            <a:custGeom>
              <a:avLst/>
              <a:gdLst>
                <a:gd name="textAreaLeft" fmla="*/ 0 w 496080"/>
                <a:gd name="textAreaRight" fmla="*/ 496440 w 496080"/>
                <a:gd name="textAreaTop" fmla="*/ 0 h 517680"/>
                <a:gd name="textAreaBottom" fmla="*/ 518040 h 517680"/>
              </a:gdLst>
              <a:ahLst/>
              <a:rect l="textAreaLeft" t="textAreaTop" r="textAreaRight" b="textAreaBottom"/>
              <a:pathLst>
                <a:path w="470043" h="490272">
                  <a:moveTo>
                    <a:pt x="470044" y="0"/>
                  </a:moveTo>
                  <a:cubicBezTo>
                    <a:pt x="469449" y="28"/>
                    <a:pt x="468866" y="24"/>
                    <a:pt x="468259" y="73"/>
                  </a:cubicBezTo>
                  <a:cubicBezTo>
                    <a:pt x="464081" y="425"/>
                    <a:pt x="459745" y="1182"/>
                    <a:pt x="455167" y="2647"/>
                  </a:cubicBezTo>
                  <a:cubicBezTo>
                    <a:pt x="454046" y="3004"/>
                    <a:pt x="452896" y="3518"/>
                    <a:pt x="451746" y="3971"/>
                  </a:cubicBezTo>
                  <a:cubicBezTo>
                    <a:pt x="451524" y="4056"/>
                    <a:pt x="451297" y="4105"/>
                    <a:pt x="451078" y="4190"/>
                  </a:cubicBezTo>
                  <a:cubicBezTo>
                    <a:pt x="450305" y="5829"/>
                    <a:pt x="449556" y="7485"/>
                    <a:pt x="448771" y="9112"/>
                  </a:cubicBezTo>
                  <a:cubicBezTo>
                    <a:pt x="442359" y="22544"/>
                    <a:pt x="435687" y="35806"/>
                    <a:pt x="428688" y="48942"/>
                  </a:cubicBezTo>
                  <a:cubicBezTo>
                    <a:pt x="386215" y="128536"/>
                    <a:pt x="333213" y="202621"/>
                    <a:pt x="272402" y="269605"/>
                  </a:cubicBezTo>
                  <a:cubicBezTo>
                    <a:pt x="199573" y="349823"/>
                    <a:pt x="115707" y="420155"/>
                    <a:pt x="22908" y="476752"/>
                  </a:cubicBezTo>
                  <a:cubicBezTo>
                    <a:pt x="16715" y="480529"/>
                    <a:pt x="10432" y="484188"/>
                    <a:pt x="4165" y="487848"/>
                  </a:cubicBezTo>
                  <a:cubicBezTo>
                    <a:pt x="3898" y="488001"/>
                    <a:pt x="3607" y="488131"/>
                    <a:pt x="3348" y="488289"/>
                  </a:cubicBezTo>
                  <a:cubicBezTo>
                    <a:pt x="2226" y="488941"/>
                    <a:pt x="1129" y="489621"/>
                    <a:pt x="0" y="490273"/>
                  </a:cubicBezTo>
                  <a:cubicBezTo>
                    <a:pt x="376" y="490264"/>
                    <a:pt x="2959" y="490204"/>
                    <a:pt x="3271" y="490195"/>
                  </a:cubicBezTo>
                  <a:cubicBezTo>
                    <a:pt x="3283" y="490232"/>
                    <a:pt x="3332" y="490240"/>
                    <a:pt x="3348" y="490273"/>
                  </a:cubicBezTo>
                  <a:cubicBezTo>
                    <a:pt x="3485" y="490268"/>
                    <a:pt x="4708" y="490200"/>
                    <a:pt x="4833" y="490195"/>
                  </a:cubicBezTo>
                  <a:cubicBezTo>
                    <a:pt x="5854" y="490179"/>
                    <a:pt x="17103" y="490050"/>
                    <a:pt x="17107" y="490050"/>
                  </a:cubicBezTo>
                  <a:cubicBezTo>
                    <a:pt x="17107" y="490050"/>
                    <a:pt x="17115" y="489904"/>
                    <a:pt x="17107" y="489904"/>
                  </a:cubicBezTo>
                  <a:cubicBezTo>
                    <a:pt x="17119" y="489904"/>
                    <a:pt x="17168" y="489908"/>
                    <a:pt x="17184" y="489904"/>
                  </a:cubicBezTo>
                  <a:cubicBezTo>
                    <a:pt x="18297" y="489924"/>
                    <a:pt x="22410" y="489953"/>
                    <a:pt x="23653" y="489977"/>
                  </a:cubicBezTo>
                  <a:cubicBezTo>
                    <a:pt x="24009" y="489985"/>
                    <a:pt x="24807" y="489969"/>
                    <a:pt x="25515" y="489977"/>
                  </a:cubicBezTo>
                  <a:cubicBezTo>
                    <a:pt x="26021" y="489985"/>
                    <a:pt x="26357" y="489965"/>
                    <a:pt x="26851" y="489977"/>
                  </a:cubicBezTo>
                  <a:cubicBezTo>
                    <a:pt x="27377" y="489989"/>
                    <a:pt x="27863" y="490042"/>
                    <a:pt x="28268" y="490050"/>
                  </a:cubicBezTo>
                  <a:cubicBezTo>
                    <a:pt x="28478" y="490054"/>
                    <a:pt x="28855" y="490050"/>
                    <a:pt x="29009" y="490050"/>
                  </a:cubicBezTo>
                  <a:cubicBezTo>
                    <a:pt x="68761" y="465935"/>
                    <a:pt x="107008" y="439424"/>
                    <a:pt x="143417" y="410618"/>
                  </a:cubicBezTo>
                  <a:cubicBezTo>
                    <a:pt x="189695" y="373994"/>
                    <a:pt x="233079" y="333829"/>
                    <a:pt x="273293" y="290769"/>
                  </a:cubicBezTo>
                  <a:cubicBezTo>
                    <a:pt x="349155" y="209527"/>
                    <a:pt x="413581" y="117841"/>
                    <a:pt x="461640" y="18006"/>
                  </a:cubicBezTo>
                  <a:cubicBezTo>
                    <a:pt x="464263" y="12553"/>
                    <a:pt x="466781" y="7048"/>
                    <a:pt x="469303" y="1546"/>
                  </a:cubicBezTo>
                  <a:cubicBezTo>
                    <a:pt x="469538" y="1024"/>
                    <a:pt x="469797" y="518"/>
                    <a:pt x="470044" y="0"/>
                  </a:cubicBezTo>
                  <a:close/>
                </a:path>
              </a:pathLst>
            </a:custGeom>
            <a:solidFill>
              <a:srgbClr val="257b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" name="Google Shape;20;p2"/>
            <p:cNvSpPr/>
            <p:nvPr/>
          </p:nvSpPr>
          <p:spPr>
            <a:xfrm>
              <a:off x="2951640" y="5627880"/>
              <a:ext cx="346680" cy="397080"/>
            </a:xfrm>
            <a:custGeom>
              <a:avLst/>
              <a:gdLst>
                <a:gd name="textAreaLeft" fmla="*/ 0 w 346680"/>
                <a:gd name="textAreaRight" fmla="*/ 347040 w 346680"/>
                <a:gd name="textAreaTop" fmla="*/ 0 h 397080"/>
                <a:gd name="textAreaBottom" fmla="*/ 397440 h 397080"/>
              </a:gdLst>
              <a:ahLst/>
              <a:rect l="textAreaLeft" t="textAreaTop" r="textAreaRight" b="textAreaBottom"/>
              <a:pathLst>
                <a:path w="328508" h="376209">
                  <a:moveTo>
                    <a:pt x="738" y="1"/>
                  </a:moveTo>
                  <a:cubicBezTo>
                    <a:pt x="-537" y="2725"/>
                    <a:pt x="-181" y="6085"/>
                    <a:pt x="1976" y="8429"/>
                  </a:cubicBezTo>
                  <a:cubicBezTo>
                    <a:pt x="4191" y="10837"/>
                    <a:pt x="6571" y="13092"/>
                    <a:pt x="8826" y="15468"/>
                  </a:cubicBezTo>
                  <a:cubicBezTo>
                    <a:pt x="13736" y="20642"/>
                    <a:pt x="18602" y="25868"/>
                    <a:pt x="23763" y="30786"/>
                  </a:cubicBezTo>
                  <a:cubicBezTo>
                    <a:pt x="29411" y="36175"/>
                    <a:pt x="35361" y="41210"/>
                    <a:pt x="41178" y="46400"/>
                  </a:cubicBezTo>
                  <a:cubicBezTo>
                    <a:pt x="52100" y="56152"/>
                    <a:pt x="63018" y="65904"/>
                    <a:pt x="73895" y="75721"/>
                  </a:cubicBezTo>
                  <a:cubicBezTo>
                    <a:pt x="87505" y="88007"/>
                    <a:pt x="100520" y="100924"/>
                    <a:pt x="113389" y="113988"/>
                  </a:cubicBezTo>
                  <a:cubicBezTo>
                    <a:pt x="190271" y="192023"/>
                    <a:pt x="260461" y="277232"/>
                    <a:pt x="315160" y="372602"/>
                  </a:cubicBezTo>
                  <a:cubicBezTo>
                    <a:pt x="317139" y="376055"/>
                    <a:pt x="321491" y="377233"/>
                    <a:pt x="324924" y="375242"/>
                  </a:cubicBezTo>
                  <a:cubicBezTo>
                    <a:pt x="328352" y="373250"/>
                    <a:pt x="329527" y="368797"/>
                    <a:pt x="327547" y="365344"/>
                  </a:cubicBezTo>
                  <a:cubicBezTo>
                    <a:pt x="314107" y="341897"/>
                    <a:pt x="299696" y="319041"/>
                    <a:pt x="284556" y="296732"/>
                  </a:cubicBezTo>
                  <a:cubicBezTo>
                    <a:pt x="282694" y="294000"/>
                    <a:pt x="280370" y="290761"/>
                    <a:pt x="278435" y="287936"/>
                  </a:cubicBezTo>
                  <a:cubicBezTo>
                    <a:pt x="232703" y="221890"/>
                    <a:pt x="180227" y="160650"/>
                    <a:pt x="124027" y="103357"/>
                  </a:cubicBezTo>
                  <a:cubicBezTo>
                    <a:pt x="110976" y="90055"/>
                    <a:pt x="97848" y="76931"/>
                    <a:pt x="84024" y="64435"/>
                  </a:cubicBezTo>
                  <a:cubicBezTo>
                    <a:pt x="67467" y="49469"/>
                    <a:pt x="50331" y="35138"/>
                    <a:pt x="34183" y="19719"/>
                  </a:cubicBezTo>
                  <a:cubicBezTo>
                    <a:pt x="29791" y="15525"/>
                    <a:pt x="25698" y="11048"/>
                    <a:pt x="21505" y="6672"/>
                  </a:cubicBezTo>
                  <a:cubicBezTo>
                    <a:pt x="20181" y="5292"/>
                    <a:pt x="18805" y="3960"/>
                    <a:pt x="17497" y="2567"/>
                  </a:cubicBezTo>
                  <a:cubicBezTo>
                    <a:pt x="11939" y="814"/>
                    <a:pt x="6697" y="69"/>
                    <a:pt x="1758" y="73"/>
                  </a:cubicBezTo>
                  <a:cubicBezTo>
                    <a:pt x="1422" y="73"/>
                    <a:pt x="1066" y="-8"/>
                    <a:pt x="738" y="1"/>
                  </a:cubicBezTo>
                  <a:close/>
                </a:path>
              </a:pathLst>
            </a:custGeom>
            <a:solidFill>
              <a:srgbClr val="257b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" name="Google Shape;21;p2"/>
            <p:cNvSpPr/>
            <p:nvPr/>
          </p:nvSpPr>
          <p:spPr>
            <a:xfrm>
              <a:off x="3692160" y="5630040"/>
              <a:ext cx="351720" cy="397440"/>
            </a:xfrm>
            <a:custGeom>
              <a:avLst/>
              <a:gdLst>
                <a:gd name="textAreaLeft" fmla="*/ 0 w 351720"/>
                <a:gd name="textAreaRight" fmla="*/ 352080 w 351720"/>
                <a:gd name="textAreaTop" fmla="*/ 0 h 397440"/>
                <a:gd name="textAreaBottom" fmla="*/ 397800 h 397440"/>
              </a:gdLst>
              <a:ahLst/>
              <a:rect l="textAreaLeft" t="textAreaTop" r="textAreaRight" b="textAreaBottom"/>
              <a:pathLst>
                <a:path w="333098" h="376466">
                  <a:moveTo>
                    <a:pt x="330716" y="0"/>
                  </a:moveTo>
                  <a:cubicBezTo>
                    <a:pt x="326566" y="348"/>
                    <a:pt x="322255" y="1101"/>
                    <a:pt x="317709" y="2555"/>
                  </a:cubicBezTo>
                  <a:cubicBezTo>
                    <a:pt x="315640" y="4740"/>
                    <a:pt x="313458" y="6817"/>
                    <a:pt x="311354" y="8967"/>
                  </a:cubicBezTo>
                  <a:cubicBezTo>
                    <a:pt x="307103" y="13322"/>
                    <a:pt x="302949" y="17775"/>
                    <a:pt x="298497" y="21945"/>
                  </a:cubicBezTo>
                  <a:cubicBezTo>
                    <a:pt x="282122" y="37275"/>
                    <a:pt x="264739" y="51533"/>
                    <a:pt x="247948" y="66414"/>
                  </a:cubicBezTo>
                  <a:cubicBezTo>
                    <a:pt x="233929" y="78837"/>
                    <a:pt x="220615" y="91892"/>
                    <a:pt x="207377" y="105122"/>
                  </a:cubicBezTo>
                  <a:cubicBezTo>
                    <a:pt x="161553" y="150930"/>
                    <a:pt x="118250" y="199310"/>
                    <a:pt x="78866" y="250628"/>
                  </a:cubicBezTo>
                  <a:cubicBezTo>
                    <a:pt x="55682" y="280839"/>
                    <a:pt x="33915" y="312131"/>
                    <a:pt x="13909" y="344520"/>
                  </a:cubicBezTo>
                  <a:cubicBezTo>
                    <a:pt x="9570" y="351551"/>
                    <a:pt x="5149" y="358526"/>
                    <a:pt x="976" y="365663"/>
                  </a:cubicBezTo>
                  <a:cubicBezTo>
                    <a:pt x="-1032" y="369096"/>
                    <a:pt x="158" y="373525"/>
                    <a:pt x="3639" y="375504"/>
                  </a:cubicBezTo>
                  <a:cubicBezTo>
                    <a:pt x="7117" y="377484"/>
                    <a:pt x="11533" y="376314"/>
                    <a:pt x="13541" y="372881"/>
                  </a:cubicBezTo>
                  <a:cubicBezTo>
                    <a:pt x="69013" y="278038"/>
                    <a:pt x="140195" y="193294"/>
                    <a:pt x="218166" y="115692"/>
                  </a:cubicBezTo>
                  <a:cubicBezTo>
                    <a:pt x="231217" y="102701"/>
                    <a:pt x="244418" y="89852"/>
                    <a:pt x="258222" y="77639"/>
                  </a:cubicBezTo>
                  <a:cubicBezTo>
                    <a:pt x="269253" y="67875"/>
                    <a:pt x="280324" y="58176"/>
                    <a:pt x="291400" y="48480"/>
                  </a:cubicBezTo>
                  <a:cubicBezTo>
                    <a:pt x="297298" y="43315"/>
                    <a:pt x="303334" y="38307"/>
                    <a:pt x="309062" y="32952"/>
                  </a:cubicBezTo>
                  <a:cubicBezTo>
                    <a:pt x="314272" y="28082"/>
                    <a:pt x="319182" y="22908"/>
                    <a:pt x="324137" y="17788"/>
                  </a:cubicBezTo>
                  <a:cubicBezTo>
                    <a:pt x="326449" y="15403"/>
                    <a:pt x="328890" y="13136"/>
                    <a:pt x="331161" y="10716"/>
                  </a:cubicBezTo>
                  <a:cubicBezTo>
                    <a:pt x="333610" y="8104"/>
                    <a:pt x="333659" y="4303"/>
                    <a:pt x="331752" y="1458"/>
                  </a:cubicBezTo>
                  <a:cubicBezTo>
                    <a:pt x="331416" y="959"/>
                    <a:pt x="331181" y="425"/>
                    <a:pt x="330716" y="0"/>
                  </a:cubicBezTo>
                  <a:close/>
                </a:path>
              </a:pathLst>
            </a:custGeom>
            <a:solidFill>
              <a:srgbClr val="257b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" name="Google Shape;22;p2"/>
            <p:cNvSpPr/>
            <p:nvPr/>
          </p:nvSpPr>
          <p:spPr>
            <a:xfrm>
              <a:off x="3225600" y="5337720"/>
              <a:ext cx="212400" cy="809640"/>
            </a:xfrm>
            <a:custGeom>
              <a:avLst/>
              <a:gdLst>
                <a:gd name="textAreaLeft" fmla="*/ 0 w 212400"/>
                <a:gd name="textAreaRight" fmla="*/ 212760 w 212400"/>
                <a:gd name="textAreaTop" fmla="*/ 0 h 809640"/>
                <a:gd name="textAreaBottom" fmla="*/ 810000 h 809640"/>
              </a:gdLst>
              <a:ahLst/>
              <a:rect l="textAreaLeft" t="textAreaTop" r="textAreaRight" b="textAreaBottom"/>
              <a:pathLst>
                <a:path w="201479" h="766588">
                  <a:moveTo>
                    <a:pt x="844" y="2"/>
                  </a:moveTo>
                  <a:cubicBezTo>
                    <a:pt x="576" y="-15"/>
                    <a:pt x="297" y="87"/>
                    <a:pt x="26" y="74"/>
                  </a:cubicBezTo>
                  <a:cubicBezTo>
                    <a:pt x="58" y="9583"/>
                    <a:pt x="-173" y="19105"/>
                    <a:pt x="326" y="28622"/>
                  </a:cubicBezTo>
                  <a:cubicBezTo>
                    <a:pt x="3519" y="89915"/>
                    <a:pt x="15162" y="150337"/>
                    <a:pt x="25019" y="210808"/>
                  </a:cubicBezTo>
                  <a:cubicBezTo>
                    <a:pt x="37572" y="287811"/>
                    <a:pt x="52813" y="364220"/>
                    <a:pt x="72552" y="439758"/>
                  </a:cubicBezTo>
                  <a:cubicBezTo>
                    <a:pt x="100257" y="545766"/>
                    <a:pt x="136573" y="649333"/>
                    <a:pt x="181750" y="749253"/>
                  </a:cubicBezTo>
                  <a:cubicBezTo>
                    <a:pt x="183851" y="753896"/>
                    <a:pt x="185713" y="758641"/>
                    <a:pt x="187851" y="763264"/>
                  </a:cubicBezTo>
                  <a:cubicBezTo>
                    <a:pt x="188592" y="764862"/>
                    <a:pt x="189931" y="765883"/>
                    <a:pt x="191421" y="766583"/>
                  </a:cubicBezTo>
                  <a:cubicBezTo>
                    <a:pt x="193381" y="766571"/>
                    <a:pt x="195890" y="766599"/>
                    <a:pt x="197817" y="766583"/>
                  </a:cubicBezTo>
                  <a:cubicBezTo>
                    <a:pt x="200137" y="765401"/>
                    <a:pt x="201128" y="763179"/>
                    <a:pt x="201315" y="760758"/>
                  </a:cubicBezTo>
                  <a:cubicBezTo>
                    <a:pt x="201408" y="759568"/>
                    <a:pt x="201703" y="758386"/>
                    <a:pt x="201165" y="757216"/>
                  </a:cubicBezTo>
                  <a:cubicBezTo>
                    <a:pt x="184673" y="721519"/>
                    <a:pt x="169221" y="685386"/>
                    <a:pt x="155049" y="648718"/>
                  </a:cubicBezTo>
                  <a:cubicBezTo>
                    <a:pt x="128194" y="579244"/>
                    <a:pt x="105682" y="508114"/>
                    <a:pt x="86984" y="436070"/>
                  </a:cubicBezTo>
                  <a:cubicBezTo>
                    <a:pt x="74179" y="386731"/>
                    <a:pt x="63104" y="337000"/>
                    <a:pt x="53660" y="286925"/>
                  </a:cubicBezTo>
                  <a:cubicBezTo>
                    <a:pt x="48543" y="259818"/>
                    <a:pt x="44126" y="232566"/>
                    <a:pt x="39673" y="205347"/>
                  </a:cubicBezTo>
                  <a:cubicBezTo>
                    <a:pt x="29411" y="142581"/>
                    <a:pt x="17263" y="79721"/>
                    <a:pt x="15202" y="16008"/>
                  </a:cubicBezTo>
                  <a:cubicBezTo>
                    <a:pt x="15077" y="12166"/>
                    <a:pt x="15320" y="8341"/>
                    <a:pt x="15275" y="4499"/>
                  </a:cubicBezTo>
                  <a:cubicBezTo>
                    <a:pt x="10608" y="2115"/>
                    <a:pt x="5851" y="330"/>
                    <a:pt x="844" y="2"/>
                  </a:cubicBezTo>
                  <a:close/>
                </a:path>
              </a:pathLst>
            </a:custGeom>
            <a:solidFill>
              <a:srgbClr val="257b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" name="Google Shape;23;p2"/>
            <p:cNvSpPr/>
            <p:nvPr/>
          </p:nvSpPr>
          <p:spPr>
            <a:xfrm>
              <a:off x="3552480" y="5339160"/>
              <a:ext cx="212400" cy="806760"/>
            </a:xfrm>
            <a:custGeom>
              <a:avLst/>
              <a:gdLst>
                <a:gd name="textAreaLeft" fmla="*/ 0 w 212400"/>
                <a:gd name="textAreaRight" fmla="*/ 212760 w 212400"/>
                <a:gd name="textAreaTop" fmla="*/ 0 h 806760"/>
                <a:gd name="textAreaBottom" fmla="*/ 807120 h 806760"/>
              </a:gdLst>
              <a:ahLst/>
              <a:rect l="textAreaLeft" t="textAreaTop" r="textAreaRight" b="textAreaBottom"/>
              <a:pathLst>
                <a:path w="201492" h="764027">
                  <a:moveTo>
                    <a:pt x="201439" y="0"/>
                  </a:moveTo>
                  <a:cubicBezTo>
                    <a:pt x="196169" y="684"/>
                    <a:pt x="191080" y="2409"/>
                    <a:pt x="186190" y="5380"/>
                  </a:cubicBezTo>
                  <a:cubicBezTo>
                    <a:pt x="186150" y="9606"/>
                    <a:pt x="186396" y="13825"/>
                    <a:pt x="186263" y="18055"/>
                  </a:cubicBezTo>
                  <a:cubicBezTo>
                    <a:pt x="184202" y="81703"/>
                    <a:pt x="172050" y="144498"/>
                    <a:pt x="161792" y="207199"/>
                  </a:cubicBezTo>
                  <a:cubicBezTo>
                    <a:pt x="157339" y="234390"/>
                    <a:pt x="152918" y="261614"/>
                    <a:pt x="147806" y="288692"/>
                  </a:cubicBezTo>
                  <a:cubicBezTo>
                    <a:pt x="138357" y="338715"/>
                    <a:pt x="127286" y="388397"/>
                    <a:pt x="114481" y="437679"/>
                  </a:cubicBezTo>
                  <a:cubicBezTo>
                    <a:pt x="95783" y="509651"/>
                    <a:pt x="73271" y="580712"/>
                    <a:pt x="46416" y="650113"/>
                  </a:cubicBezTo>
                  <a:cubicBezTo>
                    <a:pt x="32244" y="686740"/>
                    <a:pt x="16788" y="722837"/>
                    <a:pt x="296" y="758501"/>
                  </a:cubicBezTo>
                  <a:cubicBezTo>
                    <a:pt x="219" y="758667"/>
                    <a:pt x="345" y="758845"/>
                    <a:pt x="296" y="759015"/>
                  </a:cubicBezTo>
                  <a:cubicBezTo>
                    <a:pt x="304" y="759040"/>
                    <a:pt x="292" y="759064"/>
                    <a:pt x="296" y="759088"/>
                  </a:cubicBezTo>
                  <a:cubicBezTo>
                    <a:pt x="308" y="759113"/>
                    <a:pt x="292" y="759141"/>
                    <a:pt x="296" y="759161"/>
                  </a:cubicBezTo>
                  <a:cubicBezTo>
                    <a:pt x="-44" y="760125"/>
                    <a:pt x="73" y="761068"/>
                    <a:pt x="150" y="762035"/>
                  </a:cubicBezTo>
                  <a:cubicBezTo>
                    <a:pt x="199" y="762679"/>
                    <a:pt x="-145" y="763351"/>
                    <a:pt x="73" y="763950"/>
                  </a:cubicBezTo>
                  <a:cubicBezTo>
                    <a:pt x="86" y="763987"/>
                    <a:pt x="134" y="763995"/>
                    <a:pt x="150" y="764027"/>
                  </a:cubicBezTo>
                  <a:cubicBezTo>
                    <a:pt x="288" y="764023"/>
                    <a:pt x="1510" y="763954"/>
                    <a:pt x="1636" y="763950"/>
                  </a:cubicBezTo>
                  <a:cubicBezTo>
                    <a:pt x="2656" y="763934"/>
                    <a:pt x="13910" y="763804"/>
                    <a:pt x="13910" y="763804"/>
                  </a:cubicBezTo>
                  <a:cubicBezTo>
                    <a:pt x="13910" y="763804"/>
                    <a:pt x="13914" y="763659"/>
                    <a:pt x="13910" y="763659"/>
                  </a:cubicBezTo>
                  <a:cubicBezTo>
                    <a:pt x="13922" y="763659"/>
                    <a:pt x="13971" y="763659"/>
                    <a:pt x="13987" y="763659"/>
                  </a:cubicBezTo>
                  <a:cubicBezTo>
                    <a:pt x="15999" y="759303"/>
                    <a:pt x="17739" y="754834"/>
                    <a:pt x="19711" y="750470"/>
                  </a:cubicBezTo>
                  <a:cubicBezTo>
                    <a:pt x="64880" y="650671"/>
                    <a:pt x="101216" y="547242"/>
                    <a:pt x="128913" y="441367"/>
                  </a:cubicBezTo>
                  <a:cubicBezTo>
                    <a:pt x="148652" y="365910"/>
                    <a:pt x="163893" y="289579"/>
                    <a:pt x="176446" y="212652"/>
                  </a:cubicBezTo>
                  <a:cubicBezTo>
                    <a:pt x="186303" y="152246"/>
                    <a:pt x="197942" y="91884"/>
                    <a:pt x="201140" y="30652"/>
                  </a:cubicBezTo>
                  <a:cubicBezTo>
                    <a:pt x="201674" y="20435"/>
                    <a:pt x="201443" y="10210"/>
                    <a:pt x="201439" y="0"/>
                  </a:cubicBezTo>
                  <a:close/>
                </a:path>
              </a:pathLst>
            </a:custGeom>
            <a:solidFill>
              <a:srgbClr val="257b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" name="Google Shape;24;p2"/>
            <p:cNvSpPr/>
            <p:nvPr/>
          </p:nvSpPr>
          <p:spPr>
            <a:xfrm>
              <a:off x="3285360" y="5412240"/>
              <a:ext cx="187560" cy="738360"/>
            </a:xfrm>
            <a:custGeom>
              <a:avLst/>
              <a:gdLst>
                <a:gd name="textAreaLeft" fmla="*/ 0 w 187560"/>
                <a:gd name="textAreaRight" fmla="*/ 187920 w 187560"/>
                <a:gd name="textAreaTop" fmla="*/ 0 h 738360"/>
                <a:gd name="textAreaBottom" fmla="*/ 738720 h 738360"/>
              </a:gdLst>
              <a:ahLst/>
              <a:rect l="textAreaLeft" t="textAreaTop" r="textAreaRight" b="textAreaBottom"/>
              <a:pathLst>
                <a:path w="177947" h="699085">
                  <a:moveTo>
                    <a:pt x="1019" y="0"/>
                  </a:moveTo>
                  <a:cubicBezTo>
                    <a:pt x="-2596" y="88844"/>
                    <a:pt x="3144" y="178235"/>
                    <a:pt x="22518" y="265213"/>
                  </a:cubicBezTo>
                  <a:cubicBezTo>
                    <a:pt x="34598" y="319450"/>
                    <a:pt x="53401" y="371897"/>
                    <a:pt x="72132" y="424223"/>
                  </a:cubicBezTo>
                  <a:cubicBezTo>
                    <a:pt x="79642" y="445192"/>
                    <a:pt x="86993" y="466231"/>
                    <a:pt x="94150" y="487321"/>
                  </a:cubicBezTo>
                  <a:cubicBezTo>
                    <a:pt x="107586" y="526884"/>
                    <a:pt x="120888" y="566487"/>
                    <a:pt x="133129" y="606417"/>
                  </a:cubicBezTo>
                  <a:cubicBezTo>
                    <a:pt x="138331" y="623379"/>
                    <a:pt x="141197" y="640988"/>
                    <a:pt x="147261" y="657707"/>
                  </a:cubicBezTo>
                  <a:cubicBezTo>
                    <a:pt x="149913" y="665010"/>
                    <a:pt x="153252" y="671973"/>
                    <a:pt x="157305" y="678640"/>
                  </a:cubicBezTo>
                  <a:cubicBezTo>
                    <a:pt x="159365" y="682032"/>
                    <a:pt x="173655" y="700945"/>
                    <a:pt x="177132" y="698937"/>
                  </a:cubicBezTo>
                  <a:cubicBezTo>
                    <a:pt x="180614" y="696929"/>
                    <a:pt x="171939" y="674786"/>
                    <a:pt x="169878" y="671398"/>
                  </a:cubicBezTo>
                  <a:cubicBezTo>
                    <a:pt x="157025" y="650275"/>
                    <a:pt x="154289" y="625528"/>
                    <a:pt x="147188" y="602361"/>
                  </a:cubicBezTo>
                  <a:cubicBezTo>
                    <a:pt x="134910" y="562297"/>
                    <a:pt x="121584" y="522459"/>
                    <a:pt x="108136" y="482755"/>
                  </a:cubicBezTo>
                  <a:cubicBezTo>
                    <a:pt x="100032" y="458827"/>
                    <a:pt x="91624" y="435060"/>
                    <a:pt x="83143" y="411257"/>
                  </a:cubicBezTo>
                  <a:cubicBezTo>
                    <a:pt x="65671" y="362218"/>
                    <a:pt x="48471" y="312985"/>
                    <a:pt x="37245" y="262169"/>
                  </a:cubicBezTo>
                  <a:cubicBezTo>
                    <a:pt x="20636" y="186979"/>
                    <a:pt x="14463" y="109919"/>
                    <a:pt x="15527" y="33033"/>
                  </a:cubicBezTo>
                  <a:cubicBezTo>
                    <a:pt x="10795" y="21062"/>
                    <a:pt x="6014" y="10023"/>
                    <a:pt x="1019" y="0"/>
                  </a:cubicBezTo>
                  <a:close/>
                </a:path>
              </a:pathLst>
            </a:custGeom>
            <a:solidFill>
              <a:srgbClr val="257b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" name="Google Shape;25;p2"/>
            <p:cNvSpPr/>
            <p:nvPr/>
          </p:nvSpPr>
          <p:spPr>
            <a:xfrm>
              <a:off x="3525120" y="5410800"/>
              <a:ext cx="180360" cy="723960"/>
            </a:xfrm>
            <a:custGeom>
              <a:avLst/>
              <a:gdLst>
                <a:gd name="textAreaLeft" fmla="*/ 0 w 180360"/>
                <a:gd name="textAreaRight" fmla="*/ 180720 w 180360"/>
                <a:gd name="textAreaTop" fmla="*/ 0 h 723960"/>
                <a:gd name="textAreaBottom" fmla="*/ 724320 h 723960"/>
              </a:gdLst>
              <a:ahLst/>
              <a:rect l="textAreaLeft" t="textAreaTop" r="textAreaRight" b="textAreaBottom"/>
              <a:pathLst>
                <a:path w="170914" h="685556">
                  <a:moveTo>
                    <a:pt x="170039" y="0"/>
                  </a:moveTo>
                  <a:cubicBezTo>
                    <a:pt x="165084" y="10594"/>
                    <a:pt x="160242" y="22066"/>
                    <a:pt x="155535" y="34563"/>
                  </a:cubicBezTo>
                  <a:cubicBezTo>
                    <a:pt x="156263" y="110672"/>
                    <a:pt x="149932" y="186967"/>
                    <a:pt x="133666" y="261391"/>
                  </a:cubicBezTo>
                  <a:cubicBezTo>
                    <a:pt x="122437" y="312754"/>
                    <a:pt x="105241" y="362514"/>
                    <a:pt x="87769" y="412079"/>
                  </a:cubicBezTo>
                  <a:cubicBezTo>
                    <a:pt x="79288" y="436137"/>
                    <a:pt x="70880" y="460158"/>
                    <a:pt x="62776" y="484346"/>
                  </a:cubicBezTo>
                  <a:cubicBezTo>
                    <a:pt x="49328" y="524475"/>
                    <a:pt x="36001" y="564738"/>
                    <a:pt x="23723" y="605231"/>
                  </a:cubicBezTo>
                  <a:cubicBezTo>
                    <a:pt x="23327" y="606531"/>
                    <a:pt x="23052" y="607875"/>
                    <a:pt x="22679" y="609182"/>
                  </a:cubicBezTo>
                  <a:cubicBezTo>
                    <a:pt x="22679" y="609231"/>
                    <a:pt x="22683" y="609283"/>
                    <a:pt x="22679" y="609332"/>
                  </a:cubicBezTo>
                  <a:cubicBezTo>
                    <a:pt x="17676" y="627091"/>
                    <a:pt x="14243" y="645433"/>
                    <a:pt x="7061" y="662415"/>
                  </a:cubicBezTo>
                  <a:cubicBezTo>
                    <a:pt x="7061" y="662439"/>
                    <a:pt x="7057" y="662463"/>
                    <a:pt x="7061" y="662488"/>
                  </a:cubicBezTo>
                  <a:cubicBezTo>
                    <a:pt x="6511" y="663783"/>
                    <a:pt x="5802" y="665018"/>
                    <a:pt x="5199" y="666293"/>
                  </a:cubicBezTo>
                  <a:cubicBezTo>
                    <a:pt x="3831" y="669204"/>
                    <a:pt x="2718" y="672211"/>
                    <a:pt x="1034" y="675009"/>
                  </a:cubicBezTo>
                  <a:cubicBezTo>
                    <a:pt x="-1027" y="678433"/>
                    <a:pt x="82" y="682862"/>
                    <a:pt x="3564" y="684890"/>
                  </a:cubicBezTo>
                  <a:cubicBezTo>
                    <a:pt x="4608" y="685501"/>
                    <a:pt x="5778" y="685271"/>
                    <a:pt x="6912" y="685331"/>
                  </a:cubicBezTo>
                  <a:cubicBezTo>
                    <a:pt x="7737" y="685376"/>
                    <a:pt x="8502" y="685704"/>
                    <a:pt x="9292" y="685477"/>
                  </a:cubicBezTo>
                  <a:cubicBezTo>
                    <a:pt x="11029" y="684979"/>
                    <a:pt x="12616" y="683979"/>
                    <a:pt x="13607" y="682328"/>
                  </a:cubicBezTo>
                  <a:cubicBezTo>
                    <a:pt x="16817" y="676988"/>
                    <a:pt x="19238" y="671301"/>
                    <a:pt x="21566" y="665560"/>
                  </a:cubicBezTo>
                  <a:cubicBezTo>
                    <a:pt x="21562" y="665536"/>
                    <a:pt x="21566" y="665512"/>
                    <a:pt x="21566" y="665487"/>
                  </a:cubicBezTo>
                  <a:cubicBezTo>
                    <a:pt x="22165" y="664006"/>
                    <a:pt x="23104" y="662682"/>
                    <a:pt x="23647" y="661168"/>
                  </a:cubicBezTo>
                  <a:cubicBezTo>
                    <a:pt x="29715" y="644271"/>
                    <a:pt x="32577" y="626476"/>
                    <a:pt x="37783" y="609332"/>
                  </a:cubicBezTo>
                  <a:cubicBezTo>
                    <a:pt x="50028" y="568972"/>
                    <a:pt x="63326" y="528944"/>
                    <a:pt x="76758" y="488957"/>
                  </a:cubicBezTo>
                  <a:cubicBezTo>
                    <a:pt x="83919" y="467643"/>
                    <a:pt x="91271" y="446379"/>
                    <a:pt x="98780" y="425183"/>
                  </a:cubicBezTo>
                  <a:cubicBezTo>
                    <a:pt x="117510" y="372298"/>
                    <a:pt x="136310" y="319288"/>
                    <a:pt x="148394" y="264468"/>
                  </a:cubicBezTo>
                  <a:cubicBezTo>
                    <a:pt x="167509" y="177729"/>
                    <a:pt x="173350" y="88617"/>
                    <a:pt x="170039" y="0"/>
                  </a:cubicBezTo>
                  <a:close/>
                </a:path>
              </a:pathLst>
            </a:custGeom>
            <a:solidFill>
              <a:srgbClr val="257b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" name="Google Shape;26;p2"/>
            <p:cNvSpPr/>
            <p:nvPr/>
          </p:nvSpPr>
          <p:spPr>
            <a:xfrm>
              <a:off x="3434040" y="5226480"/>
              <a:ext cx="87120" cy="920160"/>
            </a:xfrm>
            <a:custGeom>
              <a:avLst/>
              <a:gdLst>
                <a:gd name="textAreaLeft" fmla="*/ 0 w 87120"/>
                <a:gd name="textAreaRight" fmla="*/ 87480 w 87120"/>
                <a:gd name="textAreaTop" fmla="*/ 0 h 920160"/>
                <a:gd name="textAreaBottom" fmla="*/ 920520 h 920160"/>
              </a:gdLst>
              <a:ahLst/>
              <a:rect l="textAreaLeft" t="textAreaTop" r="textAreaRight" b="textAreaBottom"/>
              <a:pathLst>
                <a:path w="82722" h="871302">
                  <a:moveTo>
                    <a:pt x="60038" y="0"/>
                  </a:moveTo>
                  <a:cubicBezTo>
                    <a:pt x="58592" y="5271"/>
                    <a:pt x="57074" y="10521"/>
                    <a:pt x="55649" y="15796"/>
                  </a:cubicBezTo>
                  <a:cubicBezTo>
                    <a:pt x="47691" y="45274"/>
                    <a:pt x="40036" y="74838"/>
                    <a:pt x="33554" y="104676"/>
                  </a:cubicBezTo>
                  <a:cubicBezTo>
                    <a:pt x="24705" y="145421"/>
                    <a:pt x="17706" y="186586"/>
                    <a:pt x="12059" y="227881"/>
                  </a:cubicBezTo>
                  <a:cubicBezTo>
                    <a:pt x="906" y="309301"/>
                    <a:pt x="-2162" y="391640"/>
                    <a:pt x="1421" y="473704"/>
                  </a:cubicBezTo>
                  <a:cubicBezTo>
                    <a:pt x="5048" y="556925"/>
                    <a:pt x="15484" y="639806"/>
                    <a:pt x="32514" y="721372"/>
                  </a:cubicBezTo>
                  <a:cubicBezTo>
                    <a:pt x="39364" y="754174"/>
                    <a:pt x="40781" y="787846"/>
                    <a:pt x="47614" y="820660"/>
                  </a:cubicBezTo>
                  <a:cubicBezTo>
                    <a:pt x="51281" y="838265"/>
                    <a:pt x="56576" y="855798"/>
                    <a:pt x="65838" y="871302"/>
                  </a:cubicBezTo>
                  <a:cubicBezTo>
                    <a:pt x="70801" y="871229"/>
                    <a:pt x="75477" y="871217"/>
                    <a:pt x="79452" y="871152"/>
                  </a:cubicBezTo>
                  <a:cubicBezTo>
                    <a:pt x="80408" y="871136"/>
                    <a:pt x="81829" y="871092"/>
                    <a:pt x="82723" y="871079"/>
                  </a:cubicBezTo>
                  <a:cubicBezTo>
                    <a:pt x="82662" y="870991"/>
                    <a:pt x="82715" y="870873"/>
                    <a:pt x="82650" y="870784"/>
                  </a:cubicBezTo>
                  <a:cubicBezTo>
                    <a:pt x="81185" y="868804"/>
                    <a:pt x="80132" y="866594"/>
                    <a:pt x="78857" y="864509"/>
                  </a:cubicBezTo>
                  <a:cubicBezTo>
                    <a:pt x="69554" y="849309"/>
                    <a:pt x="64717" y="831719"/>
                    <a:pt x="61300" y="814385"/>
                  </a:cubicBezTo>
                  <a:cubicBezTo>
                    <a:pt x="55046" y="782628"/>
                    <a:pt x="53467" y="750113"/>
                    <a:pt x="46869" y="718421"/>
                  </a:cubicBezTo>
                  <a:cubicBezTo>
                    <a:pt x="30057" y="637608"/>
                    <a:pt x="19839" y="555560"/>
                    <a:pt x="16370" y="473112"/>
                  </a:cubicBezTo>
                  <a:cubicBezTo>
                    <a:pt x="13047" y="394117"/>
                    <a:pt x="15982" y="314863"/>
                    <a:pt x="26341" y="236447"/>
                  </a:cubicBezTo>
                  <a:cubicBezTo>
                    <a:pt x="35077" y="170329"/>
                    <a:pt x="47869" y="104765"/>
                    <a:pt x="65093" y="40307"/>
                  </a:cubicBezTo>
                  <a:cubicBezTo>
                    <a:pt x="68409" y="27904"/>
                    <a:pt x="71830" y="15545"/>
                    <a:pt x="75210" y="3174"/>
                  </a:cubicBezTo>
                  <a:cubicBezTo>
                    <a:pt x="70639" y="1656"/>
                    <a:pt x="65660" y="631"/>
                    <a:pt x="60333" y="73"/>
                  </a:cubicBezTo>
                  <a:cubicBezTo>
                    <a:pt x="60232" y="61"/>
                    <a:pt x="60139" y="8"/>
                    <a:pt x="60038" y="0"/>
                  </a:cubicBezTo>
                  <a:close/>
                </a:path>
              </a:pathLst>
            </a:custGeom>
            <a:solidFill>
              <a:srgbClr val="257b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" name="Google Shape;27;p2"/>
            <p:cNvSpPr/>
            <p:nvPr/>
          </p:nvSpPr>
          <p:spPr>
            <a:xfrm>
              <a:off x="3505680" y="5307840"/>
              <a:ext cx="61200" cy="83880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838800"/>
                <a:gd name="textAreaBottom" fmla="*/ 839160 h 838800"/>
              </a:gdLst>
              <a:ahLst/>
              <a:rect l="textAreaLeft" t="textAreaTop" r="textAreaRight" b="textAreaBottom"/>
              <a:pathLst>
                <a:path w="58159" h="794250">
                  <a:moveTo>
                    <a:pt x="51354" y="0"/>
                  </a:moveTo>
                  <a:cubicBezTo>
                    <a:pt x="50452" y="5218"/>
                    <a:pt x="49395" y="10420"/>
                    <a:pt x="48549" y="15650"/>
                  </a:cubicBezTo>
                  <a:cubicBezTo>
                    <a:pt x="41473" y="59487"/>
                    <a:pt x="36125" y="103665"/>
                    <a:pt x="30733" y="147781"/>
                  </a:cubicBezTo>
                  <a:cubicBezTo>
                    <a:pt x="14856" y="277774"/>
                    <a:pt x="2465" y="408456"/>
                    <a:pt x="307" y="539688"/>
                  </a:cubicBezTo>
                  <a:cubicBezTo>
                    <a:pt x="-1049" y="622497"/>
                    <a:pt x="2073" y="705268"/>
                    <a:pt x="9849" y="787636"/>
                  </a:cubicBezTo>
                  <a:cubicBezTo>
                    <a:pt x="10059" y="789838"/>
                    <a:pt x="10169" y="792048"/>
                    <a:pt x="10383" y="794250"/>
                  </a:cubicBezTo>
                  <a:cubicBezTo>
                    <a:pt x="11241" y="794234"/>
                    <a:pt x="12517" y="794190"/>
                    <a:pt x="13318" y="794177"/>
                  </a:cubicBezTo>
                  <a:cubicBezTo>
                    <a:pt x="16132" y="794125"/>
                    <a:pt x="21471" y="794072"/>
                    <a:pt x="23596" y="794028"/>
                  </a:cubicBezTo>
                  <a:cubicBezTo>
                    <a:pt x="23592" y="794004"/>
                    <a:pt x="23596" y="793983"/>
                    <a:pt x="23596" y="793955"/>
                  </a:cubicBezTo>
                  <a:cubicBezTo>
                    <a:pt x="23236" y="790283"/>
                    <a:pt x="23001" y="786607"/>
                    <a:pt x="22661" y="782932"/>
                  </a:cubicBezTo>
                  <a:cubicBezTo>
                    <a:pt x="22070" y="776568"/>
                    <a:pt x="21657" y="770192"/>
                    <a:pt x="21127" y="763825"/>
                  </a:cubicBezTo>
                  <a:cubicBezTo>
                    <a:pt x="14537" y="684987"/>
                    <a:pt x="12075" y="605871"/>
                    <a:pt x="13852" y="526682"/>
                  </a:cubicBezTo>
                  <a:cubicBezTo>
                    <a:pt x="16654" y="401894"/>
                    <a:pt x="28709" y="277661"/>
                    <a:pt x="43813" y="154027"/>
                  </a:cubicBezTo>
                  <a:cubicBezTo>
                    <a:pt x="48262" y="117602"/>
                    <a:pt x="52775" y="81173"/>
                    <a:pt x="58159" y="44898"/>
                  </a:cubicBezTo>
                  <a:cubicBezTo>
                    <a:pt x="57714" y="40915"/>
                    <a:pt x="57176" y="37271"/>
                    <a:pt x="56690" y="33434"/>
                  </a:cubicBezTo>
                  <a:cubicBezTo>
                    <a:pt x="55479" y="24074"/>
                    <a:pt x="54143" y="15112"/>
                    <a:pt x="52553" y="6833"/>
                  </a:cubicBezTo>
                  <a:cubicBezTo>
                    <a:pt x="52148" y="4680"/>
                    <a:pt x="51860" y="2287"/>
                    <a:pt x="51419" y="219"/>
                  </a:cubicBezTo>
                  <a:cubicBezTo>
                    <a:pt x="51403" y="142"/>
                    <a:pt x="51371" y="77"/>
                    <a:pt x="51354" y="0"/>
                  </a:cubicBezTo>
                  <a:close/>
                </a:path>
              </a:pathLst>
            </a:custGeom>
            <a:solidFill>
              <a:srgbClr val="257b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" name="Google Shape;28;p2"/>
            <p:cNvSpPr/>
            <p:nvPr/>
          </p:nvSpPr>
          <p:spPr>
            <a:xfrm>
              <a:off x="3531960" y="5548320"/>
              <a:ext cx="60480" cy="597600"/>
            </a:xfrm>
            <a:custGeom>
              <a:avLst/>
              <a:gdLst>
                <a:gd name="textAreaLeft" fmla="*/ 0 w 60480"/>
                <a:gd name="textAreaRight" fmla="*/ 60840 w 60480"/>
                <a:gd name="textAreaTop" fmla="*/ 0 h 597600"/>
                <a:gd name="textAreaBottom" fmla="*/ 597960 h 597600"/>
              </a:gdLst>
              <a:ahLst/>
              <a:rect l="textAreaLeft" t="textAreaTop" r="textAreaRight" b="textAreaBottom"/>
              <a:pathLst>
                <a:path w="57541" h="566004">
                  <a:moveTo>
                    <a:pt x="54939" y="0"/>
                  </a:moveTo>
                  <a:cubicBezTo>
                    <a:pt x="45478" y="41983"/>
                    <a:pt x="38847" y="84569"/>
                    <a:pt x="33666" y="127277"/>
                  </a:cubicBezTo>
                  <a:cubicBezTo>
                    <a:pt x="30630" y="152278"/>
                    <a:pt x="28274" y="177328"/>
                    <a:pt x="25258" y="202329"/>
                  </a:cubicBezTo>
                  <a:cubicBezTo>
                    <a:pt x="17979" y="262610"/>
                    <a:pt x="8126" y="322797"/>
                    <a:pt x="6738" y="383609"/>
                  </a:cubicBezTo>
                  <a:cubicBezTo>
                    <a:pt x="6491" y="394360"/>
                    <a:pt x="6535" y="405080"/>
                    <a:pt x="5920" y="415819"/>
                  </a:cubicBezTo>
                  <a:cubicBezTo>
                    <a:pt x="4228" y="444994"/>
                    <a:pt x="989" y="474072"/>
                    <a:pt x="115" y="503300"/>
                  </a:cubicBezTo>
                  <a:cubicBezTo>
                    <a:pt x="-168" y="512740"/>
                    <a:pt x="107" y="522200"/>
                    <a:pt x="564" y="531640"/>
                  </a:cubicBezTo>
                  <a:cubicBezTo>
                    <a:pt x="564" y="531665"/>
                    <a:pt x="560" y="531689"/>
                    <a:pt x="564" y="531713"/>
                  </a:cubicBezTo>
                  <a:cubicBezTo>
                    <a:pt x="674" y="533992"/>
                    <a:pt x="463" y="536279"/>
                    <a:pt x="637" y="538555"/>
                  </a:cubicBezTo>
                  <a:cubicBezTo>
                    <a:pt x="1062" y="544104"/>
                    <a:pt x="1762" y="549610"/>
                    <a:pt x="2795" y="555071"/>
                  </a:cubicBezTo>
                  <a:cubicBezTo>
                    <a:pt x="3495" y="558799"/>
                    <a:pt x="4770" y="562390"/>
                    <a:pt x="5920" y="566005"/>
                  </a:cubicBezTo>
                  <a:cubicBezTo>
                    <a:pt x="7778" y="565973"/>
                    <a:pt x="15073" y="565952"/>
                    <a:pt x="16259" y="565932"/>
                  </a:cubicBezTo>
                  <a:cubicBezTo>
                    <a:pt x="16635" y="565924"/>
                    <a:pt x="19218" y="565863"/>
                    <a:pt x="19530" y="565855"/>
                  </a:cubicBezTo>
                  <a:cubicBezTo>
                    <a:pt x="19542" y="565888"/>
                    <a:pt x="19591" y="565900"/>
                    <a:pt x="19607" y="565932"/>
                  </a:cubicBezTo>
                  <a:cubicBezTo>
                    <a:pt x="19744" y="565928"/>
                    <a:pt x="20967" y="565859"/>
                    <a:pt x="21092" y="565855"/>
                  </a:cubicBezTo>
                  <a:cubicBezTo>
                    <a:pt x="20785" y="565090"/>
                    <a:pt x="20700" y="564252"/>
                    <a:pt x="20424" y="563475"/>
                  </a:cubicBezTo>
                  <a:cubicBezTo>
                    <a:pt x="20157" y="563633"/>
                    <a:pt x="19866" y="563762"/>
                    <a:pt x="19607" y="563924"/>
                  </a:cubicBezTo>
                  <a:cubicBezTo>
                    <a:pt x="19530" y="562949"/>
                    <a:pt x="19412" y="561993"/>
                    <a:pt x="19752" y="561022"/>
                  </a:cubicBezTo>
                  <a:cubicBezTo>
                    <a:pt x="19748" y="560997"/>
                    <a:pt x="19765" y="560973"/>
                    <a:pt x="19752" y="560945"/>
                  </a:cubicBezTo>
                  <a:cubicBezTo>
                    <a:pt x="19748" y="560925"/>
                    <a:pt x="19761" y="560896"/>
                    <a:pt x="19752" y="560872"/>
                  </a:cubicBezTo>
                  <a:cubicBezTo>
                    <a:pt x="17137" y="552423"/>
                    <a:pt x="15623" y="543631"/>
                    <a:pt x="15069" y="534838"/>
                  </a:cubicBezTo>
                  <a:cubicBezTo>
                    <a:pt x="15065" y="534814"/>
                    <a:pt x="15069" y="534786"/>
                    <a:pt x="15069" y="534761"/>
                  </a:cubicBezTo>
                  <a:cubicBezTo>
                    <a:pt x="15053" y="534490"/>
                    <a:pt x="15008" y="534215"/>
                    <a:pt x="14992" y="533944"/>
                  </a:cubicBezTo>
                  <a:cubicBezTo>
                    <a:pt x="14150" y="519828"/>
                    <a:pt x="14506" y="505655"/>
                    <a:pt x="15219" y="491544"/>
                  </a:cubicBezTo>
                  <a:cubicBezTo>
                    <a:pt x="15445" y="486953"/>
                    <a:pt x="15870" y="482371"/>
                    <a:pt x="16182" y="477784"/>
                  </a:cubicBezTo>
                  <a:cubicBezTo>
                    <a:pt x="16186" y="477760"/>
                    <a:pt x="16182" y="477731"/>
                    <a:pt x="16182" y="477707"/>
                  </a:cubicBezTo>
                  <a:cubicBezTo>
                    <a:pt x="16186" y="477659"/>
                    <a:pt x="16182" y="477606"/>
                    <a:pt x="16182" y="477561"/>
                  </a:cubicBezTo>
                  <a:cubicBezTo>
                    <a:pt x="17550" y="457244"/>
                    <a:pt x="19376" y="436959"/>
                    <a:pt x="20574" y="416637"/>
                  </a:cubicBezTo>
                  <a:cubicBezTo>
                    <a:pt x="21392" y="402700"/>
                    <a:pt x="21234" y="388782"/>
                    <a:pt x="21764" y="374832"/>
                  </a:cubicBezTo>
                  <a:cubicBezTo>
                    <a:pt x="23979" y="316017"/>
                    <a:pt x="33982" y="257947"/>
                    <a:pt x="40807" y="199581"/>
                  </a:cubicBezTo>
                  <a:cubicBezTo>
                    <a:pt x="43551" y="176093"/>
                    <a:pt x="45798" y="152602"/>
                    <a:pt x="48692" y="129135"/>
                  </a:cubicBezTo>
                  <a:cubicBezTo>
                    <a:pt x="51255" y="108316"/>
                    <a:pt x="54170" y="87525"/>
                    <a:pt x="57542" y="66798"/>
                  </a:cubicBezTo>
                  <a:cubicBezTo>
                    <a:pt x="57052" y="44748"/>
                    <a:pt x="56182" y="23244"/>
                    <a:pt x="55012" y="1862"/>
                  </a:cubicBezTo>
                  <a:cubicBezTo>
                    <a:pt x="55007" y="1761"/>
                    <a:pt x="55012" y="1664"/>
                    <a:pt x="55012" y="1563"/>
                  </a:cubicBezTo>
                  <a:cubicBezTo>
                    <a:pt x="55012" y="1514"/>
                    <a:pt x="55016" y="1465"/>
                    <a:pt x="55012" y="1413"/>
                  </a:cubicBezTo>
                  <a:cubicBezTo>
                    <a:pt x="54987" y="939"/>
                    <a:pt x="54963" y="470"/>
                    <a:pt x="54939" y="0"/>
                  </a:cubicBezTo>
                  <a:close/>
                </a:path>
              </a:pathLst>
            </a:custGeom>
            <a:solidFill>
              <a:srgbClr val="257b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" name="Google Shape;29;p2"/>
            <p:cNvSpPr/>
            <p:nvPr/>
          </p:nvSpPr>
          <p:spPr>
            <a:xfrm>
              <a:off x="2817720" y="6051960"/>
              <a:ext cx="474120" cy="95400"/>
            </a:xfrm>
            <a:custGeom>
              <a:avLst/>
              <a:gdLst>
                <a:gd name="textAreaLeft" fmla="*/ 0 w 474120"/>
                <a:gd name="textAreaRight" fmla="*/ 474480 w 474120"/>
                <a:gd name="textAreaTop" fmla="*/ 0 h 95400"/>
                <a:gd name="textAreaBottom" fmla="*/ 95760 h 95400"/>
              </a:gdLst>
              <a:ahLst/>
              <a:rect l="textAreaLeft" t="textAreaTop" r="textAreaRight" b="textAreaBottom"/>
              <a:pathLst>
                <a:path w="449082" h="90567">
                  <a:moveTo>
                    <a:pt x="53484" y="326"/>
                  </a:moveTo>
                  <a:cubicBezTo>
                    <a:pt x="41611" y="731"/>
                    <a:pt x="29705" y="1472"/>
                    <a:pt x="17828" y="1930"/>
                  </a:cubicBezTo>
                  <a:cubicBezTo>
                    <a:pt x="17484" y="1942"/>
                    <a:pt x="17144" y="1922"/>
                    <a:pt x="16800" y="1930"/>
                  </a:cubicBezTo>
                  <a:cubicBezTo>
                    <a:pt x="16784" y="1942"/>
                    <a:pt x="16743" y="1917"/>
                    <a:pt x="16727" y="1930"/>
                  </a:cubicBezTo>
                  <a:cubicBezTo>
                    <a:pt x="13177" y="4581"/>
                    <a:pt x="10076" y="7395"/>
                    <a:pt x="7117" y="10168"/>
                  </a:cubicBezTo>
                  <a:cubicBezTo>
                    <a:pt x="4554" y="12633"/>
                    <a:pt x="2166" y="15106"/>
                    <a:pt x="0" y="17600"/>
                  </a:cubicBezTo>
                  <a:cubicBezTo>
                    <a:pt x="170" y="17600"/>
                    <a:pt x="340" y="17604"/>
                    <a:pt x="514" y="17600"/>
                  </a:cubicBezTo>
                  <a:cubicBezTo>
                    <a:pt x="21151" y="17393"/>
                    <a:pt x="41805" y="15645"/>
                    <a:pt x="62434" y="15195"/>
                  </a:cubicBezTo>
                  <a:cubicBezTo>
                    <a:pt x="74805" y="14928"/>
                    <a:pt x="87079" y="15365"/>
                    <a:pt x="99414" y="16216"/>
                  </a:cubicBezTo>
                  <a:cubicBezTo>
                    <a:pt x="158861" y="20320"/>
                    <a:pt x="217902" y="30437"/>
                    <a:pt x="275422" y="45884"/>
                  </a:cubicBezTo>
                  <a:cubicBezTo>
                    <a:pt x="293416" y="50717"/>
                    <a:pt x="311297" y="56057"/>
                    <a:pt x="328979" y="61919"/>
                  </a:cubicBezTo>
                  <a:cubicBezTo>
                    <a:pt x="338970" y="65234"/>
                    <a:pt x="348884" y="68796"/>
                    <a:pt x="358842" y="72197"/>
                  </a:cubicBezTo>
                  <a:cubicBezTo>
                    <a:pt x="376456" y="78220"/>
                    <a:pt x="394227" y="83771"/>
                    <a:pt x="411666" y="90203"/>
                  </a:cubicBezTo>
                  <a:cubicBezTo>
                    <a:pt x="411690" y="90203"/>
                    <a:pt x="411715" y="90203"/>
                    <a:pt x="411739" y="90203"/>
                  </a:cubicBezTo>
                  <a:cubicBezTo>
                    <a:pt x="424235" y="90320"/>
                    <a:pt x="436874" y="90502"/>
                    <a:pt x="449083" y="90567"/>
                  </a:cubicBezTo>
                  <a:cubicBezTo>
                    <a:pt x="420325" y="76532"/>
                    <a:pt x="389466" y="67679"/>
                    <a:pt x="359279" y="57110"/>
                  </a:cubicBezTo>
                  <a:cubicBezTo>
                    <a:pt x="332857" y="47856"/>
                    <a:pt x="306342" y="39087"/>
                    <a:pt x="279308" y="31744"/>
                  </a:cubicBezTo>
                  <a:cubicBezTo>
                    <a:pt x="217279" y="14888"/>
                    <a:pt x="153307" y="4010"/>
                    <a:pt x="89067" y="472"/>
                  </a:cubicBezTo>
                  <a:cubicBezTo>
                    <a:pt x="77178" y="-184"/>
                    <a:pt x="65361" y="-82"/>
                    <a:pt x="53484" y="326"/>
                  </a:cubicBezTo>
                  <a:close/>
                </a:path>
              </a:pathLst>
            </a:custGeom>
            <a:solidFill>
              <a:srgbClr val="257b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" name="Google Shape;30;p2"/>
            <p:cNvSpPr/>
            <p:nvPr/>
          </p:nvSpPr>
          <p:spPr>
            <a:xfrm>
              <a:off x="3704760" y="6052680"/>
              <a:ext cx="479880" cy="94680"/>
            </a:xfrm>
            <a:custGeom>
              <a:avLst/>
              <a:gdLst>
                <a:gd name="textAreaLeft" fmla="*/ 0 w 479880"/>
                <a:gd name="textAreaRight" fmla="*/ 480240 w 479880"/>
                <a:gd name="textAreaTop" fmla="*/ 0 h 94680"/>
                <a:gd name="textAreaBottom" fmla="*/ 95040 h 94680"/>
              </a:gdLst>
              <a:ahLst/>
              <a:rect l="textAreaLeft" t="textAreaTop" r="textAreaRight" b="textAreaBottom"/>
              <a:pathLst>
                <a:path w="454644" h="89831">
                  <a:moveTo>
                    <a:pt x="395433" y="334"/>
                  </a:moveTo>
                  <a:cubicBezTo>
                    <a:pt x="383398" y="-83"/>
                    <a:pt x="371415" y="-189"/>
                    <a:pt x="359356" y="483"/>
                  </a:cubicBezTo>
                  <a:cubicBezTo>
                    <a:pt x="294230" y="4094"/>
                    <a:pt x="229367" y="15198"/>
                    <a:pt x="166475" y="32395"/>
                  </a:cubicBezTo>
                  <a:cubicBezTo>
                    <a:pt x="139065" y="39888"/>
                    <a:pt x="112182" y="48834"/>
                    <a:pt x="85395" y="58279"/>
                  </a:cubicBezTo>
                  <a:cubicBezTo>
                    <a:pt x="56735" y="68383"/>
                    <a:pt x="27556" y="77042"/>
                    <a:pt x="0" y="89822"/>
                  </a:cubicBezTo>
                  <a:cubicBezTo>
                    <a:pt x="802" y="89826"/>
                    <a:pt x="1716" y="89817"/>
                    <a:pt x="2526" y="89822"/>
                  </a:cubicBezTo>
                  <a:cubicBezTo>
                    <a:pt x="13614" y="89866"/>
                    <a:pt x="26531" y="89749"/>
                    <a:pt x="38307" y="89745"/>
                  </a:cubicBezTo>
                  <a:cubicBezTo>
                    <a:pt x="54047" y="84114"/>
                    <a:pt x="70016" y="79122"/>
                    <a:pt x="85840" y="73678"/>
                  </a:cubicBezTo>
                  <a:cubicBezTo>
                    <a:pt x="95936" y="70204"/>
                    <a:pt x="105984" y="66569"/>
                    <a:pt x="116116" y="63189"/>
                  </a:cubicBezTo>
                  <a:cubicBezTo>
                    <a:pt x="134042" y="57206"/>
                    <a:pt x="152173" y="51757"/>
                    <a:pt x="170418" y="46826"/>
                  </a:cubicBezTo>
                  <a:cubicBezTo>
                    <a:pt x="228735" y="31063"/>
                    <a:pt x="288595" y="20736"/>
                    <a:pt x="348867" y="16550"/>
                  </a:cubicBezTo>
                  <a:cubicBezTo>
                    <a:pt x="361372" y="15680"/>
                    <a:pt x="373820" y="15235"/>
                    <a:pt x="386361" y="15510"/>
                  </a:cubicBezTo>
                  <a:cubicBezTo>
                    <a:pt x="407278" y="15968"/>
                    <a:pt x="428219" y="17749"/>
                    <a:pt x="449143" y="17963"/>
                  </a:cubicBezTo>
                  <a:cubicBezTo>
                    <a:pt x="450981" y="17983"/>
                    <a:pt x="452811" y="17911"/>
                    <a:pt x="454645" y="17890"/>
                  </a:cubicBezTo>
                  <a:cubicBezTo>
                    <a:pt x="450338" y="12523"/>
                    <a:pt x="444994" y="7220"/>
                    <a:pt x="438578" y="2046"/>
                  </a:cubicBezTo>
                  <a:cubicBezTo>
                    <a:pt x="436246" y="1989"/>
                    <a:pt x="433922" y="2062"/>
                    <a:pt x="431587" y="1969"/>
                  </a:cubicBezTo>
                  <a:cubicBezTo>
                    <a:pt x="419544" y="1504"/>
                    <a:pt x="407476" y="751"/>
                    <a:pt x="395433" y="334"/>
                  </a:cubicBezTo>
                  <a:close/>
                </a:path>
              </a:pathLst>
            </a:custGeom>
            <a:solidFill>
              <a:srgbClr val="257b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" name="Google Shape;31;p2"/>
            <p:cNvSpPr/>
            <p:nvPr/>
          </p:nvSpPr>
          <p:spPr>
            <a:xfrm>
              <a:off x="2808720" y="6099120"/>
              <a:ext cx="385200" cy="42120"/>
            </a:xfrm>
            <a:custGeom>
              <a:avLst/>
              <a:gdLst>
                <a:gd name="textAreaLeft" fmla="*/ 0 w 385200"/>
                <a:gd name="textAreaRight" fmla="*/ 385560 w 385200"/>
                <a:gd name="textAreaTop" fmla="*/ 0 h 42120"/>
                <a:gd name="textAreaBottom" fmla="*/ 42480 h 42120"/>
              </a:gdLst>
              <a:ahLst/>
              <a:rect l="textAreaLeft" t="textAreaTop" r="textAreaRight" b="textAreaBottom"/>
              <a:pathLst>
                <a:path w="365007" h="40129">
                  <a:moveTo>
                    <a:pt x="72170" y="150"/>
                  </a:moveTo>
                  <a:cubicBezTo>
                    <a:pt x="50164" y="608"/>
                    <a:pt x="28187" y="2138"/>
                    <a:pt x="6356" y="4972"/>
                  </a:cubicBezTo>
                  <a:cubicBezTo>
                    <a:pt x="2886" y="5425"/>
                    <a:pt x="409" y="7931"/>
                    <a:pt x="0" y="10922"/>
                  </a:cubicBezTo>
                  <a:cubicBezTo>
                    <a:pt x="2150" y="12109"/>
                    <a:pt x="4817" y="13206"/>
                    <a:pt x="7963" y="14291"/>
                  </a:cubicBezTo>
                  <a:cubicBezTo>
                    <a:pt x="11108" y="15375"/>
                    <a:pt x="14723" y="16448"/>
                    <a:pt x="18702" y="17464"/>
                  </a:cubicBezTo>
                  <a:cubicBezTo>
                    <a:pt x="57973" y="13092"/>
                    <a:pt x="97645" y="12792"/>
                    <a:pt x="137106" y="15282"/>
                  </a:cubicBezTo>
                  <a:cubicBezTo>
                    <a:pt x="183951" y="18241"/>
                    <a:pt x="230529" y="24759"/>
                    <a:pt x="276260" y="34381"/>
                  </a:cubicBezTo>
                  <a:cubicBezTo>
                    <a:pt x="281907" y="35567"/>
                    <a:pt x="287453" y="37085"/>
                    <a:pt x="293060" y="38413"/>
                  </a:cubicBezTo>
                  <a:cubicBezTo>
                    <a:pt x="293113" y="38425"/>
                    <a:pt x="293153" y="38466"/>
                    <a:pt x="293206" y="38478"/>
                  </a:cubicBezTo>
                  <a:cubicBezTo>
                    <a:pt x="317361" y="39081"/>
                    <a:pt x="340561" y="39773"/>
                    <a:pt x="365007" y="40130"/>
                  </a:cubicBezTo>
                  <a:cubicBezTo>
                    <a:pt x="353272" y="38369"/>
                    <a:pt x="341484" y="36721"/>
                    <a:pt x="330019" y="33786"/>
                  </a:cubicBezTo>
                  <a:cubicBezTo>
                    <a:pt x="313276" y="29499"/>
                    <a:pt x="296566" y="25180"/>
                    <a:pt x="279620" y="21561"/>
                  </a:cubicBezTo>
                  <a:cubicBezTo>
                    <a:pt x="233160" y="11635"/>
                    <a:pt x="185821" y="4850"/>
                    <a:pt x="138203" y="1737"/>
                  </a:cubicBezTo>
                  <a:cubicBezTo>
                    <a:pt x="116226" y="296"/>
                    <a:pt x="94176" y="-307"/>
                    <a:pt x="72170" y="150"/>
                  </a:cubicBezTo>
                  <a:close/>
                </a:path>
              </a:pathLst>
            </a:custGeom>
            <a:solidFill>
              <a:srgbClr val="257b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240" bIns="21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2" name="Google Shape;32;p2"/>
            <p:cNvSpPr/>
            <p:nvPr/>
          </p:nvSpPr>
          <p:spPr>
            <a:xfrm>
              <a:off x="3808080" y="6101640"/>
              <a:ext cx="380880" cy="45360"/>
            </a:xfrm>
            <a:custGeom>
              <a:avLst/>
              <a:gdLst>
                <a:gd name="textAreaLeft" fmla="*/ 0 w 380880"/>
                <a:gd name="textAreaRight" fmla="*/ 381240 w 380880"/>
                <a:gd name="textAreaTop" fmla="*/ 0 h 45360"/>
                <a:gd name="textAreaBottom" fmla="*/ 45720 h 45360"/>
              </a:gdLst>
              <a:ahLst/>
              <a:rect l="textAreaLeft" t="textAreaTop" r="textAreaRight" b="textAreaBottom"/>
              <a:pathLst>
                <a:path w="360772" h="43240">
                  <a:moveTo>
                    <a:pt x="287279" y="169"/>
                  </a:moveTo>
                  <a:cubicBezTo>
                    <a:pt x="264869" y="-346"/>
                    <a:pt x="242414" y="335"/>
                    <a:pt x="220032" y="1954"/>
                  </a:cubicBezTo>
                  <a:cubicBezTo>
                    <a:pt x="171539" y="5460"/>
                    <a:pt x="123334" y="13098"/>
                    <a:pt x="76020" y="24271"/>
                  </a:cubicBezTo>
                  <a:cubicBezTo>
                    <a:pt x="58767" y="28343"/>
                    <a:pt x="41740" y="33209"/>
                    <a:pt x="24693" y="38031"/>
                  </a:cubicBezTo>
                  <a:cubicBezTo>
                    <a:pt x="16573" y="40330"/>
                    <a:pt x="8311" y="41828"/>
                    <a:pt x="0" y="43241"/>
                  </a:cubicBezTo>
                  <a:cubicBezTo>
                    <a:pt x="21973" y="43038"/>
                    <a:pt x="44375" y="42516"/>
                    <a:pt x="66798" y="42051"/>
                  </a:cubicBezTo>
                  <a:cubicBezTo>
                    <a:pt x="71024" y="40974"/>
                    <a:pt x="75194" y="39690"/>
                    <a:pt x="79444" y="38703"/>
                  </a:cubicBezTo>
                  <a:cubicBezTo>
                    <a:pt x="126014" y="27874"/>
                    <a:pt x="173446" y="20535"/>
                    <a:pt x="221149" y="17203"/>
                  </a:cubicBezTo>
                  <a:cubicBezTo>
                    <a:pt x="260881" y="14430"/>
                    <a:pt x="300836" y="14750"/>
                    <a:pt x="340391" y="19511"/>
                  </a:cubicBezTo>
                  <a:cubicBezTo>
                    <a:pt x="340411" y="19502"/>
                    <a:pt x="340439" y="19515"/>
                    <a:pt x="340464" y="19511"/>
                  </a:cubicBezTo>
                  <a:cubicBezTo>
                    <a:pt x="348531" y="17284"/>
                    <a:pt x="355907" y="15009"/>
                    <a:pt x="360773" y="12370"/>
                  </a:cubicBezTo>
                  <a:cubicBezTo>
                    <a:pt x="360388" y="8969"/>
                    <a:pt x="357854" y="6111"/>
                    <a:pt x="354300" y="5601"/>
                  </a:cubicBezTo>
                  <a:cubicBezTo>
                    <a:pt x="332068" y="2407"/>
                    <a:pt x="309686" y="683"/>
                    <a:pt x="287279" y="169"/>
                  </a:cubicBezTo>
                  <a:close/>
                </a:path>
              </a:pathLst>
            </a:custGeom>
            <a:solidFill>
              <a:srgbClr val="257b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2680" bIns="22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23" name="Google Shape;33;p2"/>
          <p:cNvSpPr/>
          <p:nvPr/>
        </p:nvSpPr>
        <p:spPr>
          <a:xfrm>
            <a:off x="-62280" y="4683960"/>
            <a:ext cx="926280" cy="1491480"/>
          </a:xfrm>
          <a:custGeom>
            <a:avLst/>
            <a:gdLst>
              <a:gd name="textAreaLeft" fmla="*/ 0 w 926280"/>
              <a:gd name="textAreaRight" fmla="*/ 926640 w 926280"/>
              <a:gd name="textAreaTop" fmla="*/ 0 h 1491480"/>
              <a:gd name="textAreaBottom" fmla="*/ 1491840 h 1491480"/>
            </a:gdLst>
            <a:ahLst/>
            <a:rect l="textAreaLeft" t="textAreaTop" r="textAreaRight" b="textAreaBottom"/>
            <a:pathLst>
              <a:path w="876111" h="1410601">
                <a:moveTo>
                  <a:pt x="611311" y="1401457"/>
                </a:moveTo>
                <a:cubicBezTo>
                  <a:pt x="611311" y="1401457"/>
                  <a:pt x="720752" y="1144620"/>
                  <a:pt x="786951" y="1006813"/>
                </a:cubicBezTo>
                <a:cubicBezTo>
                  <a:pt x="853154" y="869011"/>
                  <a:pt x="876111" y="850244"/>
                  <a:pt x="876111" y="850244"/>
                </a:cubicBezTo>
                <a:cubicBezTo>
                  <a:pt x="876111" y="850244"/>
                  <a:pt x="812228" y="869805"/>
                  <a:pt x="745126" y="913488"/>
                </a:cubicBezTo>
                <a:cubicBezTo>
                  <a:pt x="678024" y="957171"/>
                  <a:pt x="607708" y="1024973"/>
                  <a:pt x="607708" y="1024973"/>
                </a:cubicBezTo>
                <a:cubicBezTo>
                  <a:pt x="607708" y="1024973"/>
                  <a:pt x="682858" y="869886"/>
                  <a:pt x="733297" y="771710"/>
                </a:cubicBezTo>
                <a:cubicBezTo>
                  <a:pt x="783737" y="673539"/>
                  <a:pt x="798857" y="608101"/>
                  <a:pt x="798857" y="608101"/>
                </a:cubicBezTo>
                <a:cubicBezTo>
                  <a:pt x="798857" y="608101"/>
                  <a:pt x="726942" y="646457"/>
                  <a:pt x="661140" y="723206"/>
                </a:cubicBezTo>
                <a:cubicBezTo>
                  <a:pt x="595337" y="799954"/>
                  <a:pt x="535652" y="915091"/>
                  <a:pt x="535652" y="915091"/>
                </a:cubicBezTo>
                <a:cubicBezTo>
                  <a:pt x="535652" y="915091"/>
                  <a:pt x="574647" y="763740"/>
                  <a:pt x="607522" y="596212"/>
                </a:cubicBezTo>
                <a:cubicBezTo>
                  <a:pt x="640397" y="428688"/>
                  <a:pt x="654541" y="214360"/>
                  <a:pt x="654541" y="214360"/>
                </a:cubicBezTo>
                <a:cubicBezTo>
                  <a:pt x="654541" y="214360"/>
                  <a:pt x="563074" y="380690"/>
                  <a:pt x="497773" y="525702"/>
                </a:cubicBezTo>
                <a:cubicBezTo>
                  <a:pt x="432473" y="670710"/>
                  <a:pt x="405954" y="825024"/>
                  <a:pt x="405954" y="825024"/>
                </a:cubicBezTo>
                <a:cubicBezTo>
                  <a:pt x="405954" y="825024"/>
                  <a:pt x="410682" y="678328"/>
                  <a:pt x="362947" y="472072"/>
                </a:cubicBezTo>
                <a:cubicBezTo>
                  <a:pt x="315209" y="265816"/>
                  <a:pt x="215011" y="0"/>
                  <a:pt x="215011" y="0"/>
                </a:cubicBezTo>
                <a:cubicBezTo>
                  <a:pt x="215011" y="0"/>
                  <a:pt x="196720" y="260035"/>
                  <a:pt x="192216" y="458187"/>
                </a:cubicBezTo>
                <a:cubicBezTo>
                  <a:pt x="187713" y="656335"/>
                  <a:pt x="196997" y="792599"/>
                  <a:pt x="196997" y="792599"/>
                </a:cubicBezTo>
                <a:cubicBezTo>
                  <a:pt x="196997" y="792599"/>
                  <a:pt x="162289" y="695946"/>
                  <a:pt x="114102" y="621638"/>
                </a:cubicBezTo>
                <a:cubicBezTo>
                  <a:pt x="65916" y="547331"/>
                  <a:pt x="4251" y="495373"/>
                  <a:pt x="4251" y="495373"/>
                </a:cubicBezTo>
                <a:cubicBezTo>
                  <a:pt x="4251" y="495373"/>
                  <a:pt x="-13363" y="577534"/>
                  <a:pt x="23115" y="802253"/>
                </a:cubicBezTo>
                <a:cubicBezTo>
                  <a:pt x="59593" y="1026973"/>
                  <a:pt x="187697" y="1410602"/>
                  <a:pt x="187697" y="1410602"/>
                </a:cubicBezTo>
                <a:lnTo>
                  <a:pt x="611311" y="1401457"/>
                </a:lnTo>
                <a:close/>
              </a:path>
            </a:pathLst>
          </a:custGeom>
          <a:solidFill>
            <a:srgbClr val="58a651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822560" y="1639440"/>
            <a:ext cx="6953400" cy="27367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rmAutofit fontScale="87252" lnSpcReduction="10000"/>
          </a:bodyPr>
          <a:p>
            <a:pPr indent="0">
              <a:buNone/>
            </a:pPr>
            <a:r>
              <a:rPr b="0" lang="ru-RU" sz="6900" spc="-1" strike="noStrike">
                <a:solidFill>
                  <a:srgbClr val="000000"/>
                </a:solidFill>
                <a:latin typeface="Arial"/>
              </a:rPr>
              <a:t>Для </a:t>
            </a:r>
            <a:r>
              <a:rPr b="0" lang="ru-RU" sz="6900" spc="-1" strike="noStrike">
                <a:solidFill>
                  <a:srgbClr val="000000"/>
                </a:solidFill>
                <a:latin typeface="Arial"/>
              </a:rPr>
              <a:t>правки </a:t>
            </a:r>
            <a:r>
              <a:rPr b="0" lang="ru-RU" sz="6900" spc="-1" strike="noStrike">
                <a:solidFill>
                  <a:srgbClr val="000000"/>
                </a:solidFill>
                <a:latin typeface="Arial"/>
              </a:rPr>
              <a:t>текста </a:t>
            </a:r>
            <a:r>
              <a:rPr b="0" lang="ru-RU" sz="6900" spc="-1" strike="noStrike">
                <a:solidFill>
                  <a:srgbClr val="000000"/>
                </a:solidFill>
                <a:latin typeface="Arial"/>
              </a:rPr>
              <a:t>заглав</a:t>
            </a:r>
            <a:r>
              <a:rPr b="0" lang="ru-RU" sz="6900" spc="-1" strike="noStrike">
                <a:solidFill>
                  <a:srgbClr val="000000"/>
                </a:solidFill>
                <a:latin typeface="Arial"/>
              </a:rPr>
              <a:t>ия </a:t>
            </a:r>
            <a:r>
              <a:rPr b="0" lang="ru-RU" sz="6900" spc="-1" strike="noStrike">
                <a:solidFill>
                  <a:srgbClr val="000000"/>
                </a:solidFill>
                <a:latin typeface="Arial"/>
              </a:rPr>
              <a:t>щёлкн</a:t>
            </a:r>
            <a:r>
              <a:rPr b="0" lang="ru-RU" sz="6900" spc="-1" strike="noStrike">
                <a:solidFill>
                  <a:srgbClr val="000000"/>
                </a:solidFill>
                <a:latin typeface="Arial"/>
              </a:rPr>
              <a:t>ите </a:t>
            </a:r>
            <a:r>
              <a:rPr b="0" lang="ru-RU" sz="6900" spc="-1" strike="noStrike">
                <a:solidFill>
                  <a:srgbClr val="000000"/>
                </a:solidFill>
                <a:latin typeface="Arial"/>
              </a:rPr>
              <a:t>мышь</a:t>
            </a:r>
            <a:r>
              <a:rPr b="0" lang="ru-RU" sz="6900" spc="-1" strike="noStrike">
                <a:solidFill>
                  <a:srgbClr val="000000"/>
                </a:solidFill>
                <a:latin typeface="Arial"/>
              </a:rPr>
              <a:t>ю</a:t>
            </a:r>
            <a:endParaRPr b="0" lang="ru-RU" sz="69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" name="Google Shape;36;p2"/>
          <p:cNvGrpSpPr/>
          <p:nvPr/>
        </p:nvGrpSpPr>
        <p:grpSpPr>
          <a:xfrm>
            <a:off x="10502640" y="4586040"/>
            <a:ext cx="1178280" cy="1299960"/>
            <a:chOff x="10502640" y="4586040"/>
            <a:chExt cx="1178280" cy="1299960"/>
          </a:xfrm>
        </p:grpSpPr>
        <p:sp>
          <p:nvSpPr>
            <p:cNvPr id="26" name="Google Shape;37;p2"/>
            <p:cNvSpPr/>
            <p:nvPr/>
          </p:nvSpPr>
          <p:spPr>
            <a:xfrm>
              <a:off x="10502640" y="4586040"/>
              <a:ext cx="1178280" cy="1299960"/>
            </a:xfrm>
            <a:custGeom>
              <a:avLst/>
              <a:gdLst>
                <a:gd name="textAreaLeft" fmla="*/ 0 w 1178280"/>
                <a:gd name="textAreaRight" fmla="*/ 1178640 w 1178280"/>
                <a:gd name="textAreaTop" fmla="*/ 0 h 1299960"/>
                <a:gd name="textAreaBottom" fmla="*/ 1300320 h 1299960"/>
              </a:gdLst>
              <a:ahLst/>
              <a:rect l="textAreaLeft" t="textAreaTop" r="textAreaRight" b="textAreaBottom"/>
              <a:pathLst>
                <a:path w="1115723" h="1230892">
                  <a:moveTo>
                    <a:pt x="1096637" y="774499"/>
                  </a:moveTo>
                  <a:cubicBezTo>
                    <a:pt x="1167520" y="587731"/>
                    <a:pt x="1018144" y="456143"/>
                    <a:pt x="1018144" y="456131"/>
                  </a:cubicBezTo>
                  <a:cubicBezTo>
                    <a:pt x="1018144" y="456131"/>
                    <a:pt x="985152" y="538138"/>
                    <a:pt x="938477" y="610518"/>
                  </a:cubicBezTo>
                  <a:cubicBezTo>
                    <a:pt x="894797" y="678231"/>
                    <a:pt x="762100" y="729055"/>
                    <a:pt x="742062" y="704876"/>
                  </a:cubicBezTo>
                  <a:cubicBezTo>
                    <a:pt x="708422" y="664301"/>
                    <a:pt x="929045" y="580614"/>
                    <a:pt x="961025" y="458491"/>
                  </a:cubicBezTo>
                  <a:cubicBezTo>
                    <a:pt x="1011667" y="265002"/>
                    <a:pt x="781288" y="151477"/>
                    <a:pt x="781288" y="151477"/>
                  </a:cubicBezTo>
                  <a:cubicBezTo>
                    <a:pt x="781288" y="151477"/>
                    <a:pt x="771168" y="238382"/>
                    <a:pt x="734816" y="314867"/>
                  </a:cubicBezTo>
                  <a:cubicBezTo>
                    <a:pt x="697411" y="393623"/>
                    <a:pt x="633329" y="461850"/>
                    <a:pt x="606854" y="450848"/>
                  </a:cubicBezTo>
                  <a:cubicBezTo>
                    <a:pt x="583983" y="441331"/>
                    <a:pt x="628876" y="337861"/>
                    <a:pt x="664662" y="239333"/>
                  </a:cubicBezTo>
                  <a:cubicBezTo>
                    <a:pt x="693525" y="159941"/>
                    <a:pt x="716356" y="83780"/>
                    <a:pt x="693242" y="62641"/>
                  </a:cubicBezTo>
                  <a:cubicBezTo>
                    <a:pt x="615963" y="-8007"/>
                    <a:pt x="385301" y="17330"/>
                    <a:pt x="385301" y="17342"/>
                  </a:cubicBezTo>
                  <a:cubicBezTo>
                    <a:pt x="385301" y="17342"/>
                    <a:pt x="516500" y="303917"/>
                    <a:pt x="440760" y="298561"/>
                  </a:cubicBezTo>
                  <a:cubicBezTo>
                    <a:pt x="385746" y="294671"/>
                    <a:pt x="481929" y="128240"/>
                    <a:pt x="257704" y="94337"/>
                  </a:cubicBezTo>
                  <a:cubicBezTo>
                    <a:pt x="171317" y="81274"/>
                    <a:pt x="54528" y="-12"/>
                    <a:pt x="54528" y="0"/>
                  </a:cubicBezTo>
                  <a:cubicBezTo>
                    <a:pt x="54528" y="0"/>
                    <a:pt x="92742" y="134357"/>
                    <a:pt x="95333" y="232739"/>
                  </a:cubicBezTo>
                  <a:cubicBezTo>
                    <a:pt x="97398" y="311989"/>
                    <a:pt x="58779" y="402173"/>
                    <a:pt x="91974" y="423284"/>
                  </a:cubicBezTo>
                  <a:cubicBezTo>
                    <a:pt x="131685" y="448552"/>
                    <a:pt x="268836" y="456507"/>
                    <a:pt x="259809" y="495195"/>
                  </a:cubicBezTo>
                  <a:cubicBezTo>
                    <a:pt x="255396" y="514096"/>
                    <a:pt x="204512" y="505255"/>
                    <a:pt x="151967" y="483010"/>
                  </a:cubicBezTo>
                  <a:cubicBezTo>
                    <a:pt x="96953" y="459729"/>
                    <a:pt x="39955" y="422883"/>
                    <a:pt x="23277" y="444298"/>
                  </a:cubicBezTo>
                  <a:cubicBezTo>
                    <a:pt x="-9351" y="486180"/>
                    <a:pt x="-8380" y="607223"/>
                    <a:pt x="30644" y="677227"/>
                  </a:cubicBezTo>
                  <a:cubicBezTo>
                    <a:pt x="69628" y="747223"/>
                    <a:pt x="108449" y="730614"/>
                    <a:pt x="179170" y="724238"/>
                  </a:cubicBezTo>
                  <a:cubicBezTo>
                    <a:pt x="274139" y="715692"/>
                    <a:pt x="374857" y="666014"/>
                    <a:pt x="382467" y="690124"/>
                  </a:cubicBezTo>
                  <a:cubicBezTo>
                    <a:pt x="390644" y="715931"/>
                    <a:pt x="287943" y="772686"/>
                    <a:pt x="188035" y="789514"/>
                  </a:cubicBezTo>
                  <a:cubicBezTo>
                    <a:pt x="125087" y="800096"/>
                    <a:pt x="51290" y="768148"/>
                    <a:pt x="44651" y="786656"/>
                  </a:cubicBezTo>
                  <a:cubicBezTo>
                    <a:pt x="27487" y="834509"/>
                    <a:pt x="106345" y="1022629"/>
                    <a:pt x="238921" y="1039542"/>
                  </a:cubicBezTo>
                  <a:cubicBezTo>
                    <a:pt x="366315" y="1055779"/>
                    <a:pt x="562244" y="854134"/>
                    <a:pt x="579084" y="875051"/>
                  </a:cubicBezTo>
                  <a:cubicBezTo>
                    <a:pt x="613412" y="917613"/>
                    <a:pt x="539291" y="990872"/>
                    <a:pt x="449504" y="1037802"/>
                  </a:cubicBezTo>
                  <a:cubicBezTo>
                    <a:pt x="369432" y="1079619"/>
                    <a:pt x="274180" y="1097730"/>
                    <a:pt x="274139" y="1097762"/>
                  </a:cubicBezTo>
                  <a:cubicBezTo>
                    <a:pt x="274139" y="1097762"/>
                    <a:pt x="425337" y="1254704"/>
                    <a:pt x="552165" y="1227788"/>
                  </a:cubicBezTo>
                  <a:cubicBezTo>
                    <a:pt x="678952" y="1200872"/>
                    <a:pt x="780236" y="913168"/>
                    <a:pt x="780236" y="913168"/>
                  </a:cubicBezTo>
                  <a:cubicBezTo>
                    <a:pt x="780236" y="913168"/>
                    <a:pt x="1025755" y="961268"/>
                    <a:pt x="1096637" y="774499"/>
                  </a:cubicBezTo>
                  <a:close/>
                  <a:moveTo>
                    <a:pt x="903501" y="822709"/>
                  </a:moveTo>
                  <a:cubicBezTo>
                    <a:pt x="904311" y="854268"/>
                    <a:pt x="782462" y="870149"/>
                    <a:pt x="781490" y="854207"/>
                  </a:cubicBezTo>
                  <a:cubicBezTo>
                    <a:pt x="780560" y="838100"/>
                    <a:pt x="902367" y="781130"/>
                    <a:pt x="903501" y="822709"/>
                  </a:cubicBezTo>
                  <a:close/>
                  <a:moveTo>
                    <a:pt x="767363" y="590435"/>
                  </a:moveTo>
                  <a:cubicBezTo>
                    <a:pt x="750401" y="638159"/>
                    <a:pt x="678992" y="716218"/>
                    <a:pt x="647619" y="682814"/>
                  </a:cubicBezTo>
                  <a:cubicBezTo>
                    <a:pt x="634382" y="668714"/>
                    <a:pt x="667415" y="643721"/>
                    <a:pt x="696197" y="613214"/>
                  </a:cubicBezTo>
                  <a:cubicBezTo>
                    <a:pt x="722591" y="585209"/>
                    <a:pt x="743722" y="550614"/>
                    <a:pt x="762707" y="558083"/>
                  </a:cubicBezTo>
                  <a:cubicBezTo>
                    <a:pt x="772625" y="561977"/>
                    <a:pt x="772990" y="574518"/>
                    <a:pt x="767363" y="590435"/>
                  </a:cubicBezTo>
                  <a:close/>
                  <a:moveTo>
                    <a:pt x="490592" y="661294"/>
                  </a:moveTo>
                  <a:cubicBezTo>
                    <a:pt x="478326" y="692974"/>
                    <a:pt x="407120" y="726424"/>
                    <a:pt x="391332" y="656833"/>
                  </a:cubicBezTo>
                  <a:cubicBezTo>
                    <a:pt x="384532" y="627010"/>
                    <a:pt x="418090" y="646522"/>
                    <a:pt x="447763" y="649995"/>
                  </a:cubicBezTo>
                  <a:cubicBezTo>
                    <a:pt x="469421" y="652529"/>
                    <a:pt x="488042" y="632495"/>
                    <a:pt x="491766" y="648162"/>
                  </a:cubicBezTo>
                  <a:cubicBezTo>
                    <a:pt x="492738" y="652311"/>
                    <a:pt x="492333" y="656768"/>
                    <a:pt x="490592" y="661294"/>
                  </a:cubicBezTo>
                  <a:close/>
                  <a:moveTo>
                    <a:pt x="405096" y="446763"/>
                  </a:moveTo>
                  <a:cubicBezTo>
                    <a:pt x="403760" y="448423"/>
                    <a:pt x="402181" y="448617"/>
                    <a:pt x="400481" y="446844"/>
                  </a:cubicBezTo>
                  <a:cubicBezTo>
                    <a:pt x="386231" y="431793"/>
                    <a:pt x="346641" y="362926"/>
                    <a:pt x="391130" y="354992"/>
                  </a:cubicBezTo>
                  <a:cubicBezTo>
                    <a:pt x="414204" y="350871"/>
                    <a:pt x="414407" y="435129"/>
                    <a:pt x="405096" y="446763"/>
                  </a:cubicBezTo>
                  <a:close/>
                  <a:moveTo>
                    <a:pt x="343848" y="482403"/>
                  </a:moveTo>
                  <a:cubicBezTo>
                    <a:pt x="321097" y="518601"/>
                    <a:pt x="175324" y="411662"/>
                    <a:pt x="190303" y="376917"/>
                  </a:cubicBezTo>
                  <a:cubicBezTo>
                    <a:pt x="203297" y="346718"/>
                    <a:pt x="244709" y="372472"/>
                    <a:pt x="284705" y="401627"/>
                  </a:cubicBezTo>
                  <a:cubicBezTo>
                    <a:pt x="322190" y="428959"/>
                    <a:pt x="359190" y="458017"/>
                    <a:pt x="343848" y="482403"/>
                  </a:cubicBezTo>
                  <a:close/>
                  <a:moveTo>
                    <a:pt x="363967" y="269977"/>
                  </a:moveTo>
                  <a:cubicBezTo>
                    <a:pt x="359352" y="283607"/>
                    <a:pt x="351863" y="292408"/>
                    <a:pt x="342107" y="290955"/>
                  </a:cubicBezTo>
                  <a:cubicBezTo>
                    <a:pt x="303002" y="285150"/>
                    <a:pt x="330246" y="256522"/>
                    <a:pt x="328060" y="227974"/>
                  </a:cubicBezTo>
                  <a:cubicBezTo>
                    <a:pt x="325915" y="199625"/>
                    <a:pt x="300614" y="171317"/>
                    <a:pt x="322555" y="162443"/>
                  </a:cubicBezTo>
                  <a:cubicBezTo>
                    <a:pt x="366720" y="144591"/>
                    <a:pt x="377731" y="229087"/>
                    <a:pt x="363967" y="269977"/>
                  </a:cubicBezTo>
                  <a:close/>
                </a:path>
              </a:pathLst>
            </a:custGeom>
            <a:solidFill>
              <a:srgbClr val="3d8138"/>
            </a:solidFill>
            <a:ln w="1107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7" name="Google Shape;38;p2"/>
            <p:cNvSpPr/>
            <p:nvPr/>
          </p:nvSpPr>
          <p:spPr>
            <a:xfrm>
              <a:off x="10537200" y="4650840"/>
              <a:ext cx="1064160" cy="1193760"/>
            </a:xfrm>
            <a:custGeom>
              <a:avLst/>
              <a:gdLst>
                <a:gd name="textAreaLeft" fmla="*/ 0 w 1064160"/>
                <a:gd name="textAreaRight" fmla="*/ 1064520 w 1064160"/>
                <a:gd name="textAreaTop" fmla="*/ 0 h 1193760"/>
                <a:gd name="textAreaBottom" fmla="*/ 1194120 h 1193760"/>
              </a:gdLst>
              <a:ahLst/>
              <a:rect l="textAreaLeft" t="textAreaTop" r="textAreaRight" b="textAreaBottom"/>
              <a:pathLst>
                <a:path w="1007649" h="1130361">
                  <a:moveTo>
                    <a:pt x="940434" y="1118973"/>
                  </a:moveTo>
                  <a:cubicBezTo>
                    <a:pt x="941688" y="1114990"/>
                    <a:pt x="941324" y="1110509"/>
                    <a:pt x="939219" y="1106513"/>
                  </a:cubicBezTo>
                  <a:cubicBezTo>
                    <a:pt x="912137" y="1054393"/>
                    <a:pt x="881897" y="1004148"/>
                    <a:pt x="848136" y="956064"/>
                  </a:cubicBezTo>
                  <a:cubicBezTo>
                    <a:pt x="805753" y="895642"/>
                    <a:pt x="758187" y="839183"/>
                    <a:pt x="708921" y="784246"/>
                  </a:cubicBezTo>
                  <a:cubicBezTo>
                    <a:pt x="728838" y="781274"/>
                    <a:pt x="749119" y="771923"/>
                    <a:pt x="766324" y="763042"/>
                  </a:cubicBezTo>
                  <a:cubicBezTo>
                    <a:pt x="771667" y="760281"/>
                    <a:pt x="776970" y="757471"/>
                    <a:pt x="782314" y="754662"/>
                  </a:cubicBezTo>
                  <a:cubicBezTo>
                    <a:pt x="841700" y="723366"/>
                    <a:pt x="896511" y="681690"/>
                    <a:pt x="940676" y="631016"/>
                  </a:cubicBezTo>
                  <a:cubicBezTo>
                    <a:pt x="962293" y="606221"/>
                    <a:pt x="981239" y="579237"/>
                    <a:pt x="995002" y="549527"/>
                  </a:cubicBezTo>
                  <a:cubicBezTo>
                    <a:pt x="999617" y="539622"/>
                    <a:pt x="1003503" y="529388"/>
                    <a:pt x="1006863" y="518875"/>
                  </a:cubicBezTo>
                  <a:cubicBezTo>
                    <a:pt x="1009616" y="510289"/>
                    <a:pt x="1004920" y="501079"/>
                    <a:pt x="996298" y="498347"/>
                  </a:cubicBezTo>
                  <a:cubicBezTo>
                    <a:pt x="987716" y="495610"/>
                    <a:pt x="978526" y="500318"/>
                    <a:pt x="975774" y="508909"/>
                  </a:cubicBezTo>
                  <a:cubicBezTo>
                    <a:pt x="963791" y="546714"/>
                    <a:pt x="941932" y="580034"/>
                    <a:pt x="916185" y="609893"/>
                  </a:cubicBezTo>
                  <a:cubicBezTo>
                    <a:pt x="876352" y="656062"/>
                    <a:pt x="826762" y="695483"/>
                    <a:pt x="773003" y="724261"/>
                  </a:cubicBezTo>
                  <a:cubicBezTo>
                    <a:pt x="766000" y="728013"/>
                    <a:pt x="759078" y="731729"/>
                    <a:pt x="752034" y="735393"/>
                  </a:cubicBezTo>
                  <a:cubicBezTo>
                    <a:pt x="747864" y="737567"/>
                    <a:pt x="743290" y="739915"/>
                    <a:pt x="738918" y="741991"/>
                  </a:cubicBezTo>
                  <a:cubicBezTo>
                    <a:pt x="722078" y="749986"/>
                    <a:pt x="694348" y="762706"/>
                    <a:pt x="677993" y="747432"/>
                  </a:cubicBezTo>
                  <a:cubicBezTo>
                    <a:pt x="677144" y="746663"/>
                    <a:pt x="676010" y="746877"/>
                    <a:pt x="675038" y="746339"/>
                  </a:cubicBezTo>
                  <a:cubicBezTo>
                    <a:pt x="633990" y="702069"/>
                    <a:pt x="591607" y="659110"/>
                    <a:pt x="549425" y="615900"/>
                  </a:cubicBezTo>
                  <a:cubicBezTo>
                    <a:pt x="555295" y="611840"/>
                    <a:pt x="560963" y="607266"/>
                    <a:pt x="566023" y="603052"/>
                  </a:cubicBezTo>
                  <a:cubicBezTo>
                    <a:pt x="591971" y="581556"/>
                    <a:pt x="615288" y="556846"/>
                    <a:pt x="637310" y="531412"/>
                  </a:cubicBezTo>
                  <a:cubicBezTo>
                    <a:pt x="669209" y="494501"/>
                    <a:pt x="698315" y="455008"/>
                    <a:pt x="723697" y="413316"/>
                  </a:cubicBezTo>
                  <a:cubicBezTo>
                    <a:pt x="733817" y="396674"/>
                    <a:pt x="743411" y="379684"/>
                    <a:pt x="752074" y="362200"/>
                  </a:cubicBezTo>
                  <a:cubicBezTo>
                    <a:pt x="760737" y="344724"/>
                    <a:pt x="768469" y="326901"/>
                    <a:pt x="775108" y="308559"/>
                  </a:cubicBezTo>
                  <a:cubicBezTo>
                    <a:pt x="794499" y="255054"/>
                    <a:pt x="804093" y="197178"/>
                    <a:pt x="789317" y="141331"/>
                  </a:cubicBezTo>
                  <a:cubicBezTo>
                    <a:pt x="787010" y="132619"/>
                    <a:pt x="778063" y="127441"/>
                    <a:pt x="769360" y="129773"/>
                  </a:cubicBezTo>
                  <a:cubicBezTo>
                    <a:pt x="760616" y="132085"/>
                    <a:pt x="755475" y="141035"/>
                    <a:pt x="757782" y="149747"/>
                  </a:cubicBezTo>
                  <a:cubicBezTo>
                    <a:pt x="770979" y="199118"/>
                    <a:pt x="761587" y="250278"/>
                    <a:pt x="744666" y="297548"/>
                  </a:cubicBezTo>
                  <a:cubicBezTo>
                    <a:pt x="730660" y="336685"/>
                    <a:pt x="711269" y="373705"/>
                    <a:pt x="689247" y="408891"/>
                  </a:cubicBezTo>
                  <a:cubicBezTo>
                    <a:pt x="666780" y="444798"/>
                    <a:pt x="641358" y="478993"/>
                    <a:pt x="613750" y="511090"/>
                  </a:cubicBezTo>
                  <a:cubicBezTo>
                    <a:pt x="593752" y="534343"/>
                    <a:pt x="572661" y="556871"/>
                    <a:pt x="549263" y="576775"/>
                  </a:cubicBezTo>
                  <a:cubicBezTo>
                    <a:pt x="542908" y="582188"/>
                    <a:pt x="536188" y="587571"/>
                    <a:pt x="529144" y="592065"/>
                  </a:cubicBezTo>
                  <a:cubicBezTo>
                    <a:pt x="528618" y="592385"/>
                    <a:pt x="527970" y="592640"/>
                    <a:pt x="527403" y="593012"/>
                  </a:cubicBezTo>
                  <a:cubicBezTo>
                    <a:pt x="526148" y="591745"/>
                    <a:pt x="525015" y="590434"/>
                    <a:pt x="523760" y="589155"/>
                  </a:cubicBezTo>
                  <a:cubicBezTo>
                    <a:pt x="502184" y="566963"/>
                    <a:pt x="480162" y="544892"/>
                    <a:pt x="459193" y="522122"/>
                  </a:cubicBezTo>
                  <a:cubicBezTo>
                    <a:pt x="451623" y="513912"/>
                    <a:pt x="444538" y="505273"/>
                    <a:pt x="437252" y="496817"/>
                  </a:cubicBezTo>
                  <a:cubicBezTo>
                    <a:pt x="452027" y="479037"/>
                    <a:pt x="465265" y="459756"/>
                    <a:pt x="476842" y="439977"/>
                  </a:cubicBezTo>
                  <a:cubicBezTo>
                    <a:pt x="489634" y="418170"/>
                    <a:pt x="500686" y="395488"/>
                    <a:pt x="510239" y="372106"/>
                  </a:cubicBezTo>
                  <a:cubicBezTo>
                    <a:pt x="538940" y="301972"/>
                    <a:pt x="553635" y="225928"/>
                    <a:pt x="557279" y="150572"/>
                  </a:cubicBezTo>
                  <a:cubicBezTo>
                    <a:pt x="558736" y="119944"/>
                    <a:pt x="558493" y="89086"/>
                    <a:pt x="555336" y="58563"/>
                  </a:cubicBezTo>
                  <a:cubicBezTo>
                    <a:pt x="553635" y="42338"/>
                    <a:pt x="551854" y="25105"/>
                    <a:pt x="545498" y="9908"/>
                  </a:cubicBezTo>
                  <a:cubicBezTo>
                    <a:pt x="541977" y="1605"/>
                    <a:pt x="532342" y="-2208"/>
                    <a:pt x="524043" y="1306"/>
                  </a:cubicBezTo>
                  <a:cubicBezTo>
                    <a:pt x="515745" y="4807"/>
                    <a:pt x="511778" y="14385"/>
                    <a:pt x="515259" y="22692"/>
                  </a:cubicBezTo>
                  <a:cubicBezTo>
                    <a:pt x="518821" y="31015"/>
                    <a:pt x="520036" y="40350"/>
                    <a:pt x="521331" y="49216"/>
                  </a:cubicBezTo>
                  <a:cubicBezTo>
                    <a:pt x="522991" y="60797"/>
                    <a:pt x="523963" y="72520"/>
                    <a:pt x="524610" y="84207"/>
                  </a:cubicBezTo>
                  <a:cubicBezTo>
                    <a:pt x="526958" y="125859"/>
                    <a:pt x="524894" y="167769"/>
                    <a:pt x="519388" y="209108"/>
                  </a:cubicBezTo>
                  <a:cubicBezTo>
                    <a:pt x="508296" y="292674"/>
                    <a:pt x="482307" y="375936"/>
                    <a:pt x="435187" y="446434"/>
                  </a:cubicBezTo>
                  <a:cubicBezTo>
                    <a:pt x="429155" y="455416"/>
                    <a:pt x="422881" y="463994"/>
                    <a:pt x="416282" y="472313"/>
                  </a:cubicBezTo>
                  <a:cubicBezTo>
                    <a:pt x="399887" y="452473"/>
                    <a:pt x="383776" y="432460"/>
                    <a:pt x="367826" y="412300"/>
                  </a:cubicBezTo>
                  <a:cubicBezTo>
                    <a:pt x="324228" y="357310"/>
                    <a:pt x="281682" y="301470"/>
                    <a:pt x="240108" y="244938"/>
                  </a:cubicBezTo>
                  <a:cubicBezTo>
                    <a:pt x="209788" y="203660"/>
                    <a:pt x="179872" y="161895"/>
                    <a:pt x="151495" y="119256"/>
                  </a:cubicBezTo>
                  <a:cubicBezTo>
                    <a:pt x="133521" y="92308"/>
                    <a:pt x="115223" y="65076"/>
                    <a:pt x="101298" y="35755"/>
                  </a:cubicBezTo>
                  <a:cubicBezTo>
                    <a:pt x="97614" y="28048"/>
                    <a:pt x="88384" y="24623"/>
                    <a:pt x="80693" y="28274"/>
                  </a:cubicBezTo>
                  <a:cubicBezTo>
                    <a:pt x="72961" y="31934"/>
                    <a:pt x="69682" y="41253"/>
                    <a:pt x="73366" y="48960"/>
                  </a:cubicBezTo>
                  <a:cubicBezTo>
                    <a:pt x="88830" y="81592"/>
                    <a:pt x="109394" y="111953"/>
                    <a:pt x="129472" y="141877"/>
                  </a:cubicBezTo>
                  <a:cubicBezTo>
                    <a:pt x="157040" y="183006"/>
                    <a:pt x="185823" y="223273"/>
                    <a:pt x="215090" y="263203"/>
                  </a:cubicBezTo>
                  <a:cubicBezTo>
                    <a:pt x="258203" y="321990"/>
                    <a:pt x="302408" y="380073"/>
                    <a:pt x="347626" y="437236"/>
                  </a:cubicBezTo>
                  <a:cubicBezTo>
                    <a:pt x="363252" y="456943"/>
                    <a:pt x="378877" y="476701"/>
                    <a:pt x="394908" y="496149"/>
                  </a:cubicBezTo>
                  <a:cubicBezTo>
                    <a:pt x="382440" y="508463"/>
                    <a:pt x="368717" y="519454"/>
                    <a:pt x="352524" y="528080"/>
                  </a:cubicBezTo>
                  <a:cubicBezTo>
                    <a:pt x="313501" y="548884"/>
                    <a:pt x="268404" y="555761"/>
                    <a:pt x="224563" y="553746"/>
                  </a:cubicBezTo>
                  <a:cubicBezTo>
                    <a:pt x="191247" y="552211"/>
                    <a:pt x="158174" y="545686"/>
                    <a:pt x="126517" y="535217"/>
                  </a:cubicBezTo>
                  <a:cubicBezTo>
                    <a:pt x="89963" y="523117"/>
                    <a:pt x="55230" y="505646"/>
                    <a:pt x="24950" y="481786"/>
                  </a:cubicBezTo>
                  <a:cubicBezTo>
                    <a:pt x="18230" y="476507"/>
                    <a:pt x="8636" y="477604"/>
                    <a:pt x="3373" y="484316"/>
                  </a:cubicBezTo>
                  <a:cubicBezTo>
                    <a:pt x="-1929" y="491020"/>
                    <a:pt x="-877" y="500768"/>
                    <a:pt x="5803" y="506046"/>
                  </a:cubicBezTo>
                  <a:cubicBezTo>
                    <a:pt x="71382" y="557684"/>
                    <a:pt x="159672" y="585944"/>
                    <a:pt x="242942" y="585074"/>
                  </a:cubicBezTo>
                  <a:cubicBezTo>
                    <a:pt x="289131" y="584592"/>
                    <a:pt x="335846" y="574613"/>
                    <a:pt x="375922" y="550977"/>
                  </a:cubicBezTo>
                  <a:cubicBezTo>
                    <a:pt x="390496" y="542370"/>
                    <a:pt x="403328" y="531513"/>
                    <a:pt x="415432" y="519895"/>
                  </a:cubicBezTo>
                  <a:cubicBezTo>
                    <a:pt x="423043" y="528676"/>
                    <a:pt x="430410" y="537666"/>
                    <a:pt x="438304" y="546163"/>
                  </a:cubicBezTo>
                  <a:cubicBezTo>
                    <a:pt x="465912" y="575844"/>
                    <a:pt x="494411" y="604699"/>
                    <a:pt x="522667" y="633789"/>
                  </a:cubicBezTo>
                  <a:cubicBezTo>
                    <a:pt x="530885" y="642237"/>
                    <a:pt x="538981" y="650791"/>
                    <a:pt x="547199" y="659272"/>
                  </a:cubicBezTo>
                  <a:cubicBezTo>
                    <a:pt x="518174" y="677986"/>
                    <a:pt x="488744" y="696247"/>
                    <a:pt x="458666" y="713140"/>
                  </a:cubicBezTo>
                  <a:cubicBezTo>
                    <a:pt x="431058" y="728653"/>
                    <a:pt x="402964" y="744481"/>
                    <a:pt x="372967" y="754962"/>
                  </a:cubicBezTo>
                  <a:cubicBezTo>
                    <a:pt x="340340" y="766337"/>
                    <a:pt x="305769" y="772000"/>
                    <a:pt x="271441" y="774733"/>
                  </a:cubicBezTo>
                  <a:cubicBezTo>
                    <a:pt x="215455" y="779190"/>
                    <a:pt x="159267" y="775639"/>
                    <a:pt x="103808" y="767539"/>
                  </a:cubicBezTo>
                  <a:cubicBezTo>
                    <a:pt x="95347" y="766308"/>
                    <a:pt x="87453" y="772065"/>
                    <a:pt x="86198" y="780517"/>
                  </a:cubicBezTo>
                  <a:cubicBezTo>
                    <a:pt x="84984" y="788962"/>
                    <a:pt x="90894" y="796969"/>
                    <a:pt x="99355" y="798192"/>
                  </a:cubicBezTo>
                  <a:cubicBezTo>
                    <a:pt x="152668" y="805996"/>
                    <a:pt x="206468" y="809417"/>
                    <a:pt x="260349" y="806664"/>
                  </a:cubicBezTo>
                  <a:cubicBezTo>
                    <a:pt x="301923" y="804539"/>
                    <a:pt x="343902" y="798819"/>
                    <a:pt x="383411" y="785298"/>
                  </a:cubicBezTo>
                  <a:cubicBezTo>
                    <a:pt x="415270" y="774393"/>
                    <a:pt x="445226" y="757848"/>
                    <a:pt x="474535" y="741485"/>
                  </a:cubicBezTo>
                  <a:cubicBezTo>
                    <a:pt x="507163" y="723281"/>
                    <a:pt x="539103" y="703635"/>
                    <a:pt x="570476" y="683261"/>
                  </a:cubicBezTo>
                  <a:cubicBezTo>
                    <a:pt x="606625" y="720621"/>
                    <a:pt x="642046" y="758649"/>
                    <a:pt x="676941" y="797200"/>
                  </a:cubicBezTo>
                  <a:cubicBezTo>
                    <a:pt x="660667" y="906726"/>
                    <a:pt x="589583" y="1020409"/>
                    <a:pt x="479190" y="1053600"/>
                  </a:cubicBezTo>
                  <a:cubicBezTo>
                    <a:pt x="459840" y="1059417"/>
                    <a:pt x="440126" y="1062069"/>
                    <a:pt x="420007" y="1062838"/>
                  </a:cubicBezTo>
                  <a:cubicBezTo>
                    <a:pt x="411465" y="1063161"/>
                    <a:pt x="404704" y="1070323"/>
                    <a:pt x="405029" y="1078864"/>
                  </a:cubicBezTo>
                  <a:cubicBezTo>
                    <a:pt x="405352" y="1087394"/>
                    <a:pt x="412599" y="1094004"/>
                    <a:pt x="421140" y="1093664"/>
                  </a:cubicBezTo>
                  <a:cubicBezTo>
                    <a:pt x="443891" y="1092794"/>
                    <a:pt x="466155" y="1089770"/>
                    <a:pt x="488056" y="1083244"/>
                  </a:cubicBezTo>
                  <a:cubicBezTo>
                    <a:pt x="581082" y="1055555"/>
                    <a:pt x="649697" y="978499"/>
                    <a:pt x="685482" y="889639"/>
                  </a:cubicBezTo>
                  <a:cubicBezTo>
                    <a:pt x="693660" y="869354"/>
                    <a:pt x="699530" y="848368"/>
                    <a:pt x="704185" y="827281"/>
                  </a:cubicBezTo>
                  <a:cubicBezTo>
                    <a:pt x="708638" y="832390"/>
                    <a:pt x="713455" y="837211"/>
                    <a:pt x="717867" y="842360"/>
                  </a:cubicBezTo>
                  <a:cubicBezTo>
                    <a:pt x="764502" y="896561"/>
                    <a:pt x="808303" y="953202"/>
                    <a:pt x="847286" y="1013135"/>
                  </a:cubicBezTo>
                  <a:cubicBezTo>
                    <a:pt x="870158" y="1048228"/>
                    <a:pt x="891006" y="1084410"/>
                    <a:pt x="910315" y="1121560"/>
                  </a:cubicBezTo>
                  <a:cubicBezTo>
                    <a:pt x="914445" y="1129555"/>
                    <a:pt x="924282" y="1132692"/>
                    <a:pt x="932297" y="1128502"/>
                  </a:cubicBezTo>
                  <a:cubicBezTo>
                    <a:pt x="936305" y="1126422"/>
                    <a:pt x="939179" y="1122940"/>
                    <a:pt x="940434" y="1118973"/>
                  </a:cubicBezTo>
                  <a:close/>
                </a:path>
              </a:pathLst>
            </a:custGeom>
            <a:solidFill>
              <a:srgbClr val="23682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28" name="Google Shape;39;p2"/>
          <p:cNvSpPr/>
          <p:nvPr/>
        </p:nvSpPr>
        <p:spPr>
          <a:xfrm>
            <a:off x="11299320" y="4491000"/>
            <a:ext cx="926280" cy="1491480"/>
          </a:xfrm>
          <a:custGeom>
            <a:avLst/>
            <a:gdLst>
              <a:gd name="textAreaLeft" fmla="*/ 0 w 926280"/>
              <a:gd name="textAreaRight" fmla="*/ 926640 w 926280"/>
              <a:gd name="textAreaTop" fmla="*/ 0 h 1491480"/>
              <a:gd name="textAreaBottom" fmla="*/ 1491840 h 1491480"/>
            </a:gdLst>
            <a:ahLst/>
            <a:rect l="textAreaLeft" t="textAreaTop" r="textAreaRight" b="textAreaBottom"/>
            <a:pathLst>
              <a:path w="876113" h="1410601">
                <a:moveTo>
                  <a:pt x="264788" y="1401461"/>
                </a:moveTo>
                <a:cubicBezTo>
                  <a:pt x="264788" y="1401461"/>
                  <a:pt x="155367" y="1144620"/>
                  <a:pt x="89180" y="1006817"/>
                </a:cubicBezTo>
                <a:cubicBezTo>
                  <a:pt x="22953" y="869011"/>
                  <a:pt x="0" y="850244"/>
                  <a:pt x="0" y="850244"/>
                </a:cubicBezTo>
                <a:cubicBezTo>
                  <a:pt x="0" y="850244"/>
                  <a:pt x="63879" y="869805"/>
                  <a:pt x="130997" y="913488"/>
                </a:cubicBezTo>
                <a:cubicBezTo>
                  <a:pt x="198074" y="957171"/>
                  <a:pt x="268390" y="1024977"/>
                  <a:pt x="268390" y="1024977"/>
                </a:cubicBezTo>
                <a:cubicBezTo>
                  <a:pt x="268390" y="1024977"/>
                  <a:pt x="193257" y="869885"/>
                  <a:pt x="142817" y="771714"/>
                </a:cubicBezTo>
                <a:cubicBezTo>
                  <a:pt x="92378" y="673539"/>
                  <a:pt x="77279" y="608101"/>
                  <a:pt x="77279" y="608101"/>
                </a:cubicBezTo>
                <a:cubicBezTo>
                  <a:pt x="77279" y="608101"/>
                  <a:pt x="149173" y="646457"/>
                  <a:pt x="214996" y="723206"/>
                </a:cubicBezTo>
                <a:cubicBezTo>
                  <a:pt x="280778" y="799954"/>
                  <a:pt x="340447" y="915091"/>
                  <a:pt x="340447" y="915091"/>
                </a:cubicBezTo>
                <a:cubicBezTo>
                  <a:pt x="340447" y="915091"/>
                  <a:pt x="301464" y="763744"/>
                  <a:pt x="268593" y="596216"/>
                </a:cubicBezTo>
                <a:cubicBezTo>
                  <a:pt x="235722" y="428688"/>
                  <a:pt x="221554" y="214364"/>
                  <a:pt x="221554" y="214364"/>
                </a:cubicBezTo>
                <a:cubicBezTo>
                  <a:pt x="221554" y="214364"/>
                  <a:pt x="313041" y="380694"/>
                  <a:pt x="378338" y="525702"/>
                </a:cubicBezTo>
                <a:cubicBezTo>
                  <a:pt x="443634" y="670710"/>
                  <a:pt x="470149" y="825024"/>
                  <a:pt x="470149" y="825024"/>
                </a:cubicBezTo>
                <a:cubicBezTo>
                  <a:pt x="470149" y="825024"/>
                  <a:pt x="465453" y="678328"/>
                  <a:pt x="513180" y="472072"/>
                </a:cubicBezTo>
                <a:cubicBezTo>
                  <a:pt x="560908" y="265816"/>
                  <a:pt x="661099" y="0"/>
                  <a:pt x="661099" y="0"/>
                </a:cubicBezTo>
                <a:cubicBezTo>
                  <a:pt x="661099" y="0"/>
                  <a:pt x="679397" y="260035"/>
                  <a:pt x="683890" y="458187"/>
                </a:cubicBezTo>
                <a:cubicBezTo>
                  <a:pt x="688383" y="656335"/>
                  <a:pt x="679113" y="792599"/>
                  <a:pt x="679113" y="792599"/>
                </a:cubicBezTo>
                <a:cubicBezTo>
                  <a:pt x="679113" y="792599"/>
                  <a:pt x="713846" y="695946"/>
                  <a:pt x="762019" y="621638"/>
                </a:cubicBezTo>
                <a:cubicBezTo>
                  <a:pt x="810191" y="547335"/>
                  <a:pt x="871845" y="495377"/>
                  <a:pt x="871845" y="495377"/>
                </a:cubicBezTo>
                <a:cubicBezTo>
                  <a:pt x="871845" y="495377"/>
                  <a:pt x="889494" y="577534"/>
                  <a:pt x="853021" y="802253"/>
                </a:cubicBezTo>
                <a:cubicBezTo>
                  <a:pt x="816507" y="1026973"/>
                  <a:pt x="688424" y="1410602"/>
                  <a:pt x="688424" y="1410602"/>
                </a:cubicBezTo>
                <a:lnTo>
                  <a:pt x="264788" y="1401461"/>
                </a:lnTo>
                <a:close/>
              </a:path>
            </a:pathLst>
          </a:custGeom>
          <a:solidFill>
            <a:srgbClr val="58a651"/>
          </a:solidFill>
          <a:ln w="1150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ldNum" idx="1"/>
          </p:nvPr>
        </p:nvSpPr>
        <p:spPr>
          <a:xfrm>
            <a:off x="7763760" y="6451560"/>
            <a:ext cx="506520" cy="3632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rmAutofit fontScale="74552" lnSpcReduction="10000"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lt1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48B142B-2248-4BBD-BE11-D04A5E9D376C}" type="slidenum">
              <a:rPr b="0" lang="en" sz="1300" spc="-1" strike="noStrike">
                <a:solidFill>
                  <a:schemeClr val="lt1"/>
                </a:solidFill>
                <a:latin typeface="Arial"/>
                <a:ea typeface="Arial"/>
              </a:rPr>
              <a:t>&lt;номер&gt;</a:t>
            </a:fld>
            <a:endParaRPr b="0" lang="ru-RU" sz="13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" name="Google Shape;41;p2"/>
          <p:cNvSpPr/>
          <p:nvPr/>
        </p:nvSpPr>
        <p:spPr>
          <a:xfrm>
            <a:off x="-79200" y="5668920"/>
            <a:ext cx="12299040" cy="1262880"/>
          </a:xfrm>
          <a:custGeom>
            <a:avLst/>
            <a:gdLst>
              <a:gd name="textAreaLeft" fmla="*/ 0 w 12299040"/>
              <a:gd name="textAreaRight" fmla="*/ 12299400 w 12299040"/>
              <a:gd name="textAreaTop" fmla="*/ 0 h 1262880"/>
              <a:gd name="textAreaBottom" fmla="*/ 1263240 h 1262880"/>
            </a:gdLst>
            <a:ahLst/>
            <a:rect l="textAreaLeft" t="textAreaTop" r="textAreaRight" b="textAreaBottom"/>
            <a:pathLst>
              <a:path w="7809202" h="1172303">
                <a:moveTo>
                  <a:pt x="6695361" y="242"/>
                </a:moveTo>
                <a:cubicBezTo>
                  <a:pt x="6596061" y="1310"/>
                  <a:pt x="6496842" y="6095"/>
                  <a:pt x="6397541" y="18713"/>
                </a:cubicBezTo>
                <a:cubicBezTo>
                  <a:pt x="6171777" y="47414"/>
                  <a:pt x="5948159" y="97712"/>
                  <a:pt x="5720614" y="113338"/>
                </a:cubicBezTo>
                <a:cubicBezTo>
                  <a:pt x="5547677" y="125211"/>
                  <a:pt x="5372475" y="111448"/>
                  <a:pt x="5199701" y="106128"/>
                </a:cubicBezTo>
                <a:cubicBezTo>
                  <a:pt x="4745501" y="92138"/>
                  <a:pt x="4281384" y="80386"/>
                  <a:pt x="3827249" y="96640"/>
                </a:cubicBezTo>
                <a:cubicBezTo>
                  <a:pt x="3539662" y="106930"/>
                  <a:pt x="3232870" y="146168"/>
                  <a:pt x="2951716" y="209987"/>
                </a:cubicBezTo>
                <a:cubicBezTo>
                  <a:pt x="2795013" y="245554"/>
                  <a:pt x="2647670" y="294006"/>
                  <a:pt x="2486182" y="308786"/>
                </a:cubicBezTo>
                <a:cubicBezTo>
                  <a:pt x="2251139" y="330297"/>
                  <a:pt x="2017951" y="277129"/>
                  <a:pt x="1789143" y="232883"/>
                </a:cubicBezTo>
                <a:cubicBezTo>
                  <a:pt x="1630408" y="202186"/>
                  <a:pt x="1467868" y="188237"/>
                  <a:pt x="1308177" y="163308"/>
                </a:cubicBezTo>
                <a:cubicBezTo>
                  <a:pt x="987375" y="113225"/>
                  <a:pt x="663011" y="37666"/>
                  <a:pt x="337133" y="31489"/>
                </a:cubicBezTo>
                <a:cubicBezTo>
                  <a:pt x="220440" y="29275"/>
                  <a:pt x="110068" y="42354"/>
                  <a:pt x="0" y="59575"/>
                </a:cubicBezTo>
                <a:lnTo>
                  <a:pt x="0" y="1172304"/>
                </a:lnTo>
                <a:lnTo>
                  <a:pt x="7809203" y="1172304"/>
                </a:lnTo>
                <a:lnTo>
                  <a:pt x="7809203" y="13904"/>
                </a:lnTo>
                <a:cubicBezTo>
                  <a:pt x="7553321" y="4711"/>
                  <a:pt x="7295820" y="6500"/>
                  <a:pt x="7192269" y="6694"/>
                </a:cubicBezTo>
                <a:cubicBezTo>
                  <a:pt x="7026377" y="7010"/>
                  <a:pt x="6860808" y="-1527"/>
                  <a:pt x="6695361" y="242"/>
                </a:cubicBezTo>
                <a:close/>
              </a:path>
            </a:pathLst>
          </a:custGeom>
          <a:solidFill>
            <a:srgbClr val="8fb23e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31" name="Google Shape;42;p2"/>
          <p:cNvGrpSpPr/>
          <p:nvPr/>
        </p:nvGrpSpPr>
        <p:grpSpPr>
          <a:xfrm>
            <a:off x="-1116720" y="-54360"/>
            <a:ext cx="5841720" cy="6566760"/>
            <a:chOff x="-1116720" y="-54360"/>
            <a:chExt cx="5841720" cy="6566760"/>
          </a:xfrm>
        </p:grpSpPr>
        <p:grpSp>
          <p:nvGrpSpPr>
            <p:cNvPr id="32" name="Google Shape;43;p2"/>
            <p:cNvGrpSpPr/>
            <p:nvPr/>
          </p:nvGrpSpPr>
          <p:grpSpPr>
            <a:xfrm>
              <a:off x="-423720" y="1181520"/>
              <a:ext cx="2209320" cy="2900160"/>
              <a:chOff x="-423720" y="1181520"/>
              <a:chExt cx="2209320" cy="2900160"/>
            </a:xfrm>
          </p:grpSpPr>
          <p:sp>
            <p:nvSpPr>
              <p:cNvPr id="33" name="Google Shape;44;p2"/>
              <p:cNvSpPr/>
              <p:nvPr/>
            </p:nvSpPr>
            <p:spPr>
              <a:xfrm>
                <a:off x="-423720" y="1181520"/>
                <a:ext cx="2209320" cy="2900160"/>
              </a:xfrm>
              <a:custGeom>
                <a:avLst/>
                <a:gdLst>
                  <a:gd name="textAreaLeft" fmla="*/ 0 w 2209320"/>
                  <a:gd name="textAreaRight" fmla="*/ 2209680 w 2209320"/>
                  <a:gd name="textAreaTop" fmla="*/ 0 h 2900160"/>
                  <a:gd name="textAreaBottom" fmla="*/ 2900520 h 2900160"/>
                </a:gdLst>
                <a:ahLst/>
                <a:rect l="textAreaLeft" t="textAreaTop" r="textAreaRight" b="textAreaBottom"/>
                <a:pathLst>
                  <a:path w="1614828" h="2120056">
                    <a:moveTo>
                      <a:pt x="456711" y="2120057"/>
                    </a:moveTo>
                    <a:cubicBezTo>
                      <a:pt x="456711" y="2120057"/>
                      <a:pt x="278284" y="1844623"/>
                      <a:pt x="259886" y="1674439"/>
                    </a:cubicBezTo>
                    <a:cubicBezTo>
                      <a:pt x="241488" y="1504256"/>
                      <a:pt x="397918" y="1422800"/>
                      <a:pt x="397918" y="1422800"/>
                    </a:cubicBezTo>
                    <a:lnTo>
                      <a:pt x="248104" y="1485882"/>
                    </a:lnTo>
                    <a:cubicBezTo>
                      <a:pt x="248104" y="1485882"/>
                      <a:pt x="-53026" y="1035629"/>
                      <a:pt x="8219" y="629043"/>
                    </a:cubicBezTo>
                    <a:cubicBezTo>
                      <a:pt x="45524" y="381382"/>
                      <a:pt x="256847" y="157592"/>
                      <a:pt x="414691" y="58503"/>
                    </a:cubicBezTo>
                    <a:cubicBezTo>
                      <a:pt x="620108" y="-70450"/>
                      <a:pt x="999809" y="54002"/>
                      <a:pt x="999809" y="54002"/>
                    </a:cubicBezTo>
                    <a:lnTo>
                      <a:pt x="1614828" y="308394"/>
                    </a:lnTo>
                    <a:cubicBezTo>
                      <a:pt x="1614828" y="308394"/>
                      <a:pt x="1554345" y="800231"/>
                      <a:pt x="1477467" y="954642"/>
                    </a:cubicBezTo>
                    <a:cubicBezTo>
                      <a:pt x="1400589" y="1109058"/>
                      <a:pt x="1338896" y="901741"/>
                      <a:pt x="1338896" y="901741"/>
                    </a:cubicBezTo>
                    <a:cubicBezTo>
                      <a:pt x="1338896" y="901741"/>
                      <a:pt x="1342203" y="1053546"/>
                      <a:pt x="1285027" y="1203521"/>
                    </a:cubicBezTo>
                    <a:cubicBezTo>
                      <a:pt x="1227856" y="1353500"/>
                      <a:pt x="1198584" y="1457342"/>
                      <a:pt x="1110193" y="1501649"/>
                    </a:cubicBezTo>
                    <a:cubicBezTo>
                      <a:pt x="1021802" y="1545956"/>
                      <a:pt x="931468" y="1380748"/>
                      <a:pt x="931468" y="1380748"/>
                    </a:cubicBezTo>
                    <a:cubicBezTo>
                      <a:pt x="931468" y="1380748"/>
                      <a:pt x="926011" y="1590797"/>
                      <a:pt x="854781" y="1728923"/>
                    </a:cubicBezTo>
                    <a:cubicBezTo>
                      <a:pt x="783546" y="1867045"/>
                      <a:pt x="715833" y="1929099"/>
                      <a:pt x="646541" y="1933240"/>
                    </a:cubicBezTo>
                    <a:cubicBezTo>
                      <a:pt x="577250" y="1937385"/>
                      <a:pt x="504488" y="1880930"/>
                      <a:pt x="504488" y="1880930"/>
                    </a:cubicBezTo>
                    <a:cubicBezTo>
                      <a:pt x="504488" y="1880930"/>
                      <a:pt x="548967" y="1970479"/>
                      <a:pt x="530811" y="2029804"/>
                    </a:cubicBezTo>
                    <a:cubicBezTo>
                      <a:pt x="512655" y="2089129"/>
                      <a:pt x="456711" y="2120057"/>
                      <a:pt x="456711" y="2120057"/>
                    </a:cubicBezTo>
                    <a:close/>
                  </a:path>
                </a:pathLst>
              </a:custGeom>
              <a:solidFill>
                <a:srgbClr val="387e12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4" name="Google Shape;45;p2"/>
              <p:cNvSpPr/>
              <p:nvPr/>
            </p:nvSpPr>
            <p:spPr>
              <a:xfrm>
                <a:off x="269280" y="2581200"/>
                <a:ext cx="200160" cy="713880"/>
              </a:xfrm>
              <a:custGeom>
                <a:avLst/>
                <a:gdLst>
                  <a:gd name="textAreaLeft" fmla="*/ 0 w 200160"/>
                  <a:gd name="textAreaRight" fmla="*/ 200520 w 200160"/>
                  <a:gd name="textAreaTop" fmla="*/ 0 h 713880"/>
                  <a:gd name="textAreaBottom" fmla="*/ 714240 h 713880"/>
                </a:gdLst>
                <a:ahLst/>
                <a:rect l="textAreaLeft" t="textAreaTop" r="textAreaRight" b="textAreaBottom"/>
                <a:pathLst>
                  <a:path w="146663" h="521940">
                    <a:moveTo>
                      <a:pt x="22820" y="162888"/>
                    </a:moveTo>
                    <a:cubicBezTo>
                      <a:pt x="22820" y="162888"/>
                      <a:pt x="94" y="218935"/>
                      <a:pt x="0" y="308698"/>
                    </a:cubicBezTo>
                    <a:cubicBezTo>
                      <a:pt x="-94" y="398461"/>
                      <a:pt x="22444" y="521941"/>
                      <a:pt x="22444" y="521941"/>
                    </a:cubicBezTo>
                    <a:cubicBezTo>
                      <a:pt x="22444" y="521941"/>
                      <a:pt x="32793" y="403197"/>
                      <a:pt x="63847" y="272714"/>
                    </a:cubicBezTo>
                    <a:cubicBezTo>
                      <a:pt x="94902" y="142227"/>
                      <a:pt x="146663" y="0"/>
                      <a:pt x="146663" y="0"/>
                    </a:cubicBezTo>
                  </a:path>
                </a:pathLst>
              </a:custGeom>
              <a:noFill/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35" name="Google Shape;46;p2"/>
            <p:cNvGrpSpPr/>
            <p:nvPr/>
          </p:nvGrpSpPr>
          <p:grpSpPr>
            <a:xfrm>
              <a:off x="1909080" y="1312560"/>
              <a:ext cx="1252440" cy="2625480"/>
              <a:chOff x="1909080" y="1312560"/>
              <a:chExt cx="1252440" cy="2625480"/>
            </a:xfrm>
          </p:grpSpPr>
          <p:sp>
            <p:nvSpPr>
              <p:cNvPr id="36" name="Google Shape;47;p2"/>
              <p:cNvSpPr/>
              <p:nvPr/>
            </p:nvSpPr>
            <p:spPr>
              <a:xfrm>
                <a:off x="1909080" y="1312560"/>
                <a:ext cx="1252440" cy="2625480"/>
              </a:xfrm>
              <a:custGeom>
                <a:avLst/>
                <a:gdLst>
                  <a:gd name="textAreaLeft" fmla="*/ 0 w 1252440"/>
                  <a:gd name="textAreaRight" fmla="*/ 1252800 w 1252440"/>
                  <a:gd name="textAreaTop" fmla="*/ 0 h 2625480"/>
                  <a:gd name="textAreaBottom" fmla="*/ 2625840 h 2625480"/>
                </a:gdLst>
                <a:ahLst/>
                <a:rect l="textAreaLeft" t="textAreaTop" r="textAreaRight" b="textAreaBottom"/>
                <a:pathLst>
                  <a:path w="915591" h="1919143">
                    <a:moveTo>
                      <a:pt x="98149" y="16068"/>
                    </a:moveTo>
                    <a:cubicBezTo>
                      <a:pt x="98149" y="16068"/>
                      <a:pt x="-54862" y="408699"/>
                      <a:pt x="21211" y="698221"/>
                    </a:cubicBezTo>
                    <a:cubicBezTo>
                      <a:pt x="97287" y="987747"/>
                      <a:pt x="240441" y="1219413"/>
                      <a:pt x="240441" y="1219413"/>
                    </a:cubicBezTo>
                    <a:cubicBezTo>
                      <a:pt x="240441" y="1219413"/>
                      <a:pt x="264191" y="1169050"/>
                      <a:pt x="303652" y="1123821"/>
                    </a:cubicBezTo>
                    <a:cubicBezTo>
                      <a:pt x="343109" y="1078595"/>
                      <a:pt x="398281" y="1038510"/>
                      <a:pt x="398281" y="1038510"/>
                    </a:cubicBezTo>
                    <a:cubicBezTo>
                      <a:pt x="398281" y="1038510"/>
                      <a:pt x="320650" y="1138430"/>
                      <a:pt x="305401" y="1252838"/>
                    </a:cubicBezTo>
                    <a:cubicBezTo>
                      <a:pt x="295386" y="1327951"/>
                      <a:pt x="310129" y="1377051"/>
                      <a:pt x="334038" y="1420702"/>
                    </a:cubicBezTo>
                    <a:cubicBezTo>
                      <a:pt x="377276" y="1499644"/>
                      <a:pt x="413178" y="1431425"/>
                      <a:pt x="434876" y="1408691"/>
                    </a:cubicBezTo>
                    <a:cubicBezTo>
                      <a:pt x="467188" y="1374828"/>
                      <a:pt x="484834" y="1372671"/>
                      <a:pt x="484834" y="1372671"/>
                    </a:cubicBezTo>
                    <a:cubicBezTo>
                      <a:pt x="484834" y="1372671"/>
                      <a:pt x="441758" y="1432773"/>
                      <a:pt x="434034" y="1491236"/>
                    </a:cubicBezTo>
                    <a:cubicBezTo>
                      <a:pt x="426306" y="1549695"/>
                      <a:pt x="450360" y="1621631"/>
                      <a:pt x="450360" y="1621631"/>
                    </a:cubicBezTo>
                    <a:cubicBezTo>
                      <a:pt x="450360" y="1621631"/>
                      <a:pt x="460679" y="1555545"/>
                      <a:pt x="484741" y="1515379"/>
                    </a:cubicBezTo>
                    <a:cubicBezTo>
                      <a:pt x="508803" y="1475218"/>
                      <a:pt x="546609" y="1460977"/>
                      <a:pt x="546609" y="1460977"/>
                    </a:cubicBezTo>
                    <a:cubicBezTo>
                      <a:pt x="546609" y="1460977"/>
                      <a:pt x="483361" y="1568697"/>
                      <a:pt x="519340" y="1683239"/>
                    </a:cubicBezTo>
                    <a:cubicBezTo>
                      <a:pt x="532570" y="1725352"/>
                      <a:pt x="580220" y="1753834"/>
                      <a:pt x="608626" y="1791421"/>
                    </a:cubicBezTo>
                    <a:cubicBezTo>
                      <a:pt x="657475" y="1856062"/>
                      <a:pt x="690528" y="1919143"/>
                      <a:pt x="690528" y="1919143"/>
                    </a:cubicBezTo>
                    <a:cubicBezTo>
                      <a:pt x="690528" y="1919143"/>
                      <a:pt x="806604" y="1681349"/>
                      <a:pt x="820731" y="1495661"/>
                    </a:cubicBezTo>
                    <a:cubicBezTo>
                      <a:pt x="834864" y="1309978"/>
                      <a:pt x="747052" y="1176402"/>
                      <a:pt x="747052" y="1176402"/>
                    </a:cubicBezTo>
                    <a:cubicBezTo>
                      <a:pt x="747052" y="1176402"/>
                      <a:pt x="807259" y="1226837"/>
                      <a:pt x="844328" y="1283252"/>
                    </a:cubicBezTo>
                    <a:cubicBezTo>
                      <a:pt x="881397" y="1339671"/>
                      <a:pt x="895326" y="1402072"/>
                      <a:pt x="895326" y="1402072"/>
                    </a:cubicBezTo>
                    <a:cubicBezTo>
                      <a:pt x="895326" y="1402072"/>
                      <a:pt x="937261" y="1285450"/>
                      <a:pt x="900484" y="1162978"/>
                    </a:cubicBezTo>
                    <a:cubicBezTo>
                      <a:pt x="882307" y="1102459"/>
                      <a:pt x="826747" y="1050392"/>
                      <a:pt x="794281" y="995940"/>
                    </a:cubicBezTo>
                    <a:cubicBezTo>
                      <a:pt x="761046" y="940202"/>
                      <a:pt x="751104" y="882779"/>
                      <a:pt x="751104" y="882779"/>
                    </a:cubicBezTo>
                    <a:cubicBezTo>
                      <a:pt x="751104" y="882779"/>
                      <a:pt x="784687" y="898935"/>
                      <a:pt x="820833" y="935024"/>
                    </a:cubicBezTo>
                    <a:cubicBezTo>
                      <a:pt x="856974" y="971109"/>
                      <a:pt x="895674" y="1027123"/>
                      <a:pt x="895674" y="1027123"/>
                    </a:cubicBezTo>
                    <a:cubicBezTo>
                      <a:pt x="895674" y="1027123"/>
                      <a:pt x="887687" y="858438"/>
                      <a:pt x="847170" y="718717"/>
                    </a:cubicBezTo>
                    <a:cubicBezTo>
                      <a:pt x="806648" y="579000"/>
                      <a:pt x="733490" y="469567"/>
                      <a:pt x="733490" y="469567"/>
                    </a:cubicBezTo>
                    <a:lnTo>
                      <a:pt x="872471" y="497215"/>
                    </a:lnTo>
                    <a:cubicBezTo>
                      <a:pt x="872471" y="497215"/>
                      <a:pt x="808725" y="194459"/>
                      <a:pt x="615143" y="74172"/>
                    </a:cubicBezTo>
                    <a:cubicBezTo>
                      <a:pt x="421562" y="-46115"/>
                      <a:pt x="98149" y="16068"/>
                      <a:pt x="98149" y="16068"/>
                    </a:cubicBezTo>
                    <a:close/>
                  </a:path>
                </a:pathLst>
              </a:custGeom>
              <a:solidFill>
                <a:srgbClr val="387e12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7" name="Google Shape;48;p2"/>
              <p:cNvSpPr/>
              <p:nvPr/>
            </p:nvSpPr>
            <p:spPr>
              <a:xfrm>
                <a:off x="2459160" y="2192400"/>
                <a:ext cx="325800" cy="1063440"/>
              </a:xfrm>
              <a:custGeom>
                <a:avLst/>
                <a:gdLst>
                  <a:gd name="textAreaLeft" fmla="*/ 0 w 325800"/>
                  <a:gd name="textAreaRight" fmla="*/ 326160 w 325800"/>
                  <a:gd name="textAreaTop" fmla="*/ 0 h 1063440"/>
                  <a:gd name="textAreaBottom" fmla="*/ 1063800 h 1063440"/>
                </a:gdLst>
                <a:ahLst/>
                <a:rect l="textAreaLeft" t="textAreaTop" r="textAreaRight" b="textAreaBottom"/>
                <a:pathLst>
                  <a:path w="238483" h="777616">
                    <a:moveTo>
                      <a:pt x="238483" y="777617"/>
                    </a:moveTo>
                    <a:cubicBezTo>
                      <a:pt x="238483" y="777617"/>
                      <a:pt x="195634" y="527293"/>
                      <a:pt x="136013" y="332890"/>
                    </a:cubicBezTo>
                    <a:cubicBezTo>
                      <a:pt x="76392" y="138486"/>
                      <a:pt x="0" y="0"/>
                      <a:pt x="0" y="0"/>
                    </a:cubicBezTo>
                  </a:path>
                </a:pathLst>
              </a:custGeom>
              <a:noFill/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8" name="Google Shape;49;p2"/>
              <p:cNvSpPr/>
              <p:nvPr/>
            </p:nvSpPr>
            <p:spPr>
              <a:xfrm>
                <a:off x="2530800" y="2058840"/>
                <a:ext cx="266040" cy="895320"/>
              </a:xfrm>
              <a:custGeom>
                <a:avLst/>
                <a:gdLst>
                  <a:gd name="textAreaLeft" fmla="*/ 0 w 266040"/>
                  <a:gd name="textAreaRight" fmla="*/ 266400 w 266040"/>
                  <a:gd name="textAreaTop" fmla="*/ 0 h 895320"/>
                  <a:gd name="textAreaBottom" fmla="*/ 895680 h 895320"/>
                </a:gdLst>
                <a:ahLst/>
                <a:rect l="textAreaLeft" t="textAreaTop" r="textAreaRight" b="textAreaBottom"/>
                <a:pathLst>
                  <a:path w="194755" h="654699">
                    <a:moveTo>
                      <a:pt x="194755" y="654699"/>
                    </a:moveTo>
                    <a:cubicBezTo>
                      <a:pt x="194755" y="654699"/>
                      <a:pt x="172118" y="446298"/>
                      <a:pt x="123431" y="282624"/>
                    </a:cubicBezTo>
                    <a:cubicBezTo>
                      <a:pt x="74740" y="118946"/>
                      <a:pt x="0" y="0"/>
                      <a:pt x="0" y="0"/>
                    </a:cubicBezTo>
                  </a:path>
                </a:pathLst>
              </a:custGeom>
              <a:noFill/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39" name="Google Shape;50;p2"/>
            <p:cNvSpPr/>
            <p:nvPr/>
          </p:nvSpPr>
          <p:spPr>
            <a:xfrm>
              <a:off x="1382400" y="-54360"/>
              <a:ext cx="1349280" cy="2359440"/>
            </a:xfrm>
            <a:custGeom>
              <a:avLst/>
              <a:gdLst>
                <a:gd name="textAreaLeft" fmla="*/ 0 w 1349280"/>
                <a:gd name="textAreaRight" fmla="*/ 1349640 w 1349280"/>
                <a:gd name="textAreaTop" fmla="*/ 0 h 2359440"/>
                <a:gd name="textAreaBottom" fmla="*/ 2359800 h 2359440"/>
              </a:gdLst>
              <a:ahLst/>
              <a:rect l="textAreaLeft" t="textAreaTop" r="textAreaRight" b="textAreaBottom"/>
              <a:pathLst>
                <a:path w="986439" h="1724776">
                  <a:moveTo>
                    <a:pt x="271739" y="1724777"/>
                  </a:moveTo>
                  <a:lnTo>
                    <a:pt x="0" y="990354"/>
                  </a:lnTo>
                  <a:cubicBezTo>
                    <a:pt x="0" y="990354"/>
                    <a:pt x="19965" y="722864"/>
                    <a:pt x="82598" y="611481"/>
                  </a:cubicBezTo>
                  <a:cubicBezTo>
                    <a:pt x="145235" y="500097"/>
                    <a:pt x="187226" y="428899"/>
                    <a:pt x="187226" y="428899"/>
                  </a:cubicBezTo>
                  <a:cubicBezTo>
                    <a:pt x="187226" y="428899"/>
                    <a:pt x="203787" y="500692"/>
                    <a:pt x="229533" y="553680"/>
                  </a:cubicBezTo>
                  <a:cubicBezTo>
                    <a:pt x="255275" y="606669"/>
                    <a:pt x="290198" y="640857"/>
                    <a:pt x="290198" y="640857"/>
                  </a:cubicBezTo>
                  <a:cubicBezTo>
                    <a:pt x="290198" y="640857"/>
                    <a:pt x="250397" y="495090"/>
                    <a:pt x="259282" y="413662"/>
                  </a:cubicBezTo>
                  <a:cubicBezTo>
                    <a:pt x="268168" y="332234"/>
                    <a:pt x="481508" y="170212"/>
                    <a:pt x="481508" y="170212"/>
                  </a:cubicBezTo>
                  <a:lnTo>
                    <a:pt x="479245" y="225213"/>
                  </a:lnTo>
                  <a:cubicBezTo>
                    <a:pt x="479245" y="225213"/>
                    <a:pt x="565790" y="119699"/>
                    <a:pt x="692590" y="63394"/>
                  </a:cubicBezTo>
                  <a:cubicBezTo>
                    <a:pt x="819385" y="7092"/>
                    <a:pt x="986439" y="0"/>
                    <a:pt x="986439" y="0"/>
                  </a:cubicBezTo>
                  <a:cubicBezTo>
                    <a:pt x="986439" y="0"/>
                    <a:pt x="853555" y="225723"/>
                    <a:pt x="751360" y="348357"/>
                  </a:cubicBezTo>
                  <a:cubicBezTo>
                    <a:pt x="715988" y="390806"/>
                    <a:pt x="665390" y="422555"/>
                    <a:pt x="635823" y="450342"/>
                  </a:cubicBezTo>
                  <a:cubicBezTo>
                    <a:pt x="579971" y="502826"/>
                    <a:pt x="556986" y="532492"/>
                    <a:pt x="556986" y="532492"/>
                  </a:cubicBezTo>
                  <a:cubicBezTo>
                    <a:pt x="556986" y="532492"/>
                    <a:pt x="620047" y="489232"/>
                    <a:pt x="670410" y="463292"/>
                  </a:cubicBezTo>
                  <a:cubicBezTo>
                    <a:pt x="720769" y="437351"/>
                    <a:pt x="758424" y="428729"/>
                    <a:pt x="758424" y="428729"/>
                  </a:cubicBezTo>
                  <a:cubicBezTo>
                    <a:pt x="758424" y="428729"/>
                    <a:pt x="688064" y="531617"/>
                    <a:pt x="619796" y="759368"/>
                  </a:cubicBezTo>
                  <a:cubicBezTo>
                    <a:pt x="551529" y="987120"/>
                    <a:pt x="485358" y="1339735"/>
                    <a:pt x="485358" y="1339735"/>
                  </a:cubicBezTo>
                  <a:lnTo>
                    <a:pt x="271739" y="1724777"/>
                  </a:lnTo>
                  <a:close/>
                </a:path>
              </a:pathLst>
            </a:custGeom>
            <a:solidFill>
              <a:srgbClr val="387e12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" name="Google Shape;51;p2"/>
            <p:cNvSpPr/>
            <p:nvPr/>
          </p:nvSpPr>
          <p:spPr>
            <a:xfrm>
              <a:off x="-1116720" y="1541160"/>
              <a:ext cx="2119680" cy="2178360"/>
            </a:xfrm>
            <a:custGeom>
              <a:avLst/>
              <a:gdLst>
                <a:gd name="textAreaLeft" fmla="*/ 0 w 2119680"/>
                <a:gd name="textAreaRight" fmla="*/ 2120040 w 2119680"/>
                <a:gd name="textAreaTop" fmla="*/ 0 h 2178360"/>
                <a:gd name="textAreaBottom" fmla="*/ 2178720 h 2178360"/>
              </a:gdLst>
              <a:ahLst/>
              <a:rect l="textAreaLeft" t="textAreaTop" r="textAreaRight" b="textAreaBottom"/>
              <a:pathLst>
                <a:path w="1549432" h="1592280">
                  <a:moveTo>
                    <a:pt x="1549432" y="164750"/>
                  </a:moveTo>
                  <a:cubicBezTo>
                    <a:pt x="1549432" y="164750"/>
                    <a:pt x="1393656" y="35959"/>
                    <a:pt x="1200540" y="7447"/>
                  </a:cubicBezTo>
                  <a:cubicBezTo>
                    <a:pt x="1007424" y="-21064"/>
                    <a:pt x="751802" y="41480"/>
                    <a:pt x="751802" y="41480"/>
                  </a:cubicBezTo>
                  <a:cubicBezTo>
                    <a:pt x="751802" y="41480"/>
                    <a:pt x="802160" y="57554"/>
                    <a:pt x="842795" y="72272"/>
                  </a:cubicBezTo>
                  <a:cubicBezTo>
                    <a:pt x="883429" y="86990"/>
                    <a:pt x="914342" y="100352"/>
                    <a:pt x="914342" y="100352"/>
                  </a:cubicBezTo>
                  <a:cubicBezTo>
                    <a:pt x="914342" y="100352"/>
                    <a:pt x="782568" y="75155"/>
                    <a:pt x="656810" y="98455"/>
                  </a:cubicBezTo>
                  <a:cubicBezTo>
                    <a:pt x="531051" y="121755"/>
                    <a:pt x="411307" y="193552"/>
                    <a:pt x="411307" y="193552"/>
                  </a:cubicBezTo>
                  <a:cubicBezTo>
                    <a:pt x="411307" y="193552"/>
                    <a:pt x="495019" y="184367"/>
                    <a:pt x="538261" y="186917"/>
                  </a:cubicBezTo>
                  <a:cubicBezTo>
                    <a:pt x="581503" y="189468"/>
                    <a:pt x="584276" y="203754"/>
                    <a:pt x="584276" y="203754"/>
                  </a:cubicBezTo>
                  <a:cubicBezTo>
                    <a:pt x="584276" y="203754"/>
                    <a:pt x="399146" y="226314"/>
                    <a:pt x="263614" y="369411"/>
                  </a:cubicBezTo>
                  <a:cubicBezTo>
                    <a:pt x="128083" y="512512"/>
                    <a:pt x="42153" y="776154"/>
                    <a:pt x="42153" y="776154"/>
                  </a:cubicBezTo>
                  <a:cubicBezTo>
                    <a:pt x="42153" y="776154"/>
                    <a:pt x="106122" y="731852"/>
                    <a:pt x="157917" y="704231"/>
                  </a:cubicBezTo>
                  <a:cubicBezTo>
                    <a:pt x="209713" y="676607"/>
                    <a:pt x="249332" y="665665"/>
                    <a:pt x="249332" y="665665"/>
                  </a:cubicBezTo>
                  <a:cubicBezTo>
                    <a:pt x="249332" y="665665"/>
                    <a:pt x="158529" y="735973"/>
                    <a:pt x="96196" y="807880"/>
                  </a:cubicBezTo>
                  <a:cubicBezTo>
                    <a:pt x="33863" y="879786"/>
                    <a:pt x="0" y="953288"/>
                    <a:pt x="0" y="953288"/>
                  </a:cubicBezTo>
                  <a:lnTo>
                    <a:pt x="176531" y="855388"/>
                  </a:lnTo>
                  <a:cubicBezTo>
                    <a:pt x="176531" y="855388"/>
                    <a:pt x="21386" y="951086"/>
                    <a:pt x="23609" y="1135308"/>
                  </a:cubicBezTo>
                  <a:cubicBezTo>
                    <a:pt x="25835" y="1319530"/>
                    <a:pt x="185428" y="1592281"/>
                    <a:pt x="185428" y="1592281"/>
                  </a:cubicBezTo>
                  <a:cubicBezTo>
                    <a:pt x="185428" y="1592281"/>
                    <a:pt x="252316" y="1531753"/>
                    <a:pt x="332286" y="1467202"/>
                  </a:cubicBezTo>
                  <a:cubicBezTo>
                    <a:pt x="368944" y="1437614"/>
                    <a:pt x="429921" y="1428069"/>
                    <a:pt x="450156" y="1386029"/>
                  </a:cubicBezTo>
                  <a:cubicBezTo>
                    <a:pt x="476638" y="1331007"/>
                    <a:pt x="450369" y="1276636"/>
                    <a:pt x="445284" y="1218720"/>
                  </a:cubicBezTo>
                  <a:cubicBezTo>
                    <a:pt x="438006" y="1135843"/>
                    <a:pt x="442942" y="1057244"/>
                    <a:pt x="442942" y="1057244"/>
                  </a:cubicBezTo>
                  <a:cubicBezTo>
                    <a:pt x="442942" y="1057244"/>
                    <a:pt x="462740" y="1135037"/>
                    <a:pt x="491408" y="1178020"/>
                  </a:cubicBezTo>
                  <a:cubicBezTo>
                    <a:pt x="520076" y="1220999"/>
                    <a:pt x="552439" y="1244425"/>
                    <a:pt x="638069" y="1174737"/>
                  </a:cubicBezTo>
                  <a:cubicBezTo>
                    <a:pt x="723700" y="1105049"/>
                    <a:pt x="823462" y="1026928"/>
                    <a:pt x="849630" y="897546"/>
                  </a:cubicBezTo>
                  <a:cubicBezTo>
                    <a:pt x="875798" y="768159"/>
                    <a:pt x="754519" y="557730"/>
                    <a:pt x="754519" y="557730"/>
                  </a:cubicBezTo>
                  <a:cubicBezTo>
                    <a:pt x="754519" y="557730"/>
                    <a:pt x="842274" y="642340"/>
                    <a:pt x="913094" y="746186"/>
                  </a:cubicBezTo>
                  <a:cubicBezTo>
                    <a:pt x="983914" y="850037"/>
                    <a:pt x="1082161" y="743045"/>
                    <a:pt x="1031701" y="634017"/>
                  </a:cubicBezTo>
                  <a:cubicBezTo>
                    <a:pt x="981241" y="524989"/>
                    <a:pt x="971272" y="396691"/>
                    <a:pt x="971272" y="396691"/>
                  </a:cubicBezTo>
                  <a:cubicBezTo>
                    <a:pt x="971272" y="396691"/>
                    <a:pt x="1038978" y="654063"/>
                    <a:pt x="1152047" y="662783"/>
                  </a:cubicBezTo>
                  <a:cubicBezTo>
                    <a:pt x="1265116" y="671506"/>
                    <a:pt x="1324198" y="556082"/>
                    <a:pt x="1423543" y="431574"/>
                  </a:cubicBezTo>
                  <a:cubicBezTo>
                    <a:pt x="1522888" y="307066"/>
                    <a:pt x="1549432" y="164750"/>
                    <a:pt x="1549432" y="164750"/>
                  </a:cubicBezTo>
                  <a:close/>
                </a:path>
              </a:pathLst>
            </a:custGeom>
            <a:solidFill>
              <a:srgbClr val="62a03e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" name="Google Shape;52;p2"/>
            <p:cNvSpPr/>
            <p:nvPr/>
          </p:nvSpPr>
          <p:spPr>
            <a:xfrm>
              <a:off x="2487960" y="1560240"/>
              <a:ext cx="2062440" cy="2292120"/>
            </a:xfrm>
            <a:custGeom>
              <a:avLst/>
              <a:gdLst>
                <a:gd name="textAreaLeft" fmla="*/ 0 w 2062440"/>
                <a:gd name="textAreaRight" fmla="*/ 2062800 w 2062440"/>
                <a:gd name="textAreaTop" fmla="*/ 0 h 2292120"/>
                <a:gd name="textAreaBottom" fmla="*/ 2292480 h 2292120"/>
              </a:gdLst>
              <a:ahLst/>
              <a:rect l="textAreaLeft" t="textAreaTop" r="textAreaRight" b="textAreaBottom"/>
              <a:pathLst>
                <a:path w="1507563" h="1675523">
                  <a:moveTo>
                    <a:pt x="0" y="207338"/>
                  </a:moveTo>
                  <a:cubicBezTo>
                    <a:pt x="0" y="207338"/>
                    <a:pt x="67636" y="308168"/>
                    <a:pt x="189035" y="403959"/>
                  </a:cubicBezTo>
                  <a:cubicBezTo>
                    <a:pt x="310439" y="499754"/>
                    <a:pt x="485605" y="590509"/>
                    <a:pt x="485605" y="590509"/>
                  </a:cubicBezTo>
                  <a:cubicBezTo>
                    <a:pt x="485605" y="590509"/>
                    <a:pt x="507570" y="528224"/>
                    <a:pt x="508044" y="440493"/>
                  </a:cubicBezTo>
                  <a:cubicBezTo>
                    <a:pt x="508522" y="352763"/>
                    <a:pt x="487500" y="239585"/>
                    <a:pt x="487500" y="239585"/>
                  </a:cubicBezTo>
                  <a:cubicBezTo>
                    <a:pt x="487500" y="239585"/>
                    <a:pt x="528883" y="324924"/>
                    <a:pt x="553075" y="452002"/>
                  </a:cubicBezTo>
                  <a:cubicBezTo>
                    <a:pt x="567434" y="527435"/>
                    <a:pt x="552035" y="634172"/>
                    <a:pt x="583124" y="701116"/>
                  </a:cubicBezTo>
                  <a:cubicBezTo>
                    <a:pt x="613461" y="766445"/>
                    <a:pt x="670956" y="797716"/>
                    <a:pt x="709280" y="837242"/>
                  </a:cubicBezTo>
                  <a:cubicBezTo>
                    <a:pt x="776386" y="906465"/>
                    <a:pt x="815677" y="949278"/>
                    <a:pt x="815677" y="949278"/>
                  </a:cubicBezTo>
                  <a:lnTo>
                    <a:pt x="899125" y="552570"/>
                  </a:lnTo>
                  <a:cubicBezTo>
                    <a:pt x="899125" y="552570"/>
                    <a:pt x="914042" y="584983"/>
                    <a:pt x="919734" y="708277"/>
                  </a:cubicBezTo>
                  <a:cubicBezTo>
                    <a:pt x="922382" y="765635"/>
                    <a:pt x="903165" y="844079"/>
                    <a:pt x="903104" y="910064"/>
                  </a:cubicBezTo>
                  <a:cubicBezTo>
                    <a:pt x="903031" y="985918"/>
                    <a:pt x="921888" y="1045757"/>
                    <a:pt x="921888" y="1045757"/>
                  </a:cubicBezTo>
                  <a:lnTo>
                    <a:pt x="1014833" y="897802"/>
                  </a:lnTo>
                  <a:cubicBezTo>
                    <a:pt x="1014833" y="897802"/>
                    <a:pt x="989220" y="1080377"/>
                    <a:pt x="1014355" y="1198456"/>
                  </a:cubicBezTo>
                  <a:cubicBezTo>
                    <a:pt x="1039490" y="1316536"/>
                    <a:pt x="1093540" y="1347557"/>
                    <a:pt x="1115368" y="1370125"/>
                  </a:cubicBezTo>
                  <a:cubicBezTo>
                    <a:pt x="1137195" y="1392694"/>
                    <a:pt x="1238666" y="1273383"/>
                    <a:pt x="1238666" y="1273383"/>
                  </a:cubicBezTo>
                  <a:cubicBezTo>
                    <a:pt x="1238666" y="1273383"/>
                    <a:pt x="1150000" y="1383014"/>
                    <a:pt x="1169414" y="1433235"/>
                  </a:cubicBezTo>
                  <a:cubicBezTo>
                    <a:pt x="1188829" y="1483457"/>
                    <a:pt x="1413176" y="1675524"/>
                    <a:pt x="1413176" y="1675524"/>
                  </a:cubicBezTo>
                  <a:cubicBezTo>
                    <a:pt x="1413176" y="1675524"/>
                    <a:pt x="1485532" y="1520035"/>
                    <a:pt x="1481266" y="1379667"/>
                  </a:cubicBezTo>
                  <a:cubicBezTo>
                    <a:pt x="1476999" y="1239294"/>
                    <a:pt x="1410926" y="1096614"/>
                    <a:pt x="1410926" y="1096614"/>
                  </a:cubicBezTo>
                  <a:lnTo>
                    <a:pt x="1494742" y="1224065"/>
                  </a:lnTo>
                  <a:cubicBezTo>
                    <a:pt x="1494742" y="1224065"/>
                    <a:pt x="1525285" y="1173317"/>
                    <a:pt x="1492090" y="1075155"/>
                  </a:cubicBezTo>
                  <a:cubicBezTo>
                    <a:pt x="1458892" y="976992"/>
                    <a:pt x="1387483" y="828033"/>
                    <a:pt x="1387483" y="828033"/>
                  </a:cubicBezTo>
                  <a:lnTo>
                    <a:pt x="1487156" y="971782"/>
                  </a:lnTo>
                  <a:cubicBezTo>
                    <a:pt x="1487156" y="971782"/>
                    <a:pt x="1476537" y="806776"/>
                    <a:pt x="1422479" y="689166"/>
                  </a:cubicBezTo>
                  <a:cubicBezTo>
                    <a:pt x="1368416" y="571560"/>
                    <a:pt x="1270913" y="501353"/>
                    <a:pt x="1270913" y="501353"/>
                  </a:cubicBezTo>
                  <a:lnTo>
                    <a:pt x="1348686" y="514631"/>
                  </a:lnTo>
                  <a:cubicBezTo>
                    <a:pt x="1348686" y="514631"/>
                    <a:pt x="1141923" y="13856"/>
                    <a:pt x="608899" y="578"/>
                  </a:cubicBezTo>
                  <a:cubicBezTo>
                    <a:pt x="75878" y="-12701"/>
                    <a:pt x="0" y="207338"/>
                    <a:pt x="0" y="207338"/>
                  </a:cubicBezTo>
                  <a:close/>
                </a:path>
              </a:pathLst>
            </a:custGeom>
            <a:solidFill>
              <a:srgbClr val="62a03e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" name="Google Shape;53;p2"/>
            <p:cNvSpPr/>
            <p:nvPr/>
          </p:nvSpPr>
          <p:spPr>
            <a:xfrm>
              <a:off x="3205440" y="627480"/>
              <a:ext cx="1519560" cy="1420200"/>
            </a:xfrm>
            <a:custGeom>
              <a:avLst/>
              <a:gdLst>
                <a:gd name="textAreaLeft" fmla="*/ 0 w 1519560"/>
                <a:gd name="textAreaRight" fmla="*/ 1519920 w 1519560"/>
                <a:gd name="textAreaTop" fmla="*/ 0 h 1420200"/>
                <a:gd name="textAreaBottom" fmla="*/ 1420560 h 1420200"/>
              </a:gdLst>
              <a:ahLst/>
              <a:rect l="textAreaLeft" t="textAreaTop" r="textAreaRight" b="textAreaBottom"/>
              <a:pathLst>
                <a:path w="1110692" h="1038356">
                  <a:moveTo>
                    <a:pt x="0" y="65257"/>
                  </a:moveTo>
                  <a:cubicBezTo>
                    <a:pt x="0" y="65257"/>
                    <a:pt x="259230" y="-62361"/>
                    <a:pt x="569304" y="39334"/>
                  </a:cubicBezTo>
                  <a:cubicBezTo>
                    <a:pt x="879382" y="141031"/>
                    <a:pt x="1024949" y="464069"/>
                    <a:pt x="1024949" y="464069"/>
                  </a:cubicBezTo>
                  <a:cubicBezTo>
                    <a:pt x="1024949" y="464069"/>
                    <a:pt x="965284" y="407732"/>
                    <a:pt x="896988" y="379816"/>
                  </a:cubicBezTo>
                  <a:cubicBezTo>
                    <a:pt x="828692" y="351899"/>
                    <a:pt x="751761" y="352402"/>
                    <a:pt x="751761" y="352402"/>
                  </a:cubicBezTo>
                  <a:cubicBezTo>
                    <a:pt x="751761" y="352402"/>
                    <a:pt x="846410" y="410184"/>
                    <a:pt x="958608" y="514396"/>
                  </a:cubicBezTo>
                  <a:cubicBezTo>
                    <a:pt x="1070810" y="618608"/>
                    <a:pt x="1110692" y="1038356"/>
                    <a:pt x="1110692" y="1038356"/>
                  </a:cubicBezTo>
                  <a:cubicBezTo>
                    <a:pt x="1110692" y="1038356"/>
                    <a:pt x="1042372" y="976493"/>
                    <a:pt x="956782" y="931126"/>
                  </a:cubicBezTo>
                  <a:cubicBezTo>
                    <a:pt x="897376" y="899631"/>
                    <a:pt x="825000" y="893652"/>
                    <a:pt x="780677" y="848924"/>
                  </a:cubicBezTo>
                  <a:cubicBezTo>
                    <a:pt x="672499" y="739748"/>
                    <a:pt x="677980" y="601659"/>
                    <a:pt x="677980" y="601659"/>
                  </a:cubicBezTo>
                  <a:lnTo>
                    <a:pt x="636106" y="761184"/>
                  </a:lnTo>
                  <a:cubicBezTo>
                    <a:pt x="636106" y="761184"/>
                    <a:pt x="601386" y="766943"/>
                    <a:pt x="530843" y="667738"/>
                  </a:cubicBezTo>
                  <a:cubicBezTo>
                    <a:pt x="494932" y="617233"/>
                    <a:pt x="471671" y="511607"/>
                    <a:pt x="435955" y="447483"/>
                  </a:cubicBezTo>
                  <a:cubicBezTo>
                    <a:pt x="401513" y="385650"/>
                    <a:pt x="353948" y="364366"/>
                    <a:pt x="353948" y="364366"/>
                  </a:cubicBezTo>
                  <a:lnTo>
                    <a:pt x="345969" y="483012"/>
                  </a:lnTo>
                  <a:cubicBezTo>
                    <a:pt x="345969" y="483012"/>
                    <a:pt x="334821" y="419755"/>
                    <a:pt x="248328" y="315316"/>
                  </a:cubicBezTo>
                  <a:cubicBezTo>
                    <a:pt x="161836" y="210877"/>
                    <a:pt x="0" y="65257"/>
                    <a:pt x="0" y="65257"/>
                  </a:cubicBezTo>
                  <a:close/>
                </a:path>
              </a:pathLst>
            </a:custGeom>
            <a:solidFill>
              <a:srgbClr val="387e12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" name="Google Shape;54;p2"/>
            <p:cNvSpPr/>
            <p:nvPr/>
          </p:nvSpPr>
          <p:spPr>
            <a:xfrm>
              <a:off x="-774720" y="439920"/>
              <a:ext cx="1636920" cy="1121760"/>
            </a:xfrm>
            <a:custGeom>
              <a:avLst/>
              <a:gdLst>
                <a:gd name="textAreaLeft" fmla="*/ 0 w 1636920"/>
                <a:gd name="textAreaRight" fmla="*/ 1637280 w 1636920"/>
                <a:gd name="textAreaTop" fmla="*/ 0 h 1121760"/>
                <a:gd name="textAreaBottom" fmla="*/ 1122120 h 1121760"/>
              </a:gdLst>
              <a:ahLst/>
              <a:rect l="textAreaLeft" t="textAreaTop" r="textAreaRight" b="textAreaBottom"/>
              <a:pathLst>
                <a:path w="1196652" h="820145">
                  <a:moveTo>
                    <a:pt x="1196652" y="187371"/>
                  </a:moveTo>
                  <a:cubicBezTo>
                    <a:pt x="1196652" y="187371"/>
                    <a:pt x="1036375" y="198889"/>
                    <a:pt x="918615" y="245626"/>
                  </a:cubicBezTo>
                  <a:cubicBezTo>
                    <a:pt x="800851" y="292362"/>
                    <a:pt x="723073" y="379020"/>
                    <a:pt x="723073" y="379020"/>
                  </a:cubicBezTo>
                  <a:lnTo>
                    <a:pt x="711094" y="220943"/>
                  </a:lnTo>
                  <a:cubicBezTo>
                    <a:pt x="711094" y="220943"/>
                    <a:pt x="682604" y="350611"/>
                    <a:pt x="598239" y="446695"/>
                  </a:cubicBezTo>
                  <a:cubicBezTo>
                    <a:pt x="513874" y="542780"/>
                    <a:pt x="429471" y="612897"/>
                    <a:pt x="395801" y="609652"/>
                  </a:cubicBezTo>
                  <a:cubicBezTo>
                    <a:pt x="362131" y="606408"/>
                    <a:pt x="355472" y="447076"/>
                    <a:pt x="355472" y="447076"/>
                  </a:cubicBezTo>
                  <a:cubicBezTo>
                    <a:pt x="355472" y="447076"/>
                    <a:pt x="318481" y="619361"/>
                    <a:pt x="288026" y="652524"/>
                  </a:cubicBezTo>
                  <a:cubicBezTo>
                    <a:pt x="257571" y="685687"/>
                    <a:pt x="23688" y="831695"/>
                    <a:pt x="5997" y="819414"/>
                  </a:cubicBezTo>
                  <a:cubicBezTo>
                    <a:pt x="-11697" y="807134"/>
                    <a:pt x="8965" y="628444"/>
                    <a:pt x="78629" y="475577"/>
                  </a:cubicBezTo>
                  <a:cubicBezTo>
                    <a:pt x="148295" y="322710"/>
                    <a:pt x="275728" y="199995"/>
                    <a:pt x="275728" y="199995"/>
                  </a:cubicBezTo>
                  <a:cubicBezTo>
                    <a:pt x="275728" y="199995"/>
                    <a:pt x="230979" y="218182"/>
                    <a:pt x="183271" y="244413"/>
                  </a:cubicBezTo>
                  <a:cubicBezTo>
                    <a:pt x="135563" y="270645"/>
                    <a:pt x="93821" y="312873"/>
                    <a:pt x="93821" y="312873"/>
                  </a:cubicBezTo>
                  <a:cubicBezTo>
                    <a:pt x="93821" y="312873"/>
                    <a:pt x="205684" y="30634"/>
                    <a:pt x="488599" y="2552"/>
                  </a:cubicBezTo>
                  <a:cubicBezTo>
                    <a:pt x="771514" y="-25526"/>
                    <a:pt x="1196652" y="187371"/>
                    <a:pt x="1196652" y="187371"/>
                  </a:cubicBezTo>
                  <a:close/>
                </a:path>
              </a:pathLst>
            </a:custGeom>
            <a:solidFill>
              <a:srgbClr val="387e12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" name="Google Shape;55;p2"/>
            <p:cNvSpPr/>
            <p:nvPr/>
          </p:nvSpPr>
          <p:spPr>
            <a:xfrm>
              <a:off x="-492480" y="550440"/>
              <a:ext cx="749520" cy="575280"/>
            </a:xfrm>
            <a:custGeom>
              <a:avLst/>
              <a:gdLst>
                <a:gd name="textAreaLeft" fmla="*/ 0 w 749520"/>
                <a:gd name="textAreaRight" fmla="*/ 749880 w 749520"/>
                <a:gd name="textAreaTop" fmla="*/ 0 h 575280"/>
                <a:gd name="textAreaBottom" fmla="*/ 575640 h 575280"/>
              </a:gdLst>
              <a:ahLst/>
              <a:rect l="textAreaLeft" t="textAreaTop" r="textAreaRight" b="textAreaBottom"/>
              <a:pathLst>
                <a:path w="548033" h="420711">
                  <a:moveTo>
                    <a:pt x="507678" y="0"/>
                  </a:moveTo>
                  <a:cubicBezTo>
                    <a:pt x="507678" y="0"/>
                    <a:pt x="381559" y="54289"/>
                    <a:pt x="254639" y="159466"/>
                  </a:cubicBezTo>
                  <a:cubicBezTo>
                    <a:pt x="127720" y="264643"/>
                    <a:pt x="0" y="420711"/>
                    <a:pt x="0" y="420711"/>
                  </a:cubicBezTo>
                  <a:cubicBezTo>
                    <a:pt x="0" y="420711"/>
                    <a:pt x="140031" y="273895"/>
                    <a:pt x="275980" y="184658"/>
                  </a:cubicBezTo>
                  <a:cubicBezTo>
                    <a:pt x="411929" y="95422"/>
                    <a:pt x="548033" y="45339"/>
                    <a:pt x="548033" y="45339"/>
                  </a:cubicBezTo>
                  <a:lnTo>
                    <a:pt x="507678" y="0"/>
                  </a:lnTo>
                  <a:close/>
                </a:path>
              </a:pathLst>
            </a:custGeom>
            <a:solidFill>
              <a:srgbClr val="c1da9c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5" name="Google Shape;56;p2"/>
            <p:cNvSpPr/>
            <p:nvPr/>
          </p:nvSpPr>
          <p:spPr>
            <a:xfrm>
              <a:off x="-392040" y="352080"/>
              <a:ext cx="2044080" cy="1157760"/>
            </a:xfrm>
            <a:custGeom>
              <a:avLst/>
              <a:gdLst>
                <a:gd name="textAreaLeft" fmla="*/ 0 w 2044080"/>
                <a:gd name="textAreaRight" fmla="*/ 2044440 w 2044080"/>
                <a:gd name="textAreaTop" fmla="*/ 0 h 1157760"/>
                <a:gd name="textAreaBottom" fmla="*/ 1158120 h 1157760"/>
              </a:gdLst>
              <a:ahLst/>
              <a:rect l="textAreaLeft" t="textAreaTop" r="textAreaRight" b="textAreaBottom"/>
              <a:pathLst>
                <a:path w="1494226" h="846447">
                  <a:moveTo>
                    <a:pt x="1424566" y="846448"/>
                  </a:moveTo>
                  <a:cubicBezTo>
                    <a:pt x="1424566" y="846448"/>
                    <a:pt x="1464347" y="830287"/>
                    <a:pt x="1480292" y="742120"/>
                  </a:cubicBezTo>
                  <a:cubicBezTo>
                    <a:pt x="1496242" y="653953"/>
                    <a:pt x="1500201" y="584464"/>
                    <a:pt x="1483146" y="530912"/>
                  </a:cubicBezTo>
                  <a:cubicBezTo>
                    <a:pt x="1466091" y="477360"/>
                    <a:pt x="1412077" y="527913"/>
                    <a:pt x="1412077" y="527913"/>
                  </a:cubicBezTo>
                  <a:cubicBezTo>
                    <a:pt x="1412077" y="527913"/>
                    <a:pt x="1517146" y="351389"/>
                    <a:pt x="1304397" y="164756"/>
                  </a:cubicBezTo>
                  <a:cubicBezTo>
                    <a:pt x="1091644" y="-21875"/>
                    <a:pt x="741206" y="78672"/>
                    <a:pt x="741206" y="78672"/>
                  </a:cubicBezTo>
                  <a:cubicBezTo>
                    <a:pt x="741206" y="78672"/>
                    <a:pt x="528616" y="-50143"/>
                    <a:pt x="285594" y="21889"/>
                  </a:cubicBezTo>
                  <a:cubicBezTo>
                    <a:pt x="42573" y="93922"/>
                    <a:pt x="0" y="147495"/>
                    <a:pt x="0" y="147495"/>
                  </a:cubicBezTo>
                  <a:cubicBezTo>
                    <a:pt x="0" y="147495"/>
                    <a:pt x="249245" y="64447"/>
                    <a:pt x="386261" y="171022"/>
                  </a:cubicBezTo>
                  <a:cubicBezTo>
                    <a:pt x="467839" y="201327"/>
                    <a:pt x="576557" y="182746"/>
                    <a:pt x="665425" y="203857"/>
                  </a:cubicBezTo>
                  <a:cubicBezTo>
                    <a:pt x="754289" y="224966"/>
                    <a:pt x="814461" y="249635"/>
                    <a:pt x="797139" y="268893"/>
                  </a:cubicBezTo>
                  <a:cubicBezTo>
                    <a:pt x="779813" y="288152"/>
                    <a:pt x="596209" y="239085"/>
                    <a:pt x="596128" y="280889"/>
                  </a:cubicBezTo>
                  <a:cubicBezTo>
                    <a:pt x="596048" y="322693"/>
                    <a:pt x="662441" y="392802"/>
                    <a:pt x="796815" y="436111"/>
                  </a:cubicBezTo>
                  <a:cubicBezTo>
                    <a:pt x="931188" y="479420"/>
                    <a:pt x="1081329" y="568714"/>
                    <a:pt x="1081329" y="568714"/>
                  </a:cubicBezTo>
                  <a:cubicBezTo>
                    <a:pt x="1081329" y="568714"/>
                    <a:pt x="931889" y="503982"/>
                    <a:pt x="917522" y="552240"/>
                  </a:cubicBezTo>
                  <a:cubicBezTo>
                    <a:pt x="903151" y="600499"/>
                    <a:pt x="1023797" y="673467"/>
                    <a:pt x="1150961" y="750693"/>
                  </a:cubicBezTo>
                  <a:cubicBezTo>
                    <a:pt x="1278125" y="827920"/>
                    <a:pt x="1424566" y="846448"/>
                    <a:pt x="1424566" y="846448"/>
                  </a:cubicBezTo>
                  <a:close/>
                </a:path>
              </a:pathLst>
            </a:custGeom>
            <a:solidFill>
              <a:srgbClr val="62a03e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6" name="Google Shape;57;p2"/>
            <p:cNvSpPr/>
            <p:nvPr/>
          </p:nvSpPr>
          <p:spPr>
            <a:xfrm>
              <a:off x="2065680" y="487800"/>
              <a:ext cx="2089080" cy="1404720"/>
            </a:xfrm>
            <a:custGeom>
              <a:avLst/>
              <a:gdLst>
                <a:gd name="textAreaLeft" fmla="*/ 0 w 2089080"/>
                <a:gd name="textAreaRight" fmla="*/ 2089440 w 2089080"/>
                <a:gd name="textAreaTop" fmla="*/ 0 h 1404720"/>
                <a:gd name="textAreaBottom" fmla="*/ 1405080 h 1404720"/>
              </a:gdLst>
              <a:ahLst/>
              <a:rect l="textAreaLeft" t="textAreaTop" r="textAreaRight" b="textAreaBottom"/>
              <a:pathLst>
                <a:path w="1527012" h="1026847">
                  <a:moveTo>
                    <a:pt x="1527012" y="302811"/>
                  </a:moveTo>
                  <a:cubicBezTo>
                    <a:pt x="1527012" y="302811"/>
                    <a:pt x="1351089" y="304977"/>
                    <a:pt x="1197122" y="247217"/>
                  </a:cubicBezTo>
                  <a:cubicBezTo>
                    <a:pt x="1043160" y="189457"/>
                    <a:pt x="991061" y="217436"/>
                    <a:pt x="991061" y="217436"/>
                  </a:cubicBezTo>
                  <a:lnTo>
                    <a:pt x="1193872" y="294918"/>
                  </a:lnTo>
                  <a:cubicBezTo>
                    <a:pt x="1193872" y="294918"/>
                    <a:pt x="1129163" y="414760"/>
                    <a:pt x="938277" y="387838"/>
                  </a:cubicBezTo>
                  <a:cubicBezTo>
                    <a:pt x="747392" y="360916"/>
                    <a:pt x="624292" y="373135"/>
                    <a:pt x="624292" y="373135"/>
                  </a:cubicBezTo>
                  <a:cubicBezTo>
                    <a:pt x="624292" y="373135"/>
                    <a:pt x="709522" y="382741"/>
                    <a:pt x="771770" y="407035"/>
                  </a:cubicBezTo>
                  <a:cubicBezTo>
                    <a:pt x="833512" y="431132"/>
                    <a:pt x="873758" y="477541"/>
                    <a:pt x="811279" y="509752"/>
                  </a:cubicBezTo>
                  <a:cubicBezTo>
                    <a:pt x="747780" y="542489"/>
                    <a:pt x="596676" y="658212"/>
                    <a:pt x="461615" y="725711"/>
                  </a:cubicBezTo>
                  <a:cubicBezTo>
                    <a:pt x="329803" y="791586"/>
                    <a:pt x="214671" y="802781"/>
                    <a:pt x="214671" y="802781"/>
                  </a:cubicBezTo>
                  <a:cubicBezTo>
                    <a:pt x="214671" y="802781"/>
                    <a:pt x="339588" y="809690"/>
                    <a:pt x="292314" y="870711"/>
                  </a:cubicBezTo>
                  <a:cubicBezTo>
                    <a:pt x="245044" y="931733"/>
                    <a:pt x="13200" y="1026848"/>
                    <a:pt x="13200" y="1026848"/>
                  </a:cubicBezTo>
                  <a:cubicBezTo>
                    <a:pt x="13200" y="1026848"/>
                    <a:pt x="-20392" y="849747"/>
                    <a:pt x="19600" y="663586"/>
                  </a:cubicBezTo>
                  <a:cubicBezTo>
                    <a:pt x="59591" y="477424"/>
                    <a:pt x="185553" y="302221"/>
                    <a:pt x="185553" y="302221"/>
                  </a:cubicBezTo>
                  <a:lnTo>
                    <a:pt x="231632" y="469346"/>
                  </a:lnTo>
                  <a:cubicBezTo>
                    <a:pt x="231632" y="469346"/>
                    <a:pt x="258261" y="142305"/>
                    <a:pt x="496331" y="42057"/>
                  </a:cubicBezTo>
                  <a:cubicBezTo>
                    <a:pt x="734406" y="-58191"/>
                    <a:pt x="689293" y="49991"/>
                    <a:pt x="1048184" y="67313"/>
                  </a:cubicBezTo>
                  <a:cubicBezTo>
                    <a:pt x="1407074" y="84635"/>
                    <a:pt x="1527012" y="302811"/>
                    <a:pt x="1527012" y="302811"/>
                  </a:cubicBezTo>
                  <a:close/>
                </a:path>
              </a:pathLst>
            </a:custGeom>
            <a:solidFill>
              <a:srgbClr val="62a03e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7" name="Google Shape;58;p2"/>
            <p:cNvSpPr/>
            <p:nvPr/>
          </p:nvSpPr>
          <p:spPr>
            <a:xfrm>
              <a:off x="1780560" y="138960"/>
              <a:ext cx="540360" cy="2547000"/>
            </a:xfrm>
            <a:custGeom>
              <a:avLst/>
              <a:gdLst>
                <a:gd name="textAreaLeft" fmla="*/ 0 w 540360"/>
                <a:gd name="textAreaRight" fmla="*/ 540720 w 540360"/>
                <a:gd name="textAreaTop" fmla="*/ 0 h 2547000"/>
                <a:gd name="textAreaBottom" fmla="*/ 2547360 h 2547000"/>
              </a:gdLst>
              <a:ahLst/>
              <a:rect l="textAreaLeft" t="textAreaTop" r="textAreaRight" b="textAreaBottom"/>
              <a:pathLst>
                <a:path w="395075" h="1861878">
                  <a:moveTo>
                    <a:pt x="20155" y="1859316"/>
                  </a:moveTo>
                  <a:cubicBezTo>
                    <a:pt x="20155" y="1859316"/>
                    <a:pt x="-25853" y="1327550"/>
                    <a:pt x="21154" y="817209"/>
                  </a:cubicBezTo>
                  <a:cubicBezTo>
                    <a:pt x="68165" y="306864"/>
                    <a:pt x="395076" y="0"/>
                    <a:pt x="395076" y="0"/>
                  </a:cubicBezTo>
                  <a:cubicBezTo>
                    <a:pt x="395076" y="0"/>
                    <a:pt x="137263" y="396767"/>
                    <a:pt x="99854" y="890179"/>
                  </a:cubicBezTo>
                  <a:cubicBezTo>
                    <a:pt x="62449" y="1383592"/>
                    <a:pt x="97012" y="1861879"/>
                    <a:pt x="97012" y="1861879"/>
                  </a:cubicBezTo>
                </a:path>
              </a:pathLst>
            </a:custGeom>
            <a:solidFill>
              <a:srgbClr val="acce7e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8" name="Google Shape;59;p2"/>
            <p:cNvSpPr/>
            <p:nvPr/>
          </p:nvSpPr>
          <p:spPr>
            <a:xfrm>
              <a:off x="621360" y="460440"/>
              <a:ext cx="1264680" cy="2413080"/>
            </a:xfrm>
            <a:custGeom>
              <a:avLst/>
              <a:gdLst>
                <a:gd name="textAreaLeft" fmla="*/ 0 w 1264680"/>
                <a:gd name="textAreaRight" fmla="*/ 1265040 w 1264680"/>
                <a:gd name="textAreaTop" fmla="*/ 0 h 2413080"/>
                <a:gd name="textAreaBottom" fmla="*/ 2413440 h 2413080"/>
              </a:gdLst>
              <a:ahLst/>
              <a:rect l="textAreaLeft" t="textAreaTop" r="textAreaRight" b="textAreaBottom"/>
              <a:pathLst>
                <a:path w="924579" h="1764043">
                  <a:moveTo>
                    <a:pt x="823729" y="1647061"/>
                  </a:moveTo>
                  <a:cubicBezTo>
                    <a:pt x="823729" y="1647061"/>
                    <a:pt x="811811" y="1511019"/>
                    <a:pt x="768160" y="1250263"/>
                  </a:cubicBezTo>
                  <a:cubicBezTo>
                    <a:pt x="743062" y="1100333"/>
                    <a:pt x="713518" y="886902"/>
                    <a:pt x="632491" y="678494"/>
                  </a:cubicBezTo>
                  <a:cubicBezTo>
                    <a:pt x="410545" y="107619"/>
                    <a:pt x="0" y="0"/>
                    <a:pt x="0" y="0"/>
                  </a:cubicBezTo>
                  <a:cubicBezTo>
                    <a:pt x="0" y="0"/>
                    <a:pt x="191622" y="8254"/>
                    <a:pt x="485508" y="295153"/>
                  </a:cubicBezTo>
                  <a:cubicBezTo>
                    <a:pt x="614271" y="420853"/>
                    <a:pt x="741455" y="705656"/>
                    <a:pt x="804411" y="970522"/>
                  </a:cubicBezTo>
                  <a:cubicBezTo>
                    <a:pt x="877706" y="1278884"/>
                    <a:pt x="924580" y="1764043"/>
                    <a:pt x="924580" y="1764043"/>
                  </a:cubicBezTo>
                </a:path>
              </a:pathLst>
            </a:custGeom>
            <a:solidFill>
              <a:srgbClr val="acce7e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9" name="Google Shape;60;p2"/>
            <p:cNvSpPr/>
            <p:nvPr/>
          </p:nvSpPr>
          <p:spPr>
            <a:xfrm>
              <a:off x="1856880" y="590040"/>
              <a:ext cx="1625760" cy="2135520"/>
            </a:xfrm>
            <a:custGeom>
              <a:avLst/>
              <a:gdLst>
                <a:gd name="textAreaLeft" fmla="*/ 0 w 1625760"/>
                <a:gd name="textAreaRight" fmla="*/ 1626120 w 1625760"/>
                <a:gd name="textAreaTop" fmla="*/ 0 h 2135520"/>
                <a:gd name="textAreaBottom" fmla="*/ 2135880 h 2135520"/>
              </a:gdLst>
              <a:ahLst/>
              <a:rect l="textAreaLeft" t="textAreaTop" r="textAreaRight" b="textAreaBottom"/>
              <a:pathLst>
                <a:path w="1188330" h="1561062">
                  <a:moveTo>
                    <a:pt x="12" y="1561062"/>
                  </a:moveTo>
                  <a:cubicBezTo>
                    <a:pt x="12" y="1561062"/>
                    <a:pt x="-7052" y="990568"/>
                    <a:pt x="323251" y="511758"/>
                  </a:cubicBezTo>
                  <a:cubicBezTo>
                    <a:pt x="653553" y="32948"/>
                    <a:pt x="1188331" y="0"/>
                    <a:pt x="1188331" y="0"/>
                  </a:cubicBezTo>
                  <a:cubicBezTo>
                    <a:pt x="1188331" y="0"/>
                    <a:pt x="710575" y="74932"/>
                    <a:pt x="401711" y="532458"/>
                  </a:cubicBezTo>
                  <a:cubicBezTo>
                    <a:pt x="92848" y="989985"/>
                    <a:pt x="109821" y="1528621"/>
                    <a:pt x="109821" y="1528621"/>
                  </a:cubicBezTo>
                </a:path>
              </a:pathLst>
            </a:custGeom>
            <a:solidFill>
              <a:srgbClr val="acce7e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0" name="Google Shape;61;p2"/>
            <p:cNvSpPr/>
            <p:nvPr/>
          </p:nvSpPr>
          <p:spPr>
            <a:xfrm>
              <a:off x="-659520" y="1545840"/>
              <a:ext cx="4916160" cy="1781280"/>
            </a:xfrm>
            <a:custGeom>
              <a:avLst/>
              <a:gdLst>
                <a:gd name="textAreaLeft" fmla="*/ 0 w 4916160"/>
                <a:gd name="textAreaRight" fmla="*/ 4916520 w 4916160"/>
                <a:gd name="textAreaTop" fmla="*/ 0 h 1781280"/>
                <a:gd name="textAreaBottom" fmla="*/ 1781640 h 1781280"/>
              </a:gdLst>
              <a:ahLst/>
              <a:rect l="textAreaLeft" t="textAreaTop" r="textAreaRight" b="textAreaBottom"/>
              <a:pathLst>
                <a:path w="3593289" h="1302080">
                  <a:moveTo>
                    <a:pt x="1917706" y="775383"/>
                  </a:moveTo>
                  <a:cubicBezTo>
                    <a:pt x="1917706" y="775383"/>
                    <a:pt x="1918528" y="555145"/>
                    <a:pt x="2191501" y="273828"/>
                  </a:cubicBezTo>
                  <a:cubicBezTo>
                    <a:pt x="2652376" y="-201135"/>
                    <a:pt x="3177535" y="50370"/>
                    <a:pt x="3351006" y="222166"/>
                  </a:cubicBezTo>
                  <a:cubicBezTo>
                    <a:pt x="3541790" y="411104"/>
                    <a:pt x="3593290" y="746123"/>
                    <a:pt x="3593290" y="746123"/>
                  </a:cubicBezTo>
                  <a:cubicBezTo>
                    <a:pt x="3593290" y="746123"/>
                    <a:pt x="3475635" y="414683"/>
                    <a:pt x="3224004" y="219426"/>
                  </a:cubicBezTo>
                  <a:cubicBezTo>
                    <a:pt x="3002381" y="47453"/>
                    <a:pt x="2462786" y="-39226"/>
                    <a:pt x="2137285" y="461617"/>
                  </a:cubicBezTo>
                  <a:cubicBezTo>
                    <a:pt x="1929243" y="781726"/>
                    <a:pt x="1920540" y="1257045"/>
                    <a:pt x="1920540" y="1257045"/>
                  </a:cubicBezTo>
                  <a:lnTo>
                    <a:pt x="1753656" y="1302081"/>
                  </a:lnTo>
                  <a:cubicBezTo>
                    <a:pt x="1753656" y="1302081"/>
                    <a:pt x="1837072" y="229388"/>
                    <a:pt x="998037" y="174803"/>
                  </a:cubicBezTo>
                  <a:cubicBezTo>
                    <a:pt x="325919" y="131077"/>
                    <a:pt x="0" y="1075037"/>
                    <a:pt x="0" y="1075037"/>
                  </a:cubicBezTo>
                  <a:cubicBezTo>
                    <a:pt x="0" y="1075037"/>
                    <a:pt x="284259" y="-67933"/>
                    <a:pt x="1157420" y="97656"/>
                  </a:cubicBezTo>
                  <a:cubicBezTo>
                    <a:pt x="1699184" y="253211"/>
                    <a:pt x="1804063" y="851856"/>
                    <a:pt x="1804063" y="851856"/>
                  </a:cubicBezTo>
                </a:path>
              </a:pathLst>
            </a:custGeom>
            <a:solidFill>
              <a:srgbClr val="acce7e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1" name="Google Shape;62;p2"/>
            <p:cNvSpPr/>
            <p:nvPr/>
          </p:nvSpPr>
          <p:spPr>
            <a:xfrm>
              <a:off x="935640" y="2065680"/>
              <a:ext cx="749520" cy="651600"/>
            </a:xfrm>
            <a:custGeom>
              <a:avLst/>
              <a:gdLst>
                <a:gd name="textAreaLeft" fmla="*/ 0 w 749520"/>
                <a:gd name="textAreaRight" fmla="*/ 749880 w 749520"/>
                <a:gd name="textAreaTop" fmla="*/ 0 h 651600"/>
                <a:gd name="textAreaBottom" fmla="*/ 651960 h 651600"/>
              </a:gdLst>
              <a:ahLst/>
              <a:rect l="textAreaLeft" t="textAreaTop" r="textAreaRight" b="textAreaBottom"/>
              <a:pathLst>
                <a:path w="547986" h="476443">
                  <a:moveTo>
                    <a:pt x="527017" y="38351"/>
                  </a:moveTo>
                  <a:cubicBezTo>
                    <a:pt x="527017" y="38351"/>
                    <a:pt x="428733" y="-53873"/>
                    <a:pt x="232326" y="47706"/>
                  </a:cubicBezTo>
                  <a:cubicBezTo>
                    <a:pt x="35915" y="149286"/>
                    <a:pt x="0" y="475201"/>
                    <a:pt x="0" y="475201"/>
                  </a:cubicBezTo>
                  <a:lnTo>
                    <a:pt x="99616" y="476443"/>
                  </a:lnTo>
                  <a:cubicBezTo>
                    <a:pt x="99616" y="476443"/>
                    <a:pt x="124832" y="248591"/>
                    <a:pt x="267140" y="134110"/>
                  </a:cubicBezTo>
                  <a:cubicBezTo>
                    <a:pt x="409444" y="19633"/>
                    <a:pt x="547987" y="134397"/>
                    <a:pt x="547987" y="134397"/>
                  </a:cubicBezTo>
                  <a:lnTo>
                    <a:pt x="527017" y="38351"/>
                  </a:lnTo>
                  <a:close/>
                </a:path>
              </a:pathLst>
            </a:custGeom>
            <a:solidFill>
              <a:srgbClr val="acce7e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52" name="Google Shape;63;p2"/>
            <p:cNvGrpSpPr/>
            <p:nvPr/>
          </p:nvGrpSpPr>
          <p:grpSpPr>
            <a:xfrm>
              <a:off x="1485000" y="2680560"/>
              <a:ext cx="772920" cy="3400560"/>
              <a:chOff x="1485000" y="2680560"/>
              <a:chExt cx="772920" cy="3400560"/>
            </a:xfrm>
          </p:grpSpPr>
          <p:sp>
            <p:nvSpPr>
              <p:cNvPr id="53" name="Google Shape;64;p2"/>
              <p:cNvSpPr/>
              <p:nvPr/>
            </p:nvSpPr>
            <p:spPr>
              <a:xfrm>
                <a:off x="1594800" y="2680560"/>
                <a:ext cx="486360" cy="1407600"/>
              </a:xfrm>
              <a:custGeom>
                <a:avLst/>
                <a:gdLst>
                  <a:gd name="textAreaLeft" fmla="*/ 0 w 486360"/>
                  <a:gd name="textAreaRight" fmla="*/ 486720 w 486360"/>
                  <a:gd name="textAreaTop" fmla="*/ 0 h 1407600"/>
                  <a:gd name="textAreaBottom" fmla="*/ 1407960 h 1407600"/>
                </a:gdLst>
                <a:ahLst/>
                <a:rect l="textAreaLeft" t="textAreaTop" r="textAreaRight" b="textAreaBottom"/>
                <a:pathLst>
                  <a:path w="355810" h="1029142">
                    <a:moveTo>
                      <a:pt x="147506" y="433502"/>
                    </a:moveTo>
                    <a:cubicBezTo>
                      <a:pt x="147506" y="433502"/>
                      <a:pt x="168750" y="348706"/>
                      <a:pt x="220825" y="263974"/>
                    </a:cubicBezTo>
                    <a:cubicBezTo>
                      <a:pt x="272904" y="179247"/>
                      <a:pt x="355810" y="94580"/>
                      <a:pt x="355810" y="94580"/>
                    </a:cubicBezTo>
                    <a:cubicBezTo>
                      <a:pt x="355810" y="94580"/>
                      <a:pt x="331027" y="146700"/>
                      <a:pt x="322866" y="380338"/>
                    </a:cubicBezTo>
                    <a:cubicBezTo>
                      <a:pt x="314701" y="613979"/>
                      <a:pt x="323158" y="1029143"/>
                      <a:pt x="323158" y="1029143"/>
                    </a:cubicBezTo>
                    <a:lnTo>
                      <a:pt x="81072" y="1020136"/>
                    </a:lnTo>
                    <a:cubicBezTo>
                      <a:pt x="81072" y="1020136"/>
                      <a:pt x="82104" y="725513"/>
                      <a:pt x="61839" y="470481"/>
                    </a:cubicBezTo>
                    <a:cubicBezTo>
                      <a:pt x="41570" y="215445"/>
                      <a:pt x="0" y="0"/>
                      <a:pt x="0" y="0"/>
                    </a:cubicBezTo>
                    <a:cubicBezTo>
                      <a:pt x="0" y="0"/>
                      <a:pt x="58423" y="82663"/>
                      <a:pt x="102239" y="163609"/>
                    </a:cubicBezTo>
                    <a:cubicBezTo>
                      <a:pt x="146052" y="244555"/>
                      <a:pt x="179858" y="331230"/>
                      <a:pt x="179858" y="331230"/>
                    </a:cubicBezTo>
                  </a:path>
                </a:pathLst>
              </a:custGeom>
              <a:solidFill>
                <a:srgbClr val="62a03e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4" name="Google Shape;65;p2"/>
              <p:cNvSpPr/>
              <p:nvPr/>
            </p:nvSpPr>
            <p:spPr>
              <a:xfrm>
                <a:off x="1600200" y="3117960"/>
                <a:ext cx="529200" cy="1515600"/>
              </a:xfrm>
              <a:custGeom>
                <a:avLst/>
                <a:gdLst>
                  <a:gd name="textAreaLeft" fmla="*/ 0 w 529200"/>
                  <a:gd name="textAreaRight" fmla="*/ 529560 w 529200"/>
                  <a:gd name="textAreaTop" fmla="*/ 0 h 1515600"/>
                  <a:gd name="textAreaBottom" fmla="*/ 1515960 h 1515600"/>
                </a:gdLst>
                <a:ahLst/>
                <a:rect l="textAreaLeft" t="textAreaTop" r="textAreaRight" b="textAreaBottom"/>
                <a:pathLst>
                  <a:path w="387142" h="1108044">
                    <a:moveTo>
                      <a:pt x="67337" y="1108045"/>
                    </a:moveTo>
                    <a:cubicBezTo>
                      <a:pt x="67337" y="1108045"/>
                      <a:pt x="50723" y="835238"/>
                      <a:pt x="35170" y="598499"/>
                    </a:cubicBezTo>
                    <a:cubicBezTo>
                      <a:pt x="19613" y="361761"/>
                      <a:pt x="0" y="150865"/>
                      <a:pt x="0" y="150865"/>
                    </a:cubicBezTo>
                    <a:cubicBezTo>
                      <a:pt x="0" y="150865"/>
                      <a:pt x="55281" y="246369"/>
                      <a:pt x="105142" y="369958"/>
                    </a:cubicBezTo>
                    <a:cubicBezTo>
                      <a:pt x="155003" y="493547"/>
                      <a:pt x="190926" y="656302"/>
                      <a:pt x="190926" y="656302"/>
                    </a:cubicBezTo>
                    <a:cubicBezTo>
                      <a:pt x="190926" y="656302"/>
                      <a:pt x="184663" y="523471"/>
                      <a:pt x="233674" y="359397"/>
                    </a:cubicBezTo>
                    <a:cubicBezTo>
                      <a:pt x="282685" y="195318"/>
                      <a:pt x="386964" y="0"/>
                      <a:pt x="386964" y="0"/>
                    </a:cubicBezTo>
                    <a:cubicBezTo>
                      <a:pt x="386964" y="0"/>
                      <a:pt x="370367" y="156691"/>
                      <a:pt x="359927" y="425818"/>
                    </a:cubicBezTo>
                    <a:cubicBezTo>
                      <a:pt x="356190" y="522095"/>
                      <a:pt x="389150" y="638596"/>
                      <a:pt x="387045" y="745244"/>
                    </a:cubicBezTo>
                    <a:cubicBezTo>
                      <a:pt x="383268" y="936700"/>
                      <a:pt x="346054" y="1102078"/>
                      <a:pt x="346054" y="1102078"/>
                    </a:cubicBezTo>
                    <a:lnTo>
                      <a:pt x="67337" y="1108045"/>
                    </a:lnTo>
                    <a:close/>
                  </a:path>
                </a:pathLst>
              </a:custGeom>
              <a:solidFill>
                <a:srgbClr val="6f8c30"/>
              </a:solidFill>
              <a:ln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" name="Google Shape;66;p2"/>
              <p:cNvSpPr/>
              <p:nvPr/>
            </p:nvSpPr>
            <p:spPr>
              <a:xfrm>
                <a:off x="1723680" y="3427920"/>
                <a:ext cx="320400" cy="1089000"/>
              </a:xfrm>
              <a:custGeom>
                <a:avLst/>
                <a:gdLst>
                  <a:gd name="textAreaLeft" fmla="*/ 0 w 320400"/>
                  <a:gd name="textAreaRight" fmla="*/ 320760 w 320400"/>
                  <a:gd name="textAreaTop" fmla="*/ 0 h 1089000"/>
                  <a:gd name="textAreaBottom" fmla="*/ 1089360 h 1089000"/>
                </a:gdLst>
                <a:ahLst/>
                <a:rect l="textAreaLeft" t="textAreaTop" r="textAreaRight" b="textAreaBottom"/>
                <a:pathLst>
                  <a:path w="234394" h="796088">
                    <a:moveTo>
                      <a:pt x="0" y="794384"/>
                    </a:moveTo>
                    <a:cubicBezTo>
                      <a:pt x="0" y="794384"/>
                      <a:pt x="7874" y="593313"/>
                      <a:pt x="35360" y="394716"/>
                    </a:cubicBezTo>
                    <a:cubicBezTo>
                      <a:pt x="62847" y="196124"/>
                      <a:pt x="109951" y="0"/>
                      <a:pt x="109951" y="0"/>
                    </a:cubicBezTo>
                    <a:cubicBezTo>
                      <a:pt x="109951" y="0"/>
                      <a:pt x="116043" y="164042"/>
                      <a:pt x="147153" y="363064"/>
                    </a:cubicBezTo>
                    <a:cubicBezTo>
                      <a:pt x="178263" y="562086"/>
                      <a:pt x="234394" y="796088"/>
                      <a:pt x="234394" y="796088"/>
                    </a:cubicBezTo>
                    <a:lnTo>
                      <a:pt x="0" y="794384"/>
                    </a:lnTo>
                    <a:close/>
                  </a:path>
                </a:pathLst>
              </a:custGeom>
              <a:solidFill>
                <a:srgbClr val="6f8c30"/>
              </a:solidFill>
              <a:ln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6" name="Google Shape;67;p2"/>
              <p:cNvSpPr/>
              <p:nvPr/>
            </p:nvSpPr>
            <p:spPr>
              <a:xfrm>
                <a:off x="1561320" y="3930120"/>
                <a:ext cx="613800" cy="1952280"/>
              </a:xfrm>
              <a:custGeom>
                <a:avLst/>
                <a:gdLst>
                  <a:gd name="textAreaLeft" fmla="*/ 0 w 613800"/>
                  <a:gd name="textAreaRight" fmla="*/ 614160 w 613800"/>
                  <a:gd name="textAreaTop" fmla="*/ 0 h 1952280"/>
                  <a:gd name="textAreaBottom" fmla="*/ 1952640 h 1952280"/>
                </a:gdLst>
                <a:ahLst/>
                <a:rect l="textAreaLeft" t="textAreaTop" r="textAreaRight" b="textAreaBottom"/>
                <a:pathLst>
                  <a:path w="448831" h="1427097">
                    <a:moveTo>
                      <a:pt x="0" y="884017"/>
                    </a:moveTo>
                    <a:cubicBezTo>
                      <a:pt x="0" y="884017"/>
                      <a:pt x="74639" y="701228"/>
                      <a:pt x="59086" y="464490"/>
                    </a:cubicBezTo>
                    <a:cubicBezTo>
                      <a:pt x="43529" y="227752"/>
                      <a:pt x="23916" y="16856"/>
                      <a:pt x="23916" y="16856"/>
                    </a:cubicBezTo>
                    <a:cubicBezTo>
                      <a:pt x="23916" y="16856"/>
                      <a:pt x="79198" y="112364"/>
                      <a:pt x="129058" y="235953"/>
                    </a:cubicBezTo>
                    <a:cubicBezTo>
                      <a:pt x="178919" y="359542"/>
                      <a:pt x="250466" y="636450"/>
                      <a:pt x="250466" y="636450"/>
                    </a:cubicBezTo>
                    <a:cubicBezTo>
                      <a:pt x="250466" y="636450"/>
                      <a:pt x="267217" y="483642"/>
                      <a:pt x="316227" y="319563"/>
                    </a:cubicBezTo>
                    <a:cubicBezTo>
                      <a:pt x="357170" y="182494"/>
                      <a:pt x="448832" y="0"/>
                      <a:pt x="448832" y="0"/>
                    </a:cubicBezTo>
                    <a:cubicBezTo>
                      <a:pt x="448832" y="0"/>
                      <a:pt x="441557" y="73332"/>
                      <a:pt x="431117" y="342459"/>
                    </a:cubicBezTo>
                    <a:cubicBezTo>
                      <a:pt x="427381" y="438740"/>
                      <a:pt x="428130" y="641952"/>
                      <a:pt x="426025" y="748595"/>
                    </a:cubicBezTo>
                    <a:cubicBezTo>
                      <a:pt x="422244" y="940052"/>
                      <a:pt x="412350" y="1054221"/>
                      <a:pt x="412350" y="1054221"/>
                    </a:cubicBezTo>
                    <a:lnTo>
                      <a:pt x="247013" y="1427098"/>
                    </a:lnTo>
                    <a:lnTo>
                      <a:pt x="0" y="884017"/>
                    </a:lnTo>
                    <a:close/>
                  </a:path>
                </a:pathLst>
              </a:custGeom>
              <a:solidFill>
                <a:srgbClr val="c1b967"/>
              </a:solidFill>
              <a:ln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" name="Google Shape;68;p2"/>
              <p:cNvSpPr/>
              <p:nvPr/>
            </p:nvSpPr>
            <p:spPr>
              <a:xfrm>
                <a:off x="1705680" y="4208760"/>
                <a:ext cx="369360" cy="165240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652400"/>
                  <a:gd name="textAreaBottom" fmla="*/ 1652760 h 1652400"/>
                </a:gdLst>
                <a:ahLst/>
                <a:rect l="textAreaLeft" t="textAreaTop" r="textAreaRight" b="textAreaBottom"/>
                <a:pathLst>
                  <a:path w="270329" h="1208053">
                    <a:moveTo>
                      <a:pt x="4764" y="783377"/>
                    </a:moveTo>
                    <a:cubicBezTo>
                      <a:pt x="4764" y="783377"/>
                      <a:pt x="-13497" y="643049"/>
                      <a:pt x="21483" y="432951"/>
                    </a:cubicBezTo>
                    <a:cubicBezTo>
                      <a:pt x="56467" y="222853"/>
                      <a:pt x="145886" y="0"/>
                      <a:pt x="145886" y="0"/>
                    </a:cubicBezTo>
                    <a:cubicBezTo>
                      <a:pt x="145886" y="0"/>
                      <a:pt x="181287" y="179287"/>
                      <a:pt x="212397" y="378309"/>
                    </a:cubicBezTo>
                    <a:cubicBezTo>
                      <a:pt x="243507" y="577331"/>
                      <a:pt x="270330" y="796088"/>
                      <a:pt x="270330" y="796088"/>
                    </a:cubicBezTo>
                    <a:lnTo>
                      <a:pt x="108263" y="1208054"/>
                    </a:lnTo>
                    <a:lnTo>
                      <a:pt x="4764" y="783377"/>
                    </a:lnTo>
                    <a:close/>
                  </a:path>
                </a:pathLst>
              </a:custGeom>
              <a:solidFill>
                <a:srgbClr val="c1b967"/>
              </a:solidFill>
              <a:ln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8" name="Google Shape;69;p2"/>
              <p:cNvSpPr/>
              <p:nvPr/>
            </p:nvSpPr>
            <p:spPr>
              <a:xfrm>
                <a:off x="1485000" y="4774680"/>
                <a:ext cx="772920" cy="1306440"/>
              </a:xfrm>
              <a:custGeom>
                <a:avLst/>
                <a:gdLst>
                  <a:gd name="textAreaLeft" fmla="*/ 0 w 772920"/>
                  <a:gd name="textAreaRight" fmla="*/ 773280 w 772920"/>
                  <a:gd name="textAreaTop" fmla="*/ 0 h 1306440"/>
                  <a:gd name="textAreaBottom" fmla="*/ 1306800 h 1306440"/>
                </a:gdLst>
                <a:ahLst/>
                <a:rect l="textAreaLeft" t="textAreaTop" r="textAreaRight" b="textAreaBottom"/>
                <a:pathLst>
                  <a:path w="565199" h="955086">
                    <a:moveTo>
                      <a:pt x="305897" y="689764"/>
                    </a:moveTo>
                    <a:cubicBezTo>
                      <a:pt x="305897" y="689764"/>
                      <a:pt x="259699" y="461057"/>
                      <a:pt x="189400" y="294562"/>
                    </a:cubicBezTo>
                    <a:cubicBezTo>
                      <a:pt x="119104" y="128067"/>
                      <a:pt x="17609" y="0"/>
                      <a:pt x="17609" y="0"/>
                    </a:cubicBezTo>
                    <a:cubicBezTo>
                      <a:pt x="17609" y="0"/>
                      <a:pt x="20998" y="40226"/>
                      <a:pt x="43513" y="386738"/>
                    </a:cubicBezTo>
                    <a:cubicBezTo>
                      <a:pt x="66033" y="733249"/>
                      <a:pt x="0" y="939392"/>
                      <a:pt x="0" y="939392"/>
                    </a:cubicBezTo>
                    <a:lnTo>
                      <a:pt x="565199" y="955086"/>
                    </a:lnTo>
                    <a:cubicBezTo>
                      <a:pt x="565199" y="955086"/>
                      <a:pt x="517690" y="623816"/>
                      <a:pt x="508222" y="442812"/>
                    </a:cubicBezTo>
                    <a:cubicBezTo>
                      <a:pt x="498749" y="261813"/>
                      <a:pt x="527843" y="10274"/>
                      <a:pt x="527843" y="10274"/>
                    </a:cubicBezTo>
                    <a:cubicBezTo>
                      <a:pt x="527843" y="10274"/>
                      <a:pt x="421179" y="187780"/>
                      <a:pt x="367554" y="296894"/>
                    </a:cubicBezTo>
                    <a:cubicBezTo>
                      <a:pt x="313924" y="406011"/>
                      <a:pt x="273151" y="549230"/>
                      <a:pt x="273151" y="549230"/>
                    </a:cubicBezTo>
                  </a:path>
                </a:pathLst>
              </a:custGeom>
              <a:solidFill>
                <a:schemeClr val="accent2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59" name="Google Shape;70;p2"/>
            <p:cNvSpPr/>
            <p:nvPr/>
          </p:nvSpPr>
          <p:spPr>
            <a:xfrm>
              <a:off x="788040" y="5496120"/>
              <a:ext cx="2211840" cy="1016280"/>
            </a:xfrm>
            <a:custGeom>
              <a:avLst/>
              <a:gdLst>
                <a:gd name="textAreaLeft" fmla="*/ 0 w 2211840"/>
                <a:gd name="textAreaRight" fmla="*/ 2212200 w 2211840"/>
                <a:gd name="textAreaTop" fmla="*/ 0 h 1016280"/>
                <a:gd name="textAreaBottom" fmla="*/ 1016640 h 1016280"/>
              </a:gdLst>
              <a:ahLst/>
              <a:rect l="textAreaLeft" t="textAreaTop" r="textAreaRight" b="textAreaBottom"/>
              <a:pathLst>
                <a:path w="1616756" h="743044">
                  <a:moveTo>
                    <a:pt x="90378" y="442865"/>
                  </a:moveTo>
                  <a:cubicBezTo>
                    <a:pt x="90378" y="442865"/>
                    <a:pt x="88140" y="421604"/>
                    <a:pt x="65543" y="394312"/>
                  </a:cubicBezTo>
                  <a:cubicBezTo>
                    <a:pt x="42951" y="367015"/>
                    <a:pt x="0" y="333687"/>
                    <a:pt x="0" y="333687"/>
                  </a:cubicBezTo>
                  <a:cubicBezTo>
                    <a:pt x="0" y="333687"/>
                    <a:pt x="40141" y="332910"/>
                    <a:pt x="77959" y="347159"/>
                  </a:cubicBezTo>
                  <a:cubicBezTo>
                    <a:pt x="115776" y="361409"/>
                    <a:pt x="153995" y="392028"/>
                    <a:pt x="153995" y="392028"/>
                  </a:cubicBezTo>
                  <a:cubicBezTo>
                    <a:pt x="153995" y="392028"/>
                    <a:pt x="145971" y="362898"/>
                    <a:pt x="127848" y="335930"/>
                  </a:cubicBezTo>
                  <a:cubicBezTo>
                    <a:pt x="109728" y="308961"/>
                    <a:pt x="81509" y="284154"/>
                    <a:pt x="81509" y="284154"/>
                  </a:cubicBezTo>
                  <a:cubicBezTo>
                    <a:pt x="81509" y="284154"/>
                    <a:pt x="127775" y="285344"/>
                    <a:pt x="177745" y="307111"/>
                  </a:cubicBezTo>
                  <a:cubicBezTo>
                    <a:pt x="227715" y="328878"/>
                    <a:pt x="281385" y="371225"/>
                    <a:pt x="281385" y="371225"/>
                  </a:cubicBezTo>
                  <a:cubicBezTo>
                    <a:pt x="281385" y="371225"/>
                    <a:pt x="269164" y="308415"/>
                    <a:pt x="233791" y="238864"/>
                  </a:cubicBezTo>
                  <a:cubicBezTo>
                    <a:pt x="198419" y="169313"/>
                    <a:pt x="139899" y="93018"/>
                    <a:pt x="139899" y="93018"/>
                  </a:cubicBezTo>
                  <a:cubicBezTo>
                    <a:pt x="139899" y="93018"/>
                    <a:pt x="241681" y="135135"/>
                    <a:pt x="310572" y="195630"/>
                  </a:cubicBezTo>
                  <a:cubicBezTo>
                    <a:pt x="379463" y="256125"/>
                    <a:pt x="415463" y="334999"/>
                    <a:pt x="415463" y="334999"/>
                  </a:cubicBezTo>
                  <a:cubicBezTo>
                    <a:pt x="415463" y="334999"/>
                    <a:pt x="420378" y="303585"/>
                    <a:pt x="414779" y="275361"/>
                  </a:cubicBezTo>
                  <a:cubicBezTo>
                    <a:pt x="409176" y="247138"/>
                    <a:pt x="393057" y="222105"/>
                    <a:pt x="393057" y="222105"/>
                  </a:cubicBezTo>
                  <a:cubicBezTo>
                    <a:pt x="393057" y="222105"/>
                    <a:pt x="423458" y="237819"/>
                    <a:pt x="448180" y="256093"/>
                  </a:cubicBezTo>
                  <a:cubicBezTo>
                    <a:pt x="472902" y="274370"/>
                    <a:pt x="491616" y="308661"/>
                    <a:pt x="491616" y="308661"/>
                  </a:cubicBezTo>
                  <a:cubicBezTo>
                    <a:pt x="491616" y="308661"/>
                    <a:pt x="483816" y="260355"/>
                    <a:pt x="459442" y="196670"/>
                  </a:cubicBezTo>
                  <a:cubicBezTo>
                    <a:pt x="435072" y="132985"/>
                    <a:pt x="394130" y="53925"/>
                    <a:pt x="394130" y="53925"/>
                  </a:cubicBezTo>
                  <a:cubicBezTo>
                    <a:pt x="394130" y="53925"/>
                    <a:pt x="469615" y="91609"/>
                    <a:pt x="521075" y="184400"/>
                  </a:cubicBezTo>
                  <a:cubicBezTo>
                    <a:pt x="572530" y="277195"/>
                    <a:pt x="599851" y="336917"/>
                    <a:pt x="599851" y="336917"/>
                  </a:cubicBezTo>
                  <a:cubicBezTo>
                    <a:pt x="599851" y="336917"/>
                    <a:pt x="608271" y="250470"/>
                    <a:pt x="645081" y="166240"/>
                  </a:cubicBezTo>
                  <a:cubicBezTo>
                    <a:pt x="681890" y="82011"/>
                    <a:pt x="747086" y="0"/>
                    <a:pt x="747086" y="0"/>
                  </a:cubicBezTo>
                  <a:cubicBezTo>
                    <a:pt x="747086" y="0"/>
                    <a:pt x="721862" y="90994"/>
                    <a:pt x="722360" y="185501"/>
                  </a:cubicBezTo>
                  <a:cubicBezTo>
                    <a:pt x="722857" y="280013"/>
                    <a:pt x="749077" y="378038"/>
                    <a:pt x="749077" y="378038"/>
                  </a:cubicBezTo>
                  <a:cubicBezTo>
                    <a:pt x="749077" y="378038"/>
                    <a:pt x="758789" y="300517"/>
                    <a:pt x="795262" y="230881"/>
                  </a:cubicBezTo>
                  <a:cubicBezTo>
                    <a:pt x="831740" y="161241"/>
                    <a:pt x="894984" y="99483"/>
                    <a:pt x="894984" y="99483"/>
                  </a:cubicBezTo>
                  <a:cubicBezTo>
                    <a:pt x="894984" y="99483"/>
                    <a:pt x="865092" y="163840"/>
                    <a:pt x="860781" y="219222"/>
                  </a:cubicBezTo>
                  <a:cubicBezTo>
                    <a:pt x="856470" y="274600"/>
                    <a:pt x="877743" y="321000"/>
                    <a:pt x="877743" y="321000"/>
                  </a:cubicBezTo>
                  <a:cubicBezTo>
                    <a:pt x="877743" y="321000"/>
                    <a:pt x="881423" y="276471"/>
                    <a:pt x="895514" y="242479"/>
                  </a:cubicBezTo>
                  <a:cubicBezTo>
                    <a:pt x="909610" y="208491"/>
                    <a:pt x="934117" y="185040"/>
                    <a:pt x="934117" y="185040"/>
                  </a:cubicBezTo>
                  <a:cubicBezTo>
                    <a:pt x="934117" y="185040"/>
                    <a:pt x="929814" y="214482"/>
                    <a:pt x="935287" y="244495"/>
                  </a:cubicBezTo>
                  <a:cubicBezTo>
                    <a:pt x="940756" y="274503"/>
                    <a:pt x="956001" y="305083"/>
                    <a:pt x="956001" y="305083"/>
                  </a:cubicBezTo>
                  <a:cubicBezTo>
                    <a:pt x="956001" y="305083"/>
                    <a:pt x="959272" y="279041"/>
                    <a:pt x="968393" y="254008"/>
                  </a:cubicBezTo>
                  <a:cubicBezTo>
                    <a:pt x="977513" y="228970"/>
                    <a:pt x="992479" y="204936"/>
                    <a:pt x="992479" y="204936"/>
                  </a:cubicBezTo>
                  <a:cubicBezTo>
                    <a:pt x="992479" y="204936"/>
                    <a:pt x="987066" y="238556"/>
                    <a:pt x="991544" y="269233"/>
                  </a:cubicBezTo>
                  <a:cubicBezTo>
                    <a:pt x="996021" y="299905"/>
                    <a:pt x="1010388" y="327635"/>
                    <a:pt x="1010388" y="327635"/>
                  </a:cubicBezTo>
                  <a:cubicBezTo>
                    <a:pt x="1010388" y="327635"/>
                    <a:pt x="1034774" y="229383"/>
                    <a:pt x="1098941" y="150461"/>
                  </a:cubicBezTo>
                  <a:cubicBezTo>
                    <a:pt x="1163107" y="71538"/>
                    <a:pt x="1267055" y="11938"/>
                    <a:pt x="1267055" y="11938"/>
                  </a:cubicBezTo>
                  <a:cubicBezTo>
                    <a:pt x="1267055" y="11938"/>
                    <a:pt x="1217672" y="91686"/>
                    <a:pt x="1200095" y="169446"/>
                  </a:cubicBezTo>
                  <a:cubicBezTo>
                    <a:pt x="1182518" y="247211"/>
                    <a:pt x="1196751" y="322992"/>
                    <a:pt x="1196751" y="322992"/>
                  </a:cubicBezTo>
                  <a:cubicBezTo>
                    <a:pt x="1196751" y="322992"/>
                    <a:pt x="1212648" y="279746"/>
                    <a:pt x="1241499" y="241110"/>
                  </a:cubicBezTo>
                  <a:cubicBezTo>
                    <a:pt x="1270350" y="202479"/>
                    <a:pt x="1312151" y="168459"/>
                    <a:pt x="1312151" y="168459"/>
                  </a:cubicBezTo>
                  <a:cubicBezTo>
                    <a:pt x="1312151" y="168459"/>
                    <a:pt x="1290822" y="216316"/>
                    <a:pt x="1284187" y="255777"/>
                  </a:cubicBezTo>
                  <a:cubicBezTo>
                    <a:pt x="1277556" y="295238"/>
                    <a:pt x="1285624" y="326307"/>
                    <a:pt x="1285624" y="326307"/>
                  </a:cubicBezTo>
                  <a:cubicBezTo>
                    <a:pt x="1285624" y="326307"/>
                    <a:pt x="1303484" y="284879"/>
                    <a:pt x="1336646" y="250887"/>
                  </a:cubicBezTo>
                  <a:cubicBezTo>
                    <a:pt x="1369805" y="216899"/>
                    <a:pt x="1418269" y="190347"/>
                    <a:pt x="1418269" y="190347"/>
                  </a:cubicBezTo>
                  <a:cubicBezTo>
                    <a:pt x="1418269" y="190347"/>
                    <a:pt x="1394915" y="242005"/>
                    <a:pt x="1386880" y="284296"/>
                  </a:cubicBezTo>
                  <a:cubicBezTo>
                    <a:pt x="1378844" y="326587"/>
                    <a:pt x="1386127" y="359510"/>
                    <a:pt x="1386127" y="359510"/>
                  </a:cubicBezTo>
                  <a:cubicBezTo>
                    <a:pt x="1386127" y="359510"/>
                    <a:pt x="1397773" y="333893"/>
                    <a:pt x="1415281" y="315361"/>
                  </a:cubicBezTo>
                  <a:cubicBezTo>
                    <a:pt x="1432785" y="296829"/>
                    <a:pt x="1456159" y="285381"/>
                    <a:pt x="1456159" y="285381"/>
                  </a:cubicBezTo>
                  <a:cubicBezTo>
                    <a:pt x="1456159" y="285381"/>
                    <a:pt x="1441525" y="307589"/>
                    <a:pt x="1435716" y="329028"/>
                  </a:cubicBezTo>
                  <a:cubicBezTo>
                    <a:pt x="1429907" y="350470"/>
                    <a:pt x="1432923" y="371144"/>
                    <a:pt x="1432923" y="371144"/>
                  </a:cubicBezTo>
                  <a:cubicBezTo>
                    <a:pt x="1432923" y="371144"/>
                    <a:pt x="1445152" y="347884"/>
                    <a:pt x="1462187" y="331631"/>
                  </a:cubicBezTo>
                  <a:cubicBezTo>
                    <a:pt x="1479221" y="315381"/>
                    <a:pt x="1501065" y="306139"/>
                    <a:pt x="1501065" y="306139"/>
                  </a:cubicBezTo>
                  <a:cubicBezTo>
                    <a:pt x="1501065" y="306139"/>
                    <a:pt x="1491475" y="335290"/>
                    <a:pt x="1489010" y="358405"/>
                  </a:cubicBezTo>
                  <a:cubicBezTo>
                    <a:pt x="1486540" y="381519"/>
                    <a:pt x="1491188" y="398599"/>
                    <a:pt x="1491188" y="398599"/>
                  </a:cubicBezTo>
                  <a:cubicBezTo>
                    <a:pt x="1491188" y="398599"/>
                    <a:pt x="1506753" y="373533"/>
                    <a:pt x="1531426" y="358769"/>
                  </a:cubicBezTo>
                  <a:cubicBezTo>
                    <a:pt x="1556099" y="344006"/>
                    <a:pt x="1589885" y="339545"/>
                    <a:pt x="1589885" y="339545"/>
                  </a:cubicBezTo>
                  <a:cubicBezTo>
                    <a:pt x="1589885" y="339545"/>
                    <a:pt x="1571725" y="356660"/>
                    <a:pt x="1566001" y="371946"/>
                  </a:cubicBezTo>
                  <a:cubicBezTo>
                    <a:pt x="1560273" y="387231"/>
                    <a:pt x="1566981" y="400688"/>
                    <a:pt x="1566981" y="400688"/>
                  </a:cubicBezTo>
                  <a:cubicBezTo>
                    <a:pt x="1566981" y="400688"/>
                    <a:pt x="1579198" y="388843"/>
                    <a:pt x="1591642" y="388078"/>
                  </a:cubicBezTo>
                  <a:cubicBezTo>
                    <a:pt x="1604090" y="387316"/>
                    <a:pt x="1616756" y="397635"/>
                    <a:pt x="1616756" y="397635"/>
                  </a:cubicBezTo>
                  <a:cubicBezTo>
                    <a:pt x="1616756" y="397635"/>
                    <a:pt x="1415395" y="539554"/>
                    <a:pt x="1374683" y="596459"/>
                  </a:cubicBezTo>
                  <a:cubicBezTo>
                    <a:pt x="1326372" y="663978"/>
                    <a:pt x="1412237" y="696812"/>
                    <a:pt x="1333185" y="726290"/>
                  </a:cubicBezTo>
                  <a:cubicBezTo>
                    <a:pt x="1175758" y="784996"/>
                    <a:pt x="982966" y="670584"/>
                    <a:pt x="787352" y="670414"/>
                  </a:cubicBezTo>
                  <a:cubicBezTo>
                    <a:pt x="545323" y="670199"/>
                    <a:pt x="259371" y="650096"/>
                    <a:pt x="133904" y="583003"/>
                  </a:cubicBezTo>
                  <a:cubicBezTo>
                    <a:pt x="64134" y="545691"/>
                    <a:pt x="90378" y="442865"/>
                    <a:pt x="90378" y="442865"/>
                  </a:cubicBezTo>
                  <a:close/>
                </a:path>
              </a:pathLst>
            </a:custGeom>
            <a:solidFill>
              <a:srgbClr val="88bf62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60" name="Google Shape;71;p2"/>
          <p:cNvSpPr/>
          <p:nvPr/>
        </p:nvSpPr>
        <p:spPr>
          <a:xfrm>
            <a:off x="-61920" y="6136200"/>
            <a:ext cx="12282120" cy="824760"/>
          </a:xfrm>
          <a:custGeom>
            <a:avLst/>
            <a:gdLst>
              <a:gd name="textAreaLeft" fmla="*/ 0 w 12282120"/>
              <a:gd name="textAreaRight" fmla="*/ 12282480 w 12282120"/>
              <a:gd name="textAreaTop" fmla="*/ 0 h 824760"/>
              <a:gd name="textAreaBottom" fmla="*/ 825120 h 824760"/>
            </a:gdLst>
            <a:ahLst/>
            <a:rect l="textAreaLeft" t="textAreaTop" r="textAreaRight" b="textAreaBottom"/>
            <a:pathLst>
              <a:path w="7835755" h="738467">
                <a:moveTo>
                  <a:pt x="994444" y="280"/>
                </a:moveTo>
                <a:cubicBezTo>
                  <a:pt x="878024" y="255"/>
                  <a:pt x="761903" y="4113"/>
                  <a:pt x="646180" y="12804"/>
                </a:cubicBezTo>
                <a:cubicBezTo>
                  <a:pt x="495695" y="24107"/>
                  <a:pt x="347384" y="32835"/>
                  <a:pt x="196710" y="38231"/>
                </a:cubicBezTo>
                <a:cubicBezTo>
                  <a:pt x="195806" y="38263"/>
                  <a:pt x="80594" y="38964"/>
                  <a:pt x="4424" y="39368"/>
                </a:cubicBezTo>
                <a:lnTo>
                  <a:pt x="0" y="738467"/>
                </a:lnTo>
                <a:lnTo>
                  <a:pt x="7835755" y="694667"/>
                </a:lnTo>
                <a:lnTo>
                  <a:pt x="7835755" y="74283"/>
                </a:lnTo>
                <a:cubicBezTo>
                  <a:pt x="7529515" y="47007"/>
                  <a:pt x="7184614" y="33328"/>
                  <a:pt x="7085233" y="28616"/>
                </a:cubicBezTo>
                <a:cubicBezTo>
                  <a:pt x="6688962" y="9833"/>
                  <a:pt x="6295930" y="-4432"/>
                  <a:pt x="5901764" y="59232"/>
                </a:cubicBezTo>
                <a:cubicBezTo>
                  <a:pt x="5447847" y="132548"/>
                  <a:pt x="5006359" y="304662"/>
                  <a:pt x="4543779" y="321219"/>
                </a:cubicBezTo>
                <a:cubicBezTo>
                  <a:pt x="4249076" y="331768"/>
                  <a:pt x="3957870" y="321681"/>
                  <a:pt x="3663676" y="305913"/>
                </a:cubicBezTo>
                <a:cubicBezTo>
                  <a:pt x="3531959" y="298853"/>
                  <a:pt x="2805280" y="101041"/>
                  <a:pt x="2547608" y="63657"/>
                </a:cubicBezTo>
                <a:cubicBezTo>
                  <a:pt x="2051673" y="-8294"/>
                  <a:pt x="1498925" y="381"/>
                  <a:pt x="994444" y="280"/>
                </a:cubicBezTo>
                <a:close/>
              </a:path>
            </a:pathLst>
          </a:custGeom>
          <a:solidFill>
            <a:srgbClr val="80a824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61" name="Google Shape;72;p2"/>
          <p:cNvGrpSpPr/>
          <p:nvPr/>
        </p:nvGrpSpPr>
        <p:grpSpPr>
          <a:xfrm>
            <a:off x="8444880" y="940320"/>
            <a:ext cx="1307520" cy="1478520"/>
            <a:chOff x="8444880" y="940320"/>
            <a:chExt cx="1307520" cy="1478520"/>
          </a:xfrm>
        </p:grpSpPr>
        <p:sp>
          <p:nvSpPr>
            <p:cNvPr id="62" name="Google Shape;73;p2"/>
            <p:cNvSpPr/>
            <p:nvPr/>
          </p:nvSpPr>
          <p:spPr>
            <a:xfrm>
              <a:off x="8444880" y="995400"/>
              <a:ext cx="1307520" cy="1423440"/>
            </a:xfrm>
            <a:custGeom>
              <a:avLst/>
              <a:gdLst>
                <a:gd name="textAreaLeft" fmla="*/ 0 w 1307520"/>
                <a:gd name="textAreaRight" fmla="*/ 1307880 w 1307520"/>
                <a:gd name="textAreaTop" fmla="*/ 0 h 1423440"/>
                <a:gd name="textAreaBottom" fmla="*/ 1423800 h 1423440"/>
              </a:gdLst>
              <a:ahLst/>
              <a:rect l="textAreaLeft" t="textAreaTop" r="textAreaRight" b="textAreaBottom"/>
              <a:pathLst>
                <a:path w="1054555" h="1148078">
                  <a:moveTo>
                    <a:pt x="451299" y="257"/>
                  </a:moveTo>
                  <a:cubicBezTo>
                    <a:pt x="270226" y="9090"/>
                    <a:pt x="215010" y="181079"/>
                    <a:pt x="214969" y="181079"/>
                  </a:cubicBezTo>
                  <a:cubicBezTo>
                    <a:pt x="214969" y="181079"/>
                    <a:pt x="295163" y="178771"/>
                    <a:pt x="372320" y="191324"/>
                  </a:cubicBezTo>
                  <a:cubicBezTo>
                    <a:pt x="444498" y="203072"/>
                    <a:pt x="534933" y="294997"/>
                    <a:pt x="522060" y="320439"/>
                  </a:cubicBezTo>
                  <a:cubicBezTo>
                    <a:pt x="500524" y="363127"/>
                    <a:pt x="350865" y="210011"/>
                    <a:pt x="237679" y="227741"/>
                  </a:cubicBezTo>
                  <a:cubicBezTo>
                    <a:pt x="58388" y="255835"/>
                    <a:pt x="47580" y="488647"/>
                    <a:pt x="47580" y="488647"/>
                  </a:cubicBezTo>
                  <a:cubicBezTo>
                    <a:pt x="47580" y="488647"/>
                    <a:pt x="123522" y="465528"/>
                    <a:pt x="200315" y="467994"/>
                  </a:cubicBezTo>
                  <a:cubicBezTo>
                    <a:pt x="279415" y="470536"/>
                    <a:pt x="359406" y="499051"/>
                    <a:pt x="359852" y="525064"/>
                  </a:cubicBezTo>
                  <a:cubicBezTo>
                    <a:pt x="360257" y="547559"/>
                    <a:pt x="257920" y="547778"/>
                    <a:pt x="162951" y="553753"/>
                  </a:cubicBezTo>
                  <a:cubicBezTo>
                    <a:pt x="86441" y="558570"/>
                    <a:pt x="14830" y="567217"/>
                    <a:pt x="5641" y="594113"/>
                  </a:cubicBezTo>
                  <a:cubicBezTo>
                    <a:pt x="-25085" y="684046"/>
                    <a:pt x="79721" y="866681"/>
                    <a:pt x="79721" y="866681"/>
                  </a:cubicBezTo>
                  <a:cubicBezTo>
                    <a:pt x="79721" y="866681"/>
                    <a:pt x="270429" y="653539"/>
                    <a:pt x="293503" y="718495"/>
                  </a:cubicBezTo>
                  <a:cubicBezTo>
                    <a:pt x="310222" y="765660"/>
                    <a:pt x="136881" y="746055"/>
                    <a:pt x="190073" y="944875"/>
                  </a:cubicBezTo>
                  <a:cubicBezTo>
                    <a:pt x="210557" y="1021453"/>
                    <a:pt x="185337" y="1148079"/>
                    <a:pt x="185337" y="1148079"/>
                  </a:cubicBezTo>
                  <a:cubicBezTo>
                    <a:pt x="185337" y="1148079"/>
                    <a:pt x="283221" y="1067529"/>
                    <a:pt x="364102" y="1029687"/>
                  </a:cubicBezTo>
                  <a:cubicBezTo>
                    <a:pt x="429277" y="999205"/>
                    <a:pt x="518295" y="998577"/>
                    <a:pt x="523801" y="963318"/>
                  </a:cubicBezTo>
                  <a:cubicBezTo>
                    <a:pt x="530399" y="921116"/>
                    <a:pt x="487246" y="804154"/>
                    <a:pt x="522708" y="797632"/>
                  </a:cubicBezTo>
                  <a:cubicBezTo>
                    <a:pt x="540034" y="794447"/>
                    <a:pt x="551126" y="839972"/>
                    <a:pt x="551733" y="891747"/>
                  </a:cubicBezTo>
                  <a:cubicBezTo>
                    <a:pt x="552300" y="945939"/>
                    <a:pt x="542341" y="1006710"/>
                    <a:pt x="566225" y="1012819"/>
                  </a:cubicBezTo>
                  <a:cubicBezTo>
                    <a:pt x="612900" y="1024765"/>
                    <a:pt x="713212" y="980013"/>
                    <a:pt x="757297" y="922173"/>
                  </a:cubicBezTo>
                  <a:cubicBezTo>
                    <a:pt x="801340" y="864337"/>
                    <a:pt x="773449" y="838053"/>
                    <a:pt x="742480" y="781553"/>
                  </a:cubicBezTo>
                  <a:cubicBezTo>
                    <a:pt x="700907" y="705663"/>
                    <a:pt x="623020" y="639954"/>
                    <a:pt x="640306" y="624854"/>
                  </a:cubicBezTo>
                  <a:cubicBezTo>
                    <a:pt x="658806" y="608690"/>
                    <a:pt x="743290" y="673497"/>
                    <a:pt x="793527" y="750496"/>
                  </a:cubicBezTo>
                  <a:cubicBezTo>
                    <a:pt x="825184" y="799009"/>
                    <a:pt x="825386" y="871976"/>
                    <a:pt x="843198" y="870782"/>
                  </a:cubicBezTo>
                  <a:cubicBezTo>
                    <a:pt x="889225" y="867689"/>
                    <a:pt x="1017065" y="733842"/>
                    <a:pt x="983020" y="617442"/>
                  </a:cubicBezTo>
                  <a:cubicBezTo>
                    <a:pt x="950311" y="505584"/>
                    <a:pt x="711472" y="415817"/>
                    <a:pt x="722766" y="394216"/>
                  </a:cubicBezTo>
                  <a:cubicBezTo>
                    <a:pt x="745719" y="350221"/>
                    <a:pt x="833523" y="385258"/>
                    <a:pt x="905175" y="442927"/>
                  </a:cubicBezTo>
                  <a:cubicBezTo>
                    <a:pt x="968973" y="494335"/>
                    <a:pt x="1018644" y="566999"/>
                    <a:pt x="1018644" y="566999"/>
                  </a:cubicBezTo>
                  <a:cubicBezTo>
                    <a:pt x="1018644" y="566999"/>
                    <a:pt x="1094344" y="384295"/>
                    <a:pt x="1025930" y="288593"/>
                  </a:cubicBezTo>
                  <a:cubicBezTo>
                    <a:pt x="957517" y="192895"/>
                    <a:pt x="681475" y="213083"/>
                    <a:pt x="681475" y="213083"/>
                  </a:cubicBezTo>
                  <a:cubicBezTo>
                    <a:pt x="681475" y="213083"/>
                    <a:pt x="632372" y="-8572"/>
                    <a:pt x="451299" y="257"/>
                  </a:cubicBezTo>
                  <a:close/>
                  <a:moveTo>
                    <a:pt x="561489" y="143403"/>
                  </a:moveTo>
                  <a:cubicBezTo>
                    <a:pt x="587437" y="131258"/>
                    <a:pt x="644880" y="226847"/>
                    <a:pt x="631967" y="233417"/>
                  </a:cubicBezTo>
                  <a:cubicBezTo>
                    <a:pt x="618891" y="240044"/>
                    <a:pt x="527323" y="159413"/>
                    <a:pt x="561489" y="143403"/>
                  </a:cubicBezTo>
                  <a:close/>
                  <a:moveTo>
                    <a:pt x="417699" y="340931"/>
                  </a:moveTo>
                  <a:cubicBezTo>
                    <a:pt x="463565" y="337713"/>
                    <a:pt x="554405" y="368782"/>
                    <a:pt x="538010" y="406984"/>
                  </a:cubicBezTo>
                  <a:cubicBezTo>
                    <a:pt x="531087" y="423108"/>
                    <a:pt x="498298" y="404721"/>
                    <a:pt x="462472" y="391852"/>
                  </a:cubicBezTo>
                  <a:cubicBezTo>
                    <a:pt x="429601" y="380040"/>
                    <a:pt x="393168" y="375040"/>
                    <a:pt x="392480" y="356540"/>
                  </a:cubicBezTo>
                  <a:cubicBezTo>
                    <a:pt x="392115" y="346874"/>
                    <a:pt x="402438" y="342008"/>
                    <a:pt x="417699" y="340931"/>
                  </a:cubicBezTo>
                  <a:close/>
                  <a:moveTo>
                    <a:pt x="577115" y="545398"/>
                  </a:moveTo>
                  <a:cubicBezTo>
                    <a:pt x="607880" y="544102"/>
                    <a:pt x="661558" y="591178"/>
                    <a:pt x="609419" y="629583"/>
                  </a:cubicBezTo>
                  <a:cubicBezTo>
                    <a:pt x="587073" y="646042"/>
                    <a:pt x="591121" y="611058"/>
                    <a:pt x="583227" y="585126"/>
                  </a:cubicBezTo>
                  <a:cubicBezTo>
                    <a:pt x="577479" y="566173"/>
                    <a:pt x="554081" y="557975"/>
                    <a:pt x="565740" y="549183"/>
                  </a:cubicBezTo>
                  <a:cubicBezTo>
                    <a:pt x="568816" y="546855"/>
                    <a:pt x="572702" y="545584"/>
                    <a:pt x="577115" y="545398"/>
                  </a:cubicBezTo>
                  <a:close/>
                  <a:moveTo>
                    <a:pt x="429682" y="694373"/>
                  </a:moveTo>
                  <a:cubicBezTo>
                    <a:pt x="431544" y="694879"/>
                    <a:pt x="432313" y="696126"/>
                    <a:pt x="431423" y="698158"/>
                  </a:cubicBezTo>
                  <a:cubicBezTo>
                    <a:pt x="424096" y="715492"/>
                    <a:pt x="381185" y="773416"/>
                    <a:pt x="358435" y="739303"/>
                  </a:cubicBezTo>
                  <a:cubicBezTo>
                    <a:pt x="346655" y="721596"/>
                    <a:pt x="416647" y="690855"/>
                    <a:pt x="429682" y="694373"/>
                  </a:cubicBezTo>
                  <a:close/>
                  <a:moveTo>
                    <a:pt x="481579" y="732368"/>
                  </a:moveTo>
                  <a:cubicBezTo>
                    <a:pt x="519955" y="738174"/>
                    <a:pt x="483886" y="898200"/>
                    <a:pt x="449558" y="898370"/>
                  </a:cubicBezTo>
                  <a:cubicBezTo>
                    <a:pt x="419723" y="898516"/>
                    <a:pt x="426120" y="854711"/>
                    <a:pt x="435835" y="810874"/>
                  </a:cubicBezTo>
                  <a:cubicBezTo>
                    <a:pt x="444984" y="769781"/>
                    <a:pt x="455711" y="728458"/>
                    <a:pt x="481579" y="732368"/>
                  </a:cubicBezTo>
                  <a:close/>
                  <a:moveTo>
                    <a:pt x="297592" y="792746"/>
                  </a:moveTo>
                  <a:cubicBezTo>
                    <a:pt x="310586" y="791625"/>
                    <a:pt x="320625" y="794653"/>
                    <a:pt x="322973" y="803308"/>
                  </a:cubicBezTo>
                  <a:cubicBezTo>
                    <a:pt x="332325" y="837935"/>
                    <a:pt x="298644" y="825674"/>
                    <a:pt x="275691" y="837834"/>
                  </a:cubicBezTo>
                  <a:cubicBezTo>
                    <a:pt x="252860" y="849906"/>
                    <a:pt x="238529" y="881242"/>
                    <a:pt x="223187" y="866208"/>
                  </a:cubicBezTo>
                  <a:cubicBezTo>
                    <a:pt x="192300" y="835944"/>
                    <a:pt x="258568" y="796114"/>
                    <a:pt x="297592" y="792746"/>
                  </a:cubicBezTo>
                  <a:close/>
                </a:path>
              </a:pathLst>
            </a:custGeom>
            <a:solidFill>
              <a:srgbClr val="3d8138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3" name="Google Shape;74;p2"/>
            <p:cNvSpPr/>
            <p:nvPr/>
          </p:nvSpPr>
          <p:spPr>
            <a:xfrm>
              <a:off x="8507520" y="940320"/>
              <a:ext cx="1180080" cy="1381680"/>
            </a:xfrm>
            <a:custGeom>
              <a:avLst/>
              <a:gdLst>
                <a:gd name="textAreaLeft" fmla="*/ 0 w 1180080"/>
                <a:gd name="textAreaRight" fmla="*/ 1180440 w 1180080"/>
                <a:gd name="textAreaTop" fmla="*/ 0 h 1381680"/>
                <a:gd name="textAreaBottom" fmla="*/ 1382040 h 1381680"/>
              </a:gdLst>
              <a:ahLst/>
              <a:rect l="textAreaLeft" t="textAreaTop" r="textAreaRight" b="textAreaBottom"/>
              <a:pathLst>
                <a:path w="951950" h="1114431">
                  <a:moveTo>
                    <a:pt x="783092" y="79"/>
                  </a:moveTo>
                  <a:cubicBezTo>
                    <a:pt x="779327" y="475"/>
                    <a:pt x="775765" y="2414"/>
                    <a:pt x="773174" y="5596"/>
                  </a:cubicBezTo>
                  <a:cubicBezTo>
                    <a:pt x="739655" y="47061"/>
                    <a:pt x="708849" y="90441"/>
                    <a:pt x="681119" y="135966"/>
                  </a:cubicBezTo>
                  <a:cubicBezTo>
                    <a:pt x="646265" y="193162"/>
                    <a:pt x="616552" y="253212"/>
                    <a:pt x="588741" y="314108"/>
                  </a:cubicBezTo>
                  <a:cubicBezTo>
                    <a:pt x="579025" y="298616"/>
                    <a:pt x="563885" y="285160"/>
                    <a:pt x="550284" y="274068"/>
                  </a:cubicBezTo>
                  <a:cubicBezTo>
                    <a:pt x="546034" y="270611"/>
                    <a:pt x="541783" y="267235"/>
                    <a:pt x="537492" y="263818"/>
                  </a:cubicBezTo>
                  <a:cubicBezTo>
                    <a:pt x="489886" y="225770"/>
                    <a:pt x="435357" y="195320"/>
                    <a:pt x="377186" y="176957"/>
                  </a:cubicBezTo>
                  <a:cubicBezTo>
                    <a:pt x="348687" y="167979"/>
                    <a:pt x="319379" y="162016"/>
                    <a:pt x="289665" y="161348"/>
                  </a:cubicBezTo>
                  <a:cubicBezTo>
                    <a:pt x="279788" y="161125"/>
                    <a:pt x="269830" y="161591"/>
                    <a:pt x="259871" y="162611"/>
                  </a:cubicBezTo>
                  <a:cubicBezTo>
                    <a:pt x="251735" y="163453"/>
                    <a:pt x="245784" y="170711"/>
                    <a:pt x="246634" y="178848"/>
                  </a:cubicBezTo>
                  <a:cubicBezTo>
                    <a:pt x="247484" y="186985"/>
                    <a:pt x="254730" y="192931"/>
                    <a:pt x="262867" y="192089"/>
                  </a:cubicBezTo>
                  <a:cubicBezTo>
                    <a:pt x="298693" y="188345"/>
                    <a:pt x="334316" y="194433"/>
                    <a:pt x="368482" y="205019"/>
                  </a:cubicBezTo>
                  <a:cubicBezTo>
                    <a:pt x="421351" y="221386"/>
                    <a:pt x="472155" y="248318"/>
                    <a:pt x="515592" y="282577"/>
                  </a:cubicBezTo>
                  <a:cubicBezTo>
                    <a:pt x="521259" y="287042"/>
                    <a:pt x="526845" y="291442"/>
                    <a:pt x="532472" y="295980"/>
                  </a:cubicBezTo>
                  <a:cubicBezTo>
                    <a:pt x="535792" y="298672"/>
                    <a:pt x="539395" y="301627"/>
                    <a:pt x="542714" y="304493"/>
                  </a:cubicBezTo>
                  <a:cubicBezTo>
                    <a:pt x="555466" y="315602"/>
                    <a:pt x="576111" y="334041"/>
                    <a:pt x="569350" y="353205"/>
                  </a:cubicBezTo>
                  <a:cubicBezTo>
                    <a:pt x="568986" y="354172"/>
                    <a:pt x="569593" y="355063"/>
                    <a:pt x="569512" y="356042"/>
                  </a:cubicBezTo>
                  <a:cubicBezTo>
                    <a:pt x="547571" y="406251"/>
                    <a:pt x="527250" y="457100"/>
                    <a:pt x="506604" y="507855"/>
                  </a:cubicBezTo>
                  <a:cubicBezTo>
                    <a:pt x="501099" y="504451"/>
                    <a:pt x="495229" y="501415"/>
                    <a:pt x="489886" y="498710"/>
                  </a:cubicBezTo>
                  <a:cubicBezTo>
                    <a:pt x="462601" y="484955"/>
                    <a:pt x="433577" y="474511"/>
                    <a:pt x="404430" y="465447"/>
                  </a:cubicBezTo>
                  <a:cubicBezTo>
                    <a:pt x="362168" y="452295"/>
                    <a:pt x="318731" y="442413"/>
                    <a:pt x="274849" y="436442"/>
                  </a:cubicBezTo>
                  <a:cubicBezTo>
                    <a:pt x="257321" y="434058"/>
                    <a:pt x="239752" y="432256"/>
                    <a:pt x="222062" y="431398"/>
                  </a:cubicBezTo>
                  <a:cubicBezTo>
                    <a:pt x="204372" y="430536"/>
                    <a:pt x="186762" y="430589"/>
                    <a:pt x="169072" y="431714"/>
                  </a:cubicBezTo>
                  <a:cubicBezTo>
                    <a:pt x="117539" y="434989"/>
                    <a:pt x="65926" y="448020"/>
                    <a:pt x="24837" y="480583"/>
                  </a:cubicBezTo>
                  <a:cubicBezTo>
                    <a:pt x="18441" y="485667"/>
                    <a:pt x="17348" y="494986"/>
                    <a:pt x="22449" y="501390"/>
                  </a:cubicBezTo>
                  <a:cubicBezTo>
                    <a:pt x="27549" y="507798"/>
                    <a:pt x="36860" y="508843"/>
                    <a:pt x="43297" y="503754"/>
                  </a:cubicBezTo>
                  <a:cubicBezTo>
                    <a:pt x="79568" y="474883"/>
                    <a:pt x="125514" y="464111"/>
                    <a:pt x="170975" y="461035"/>
                  </a:cubicBezTo>
                  <a:cubicBezTo>
                    <a:pt x="208622" y="458488"/>
                    <a:pt x="246432" y="461172"/>
                    <a:pt x="283674" y="466710"/>
                  </a:cubicBezTo>
                  <a:cubicBezTo>
                    <a:pt x="321686" y="472357"/>
                    <a:pt x="359374" y="481081"/>
                    <a:pt x="396091" y="492407"/>
                  </a:cubicBezTo>
                  <a:cubicBezTo>
                    <a:pt x="422687" y="500609"/>
                    <a:pt x="449081" y="509976"/>
                    <a:pt x="474139" y="522202"/>
                  </a:cubicBezTo>
                  <a:cubicBezTo>
                    <a:pt x="480939" y="525525"/>
                    <a:pt x="487862" y="529168"/>
                    <a:pt x="494136" y="533395"/>
                  </a:cubicBezTo>
                  <a:cubicBezTo>
                    <a:pt x="494582" y="533694"/>
                    <a:pt x="495067" y="534172"/>
                    <a:pt x="495553" y="534496"/>
                  </a:cubicBezTo>
                  <a:cubicBezTo>
                    <a:pt x="494946" y="535977"/>
                    <a:pt x="494298" y="537431"/>
                    <a:pt x="493691" y="538912"/>
                  </a:cubicBezTo>
                  <a:cubicBezTo>
                    <a:pt x="483044" y="564914"/>
                    <a:pt x="472681" y="591238"/>
                    <a:pt x="461347" y="616948"/>
                  </a:cubicBezTo>
                  <a:cubicBezTo>
                    <a:pt x="457258" y="626214"/>
                    <a:pt x="452643" y="635246"/>
                    <a:pt x="448271" y="644378"/>
                  </a:cubicBezTo>
                  <a:cubicBezTo>
                    <a:pt x="428112" y="638537"/>
                    <a:pt x="407304" y="634549"/>
                    <a:pt x="386618" y="632080"/>
                  </a:cubicBezTo>
                  <a:cubicBezTo>
                    <a:pt x="363868" y="629356"/>
                    <a:pt x="340955" y="628396"/>
                    <a:pt x="318043" y="628926"/>
                  </a:cubicBezTo>
                  <a:cubicBezTo>
                    <a:pt x="249306" y="630525"/>
                    <a:pt x="180730" y="645900"/>
                    <a:pt x="116730" y="670229"/>
                  </a:cubicBezTo>
                  <a:cubicBezTo>
                    <a:pt x="90741" y="680119"/>
                    <a:pt x="65157" y="691515"/>
                    <a:pt x="40908" y="705230"/>
                  </a:cubicBezTo>
                  <a:cubicBezTo>
                    <a:pt x="28035" y="712520"/>
                    <a:pt x="14352" y="720268"/>
                    <a:pt x="4030" y="731081"/>
                  </a:cubicBezTo>
                  <a:cubicBezTo>
                    <a:pt x="-1597" y="737007"/>
                    <a:pt x="-1273" y="746411"/>
                    <a:pt x="4637" y="752050"/>
                  </a:cubicBezTo>
                  <a:cubicBezTo>
                    <a:pt x="10588" y="757685"/>
                    <a:pt x="19979" y="757503"/>
                    <a:pt x="25606" y="751577"/>
                  </a:cubicBezTo>
                  <a:cubicBezTo>
                    <a:pt x="31274" y="745606"/>
                    <a:pt x="38560" y="741189"/>
                    <a:pt x="45483" y="736914"/>
                  </a:cubicBezTo>
                  <a:cubicBezTo>
                    <a:pt x="54510" y="731332"/>
                    <a:pt x="63901" y="726243"/>
                    <a:pt x="73374" y="721467"/>
                  </a:cubicBezTo>
                  <a:cubicBezTo>
                    <a:pt x="107176" y="704420"/>
                    <a:pt x="142799" y="690899"/>
                    <a:pt x="179152" y="680479"/>
                  </a:cubicBezTo>
                  <a:cubicBezTo>
                    <a:pt x="252706" y="659401"/>
                    <a:pt x="331361" y="650774"/>
                    <a:pt x="407142" y="664396"/>
                  </a:cubicBezTo>
                  <a:cubicBezTo>
                    <a:pt x="416777" y="666133"/>
                    <a:pt x="426209" y="668258"/>
                    <a:pt x="435520" y="670703"/>
                  </a:cubicBezTo>
                  <a:cubicBezTo>
                    <a:pt x="424954" y="691539"/>
                    <a:pt x="414145" y="712213"/>
                    <a:pt x="403175" y="732818"/>
                  </a:cubicBezTo>
                  <a:cubicBezTo>
                    <a:pt x="373259" y="789026"/>
                    <a:pt x="342251" y="844679"/>
                    <a:pt x="310311" y="899762"/>
                  </a:cubicBezTo>
                  <a:cubicBezTo>
                    <a:pt x="286994" y="939976"/>
                    <a:pt x="263110" y="979996"/>
                    <a:pt x="237971" y="1019101"/>
                  </a:cubicBezTo>
                  <a:cubicBezTo>
                    <a:pt x="222062" y="1043819"/>
                    <a:pt x="206072" y="1068925"/>
                    <a:pt x="186722" y="1091145"/>
                  </a:cubicBezTo>
                  <a:cubicBezTo>
                    <a:pt x="181662" y="1096987"/>
                    <a:pt x="182148" y="1105925"/>
                    <a:pt x="187977" y="1111010"/>
                  </a:cubicBezTo>
                  <a:cubicBezTo>
                    <a:pt x="193847" y="1116090"/>
                    <a:pt x="202793" y="1115430"/>
                    <a:pt x="207853" y="1109589"/>
                  </a:cubicBezTo>
                  <a:cubicBezTo>
                    <a:pt x="229389" y="1084859"/>
                    <a:pt x="247160" y="1056748"/>
                    <a:pt x="264769" y="1029189"/>
                  </a:cubicBezTo>
                  <a:cubicBezTo>
                    <a:pt x="288978" y="991323"/>
                    <a:pt x="312011" y="952801"/>
                    <a:pt x="334600" y="913951"/>
                  </a:cubicBezTo>
                  <a:cubicBezTo>
                    <a:pt x="367835" y="856755"/>
                    <a:pt x="400139" y="798919"/>
                    <a:pt x="431228" y="740541"/>
                  </a:cubicBezTo>
                  <a:cubicBezTo>
                    <a:pt x="441956" y="720418"/>
                    <a:pt x="452724" y="700230"/>
                    <a:pt x="463087" y="679848"/>
                  </a:cubicBezTo>
                  <a:cubicBezTo>
                    <a:pt x="477863" y="685762"/>
                    <a:pt x="491950" y="693154"/>
                    <a:pt x="505026" y="703493"/>
                  </a:cubicBezTo>
                  <a:cubicBezTo>
                    <a:pt x="536480" y="728417"/>
                    <a:pt x="558583" y="763413"/>
                    <a:pt x="572792" y="800603"/>
                  </a:cubicBezTo>
                  <a:cubicBezTo>
                    <a:pt x="583640" y="828871"/>
                    <a:pt x="590198" y="858767"/>
                    <a:pt x="592992" y="888885"/>
                  </a:cubicBezTo>
                  <a:cubicBezTo>
                    <a:pt x="596189" y="923691"/>
                    <a:pt x="594287" y="958917"/>
                    <a:pt x="585422" y="992776"/>
                  </a:cubicBezTo>
                  <a:cubicBezTo>
                    <a:pt x="583479" y="1000269"/>
                    <a:pt x="587851" y="1007843"/>
                    <a:pt x="595339" y="1009798"/>
                  </a:cubicBezTo>
                  <a:cubicBezTo>
                    <a:pt x="602828" y="1011758"/>
                    <a:pt x="610560" y="1007361"/>
                    <a:pt x="612544" y="999868"/>
                  </a:cubicBezTo>
                  <a:cubicBezTo>
                    <a:pt x="631692" y="926581"/>
                    <a:pt x="623150" y="842902"/>
                    <a:pt x="592182" y="773963"/>
                  </a:cubicBezTo>
                  <a:cubicBezTo>
                    <a:pt x="575018" y="735708"/>
                    <a:pt x="549798" y="700505"/>
                    <a:pt x="515592" y="675747"/>
                  </a:cubicBezTo>
                  <a:cubicBezTo>
                    <a:pt x="503123" y="666728"/>
                    <a:pt x="489440" y="660016"/>
                    <a:pt x="475393" y="654150"/>
                  </a:cubicBezTo>
                  <a:cubicBezTo>
                    <a:pt x="479927" y="644653"/>
                    <a:pt x="484745" y="635266"/>
                    <a:pt x="488955" y="625615"/>
                  </a:cubicBezTo>
                  <a:cubicBezTo>
                    <a:pt x="503609" y="591858"/>
                    <a:pt x="517251" y="557679"/>
                    <a:pt x="531177" y="523618"/>
                  </a:cubicBezTo>
                  <a:cubicBezTo>
                    <a:pt x="535225" y="513729"/>
                    <a:pt x="539395" y="503880"/>
                    <a:pt x="543483" y="493982"/>
                  </a:cubicBezTo>
                  <a:cubicBezTo>
                    <a:pt x="569593" y="511332"/>
                    <a:pt x="595461" y="529168"/>
                    <a:pt x="620438" y="548053"/>
                  </a:cubicBezTo>
                  <a:cubicBezTo>
                    <a:pt x="643350" y="565395"/>
                    <a:pt x="666708" y="583017"/>
                    <a:pt x="686301" y="604176"/>
                  </a:cubicBezTo>
                  <a:cubicBezTo>
                    <a:pt x="707594" y="627170"/>
                    <a:pt x="724879" y="653859"/>
                    <a:pt x="739615" y="681422"/>
                  </a:cubicBezTo>
                  <a:cubicBezTo>
                    <a:pt x="763620" y="726365"/>
                    <a:pt x="781067" y="774388"/>
                    <a:pt x="794467" y="823463"/>
                  </a:cubicBezTo>
                  <a:cubicBezTo>
                    <a:pt x="796491" y="830932"/>
                    <a:pt x="804182" y="835433"/>
                    <a:pt x="811631" y="833393"/>
                  </a:cubicBezTo>
                  <a:cubicBezTo>
                    <a:pt x="819120" y="831353"/>
                    <a:pt x="823613" y="823524"/>
                    <a:pt x="821589" y="816055"/>
                  </a:cubicBezTo>
                  <a:cubicBezTo>
                    <a:pt x="808716" y="768858"/>
                    <a:pt x="792038" y="722875"/>
                    <a:pt x="770178" y="679058"/>
                  </a:cubicBezTo>
                  <a:cubicBezTo>
                    <a:pt x="753338" y="645265"/>
                    <a:pt x="733340" y="612418"/>
                    <a:pt x="707756" y="584470"/>
                  </a:cubicBezTo>
                  <a:cubicBezTo>
                    <a:pt x="687111" y="561910"/>
                    <a:pt x="662498" y="543021"/>
                    <a:pt x="638249" y="524566"/>
                  </a:cubicBezTo>
                  <a:cubicBezTo>
                    <a:pt x="611249" y="504042"/>
                    <a:pt x="583317" y="484603"/>
                    <a:pt x="554980" y="465921"/>
                  </a:cubicBezTo>
                  <a:cubicBezTo>
                    <a:pt x="572953" y="422286"/>
                    <a:pt x="591696" y="379007"/>
                    <a:pt x="611127" y="336020"/>
                  </a:cubicBezTo>
                  <a:cubicBezTo>
                    <a:pt x="708120" y="309797"/>
                    <a:pt x="828471" y="327641"/>
                    <a:pt x="896156" y="407433"/>
                  </a:cubicBezTo>
                  <a:cubicBezTo>
                    <a:pt x="908017" y="421424"/>
                    <a:pt x="917368" y="436831"/>
                    <a:pt x="925302" y="453311"/>
                  </a:cubicBezTo>
                  <a:cubicBezTo>
                    <a:pt x="928662" y="460286"/>
                    <a:pt x="937082" y="463297"/>
                    <a:pt x="944086" y="459929"/>
                  </a:cubicBezTo>
                  <a:cubicBezTo>
                    <a:pt x="951048" y="456565"/>
                    <a:pt x="953922" y="448145"/>
                    <a:pt x="950522" y="441170"/>
                  </a:cubicBezTo>
                  <a:cubicBezTo>
                    <a:pt x="941535" y="422553"/>
                    <a:pt x="930970" y="405138"/>
                    <a:pt x="917570" y="389306"/>
                  </a:cubicBezTo>
                  <a:cubicBezTo>
                    <a:pt x="860775" y="321985"/>
                    <a:pt x="771797" y="292875"/>
                    <a:pt x="684884" y="295349"/>
                  </a:cubicBezTo>
                  <a:cubicBezTo>
                    <a:pt x="665048" y="295911"/>
                    <a:pt x="645496" y="298660"/>
                    <a:pt x="626267" y="302441"/>
                  </a:cubicBezTo>
                  <a:cubicBezTo>
                    <a:pt x="628858" y="296867"/>
                    <a:pt x="631125" y="291123"/>
                    <a:pt x="633837" y="285573"/>
                  </a:cubicBezTo>
                  <a:cubicBezTo>
                    <a:pt x="661971" y="227138"/>
                    <a:pt x="693183" y="170148"/>
                    <a:pt x="728887" y="115948"/>
                  </a:cubicBezTo>
                  <a:cubicBezTo>
                    <a:pt x="749776" y="84215"/>
                    <a:pt x="772283" y="53732"/>
                    <a:pt x="796207" y="24197"/>
                  </a:cubicBezTo>
                  <a:cubicBezTo>
                    <a:pt x="801349" y="17838"/>
                    <a:pt x="800377" y="8531"/>
                    <a:pt x="793981" y="3386"/>
                  </a:cubicBezTo>
                  <a:cubicBezTo>
                    <a:pt x="790824" y="815"/>
                    <a:pt x="786856" y="-322"/>
                    <a:pt x="783092" y="79"/>
                  </a:cubicBezTo>
                  <a:close/>
                </a:path>
              </a:pathLst>
            </a:custGeom>
            <a:solidFill>
              <a:srgbClr val="23682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64" name="Google Shape;75;p2"/>
          <p:cNvSpPr/>
          <p:nvPr/>
        </p:nvSpPr>
        <p:spPr>
          <a:xfrm>
            <a:off x="7347240" y="3960"/>
            <a:ext cx="4929120" cy="1929600"/>
          </a:xfrm>
          <a:custGeom>
            <a:avLst/>
            <a:gdLst>
              <a:gd name="textAreaLeft" fmla="*/ 0 w 4929120"/>
              <a:gd name="textAreaRight" fmla="*/ 4929480 w 4929120"/>
              <a:gd name="textAreaTop" fmla="*/ 0 h 1929600"/>
              <a:gd name="textAreaBottom" fmla="*/ 1929960 h 1929600"/>
            </a:gdLst>
            <a:ahLst/>
            <a:rect l="textAreaLeft" t="textAreaTop" r="textAreaRight" b="textAreaBottom"/>
            <a:pathLst>
              <a:path w="3959295" h="1556283">
                <a:moveTo>
                  <a:pt x="94473" y="1007"/>
                </a:moveTo>
                <a:cubicBezTo>
                  <a:pt x="94473" y="1007"/>
                  <a:pt x="-52575" y="147224"/>
                  <a:pt x="20243" y="286488"/>
                </a:cubicBezTo>
                <a:cubicBezTo>
                  <a:pt x="86555" y="413311"/>
                  <a:pt x="286027" y="396220"/>
                  <a:pt x="286027" y="396220"/>
                </a:cubicBezTo>
                <a:cubicBezTo>
                  <a:pt x="286027" y="396220"/>
                  <a:pt x="67282" y="592967"/>
                  <a:pt x="176351" y="768332"/>
                </a:cubicBezTo>
                <a:cubicBezTo>
                  <a:pt x="304243" y="973956"/>
                  <a:pt x="543892" y="828519"/>
                  <a:pt x="543892" y="828519"/>
                </a:cubicBezTo>
                <a:cubicBezTo>
                  <a:pt x="543892" y="828519"/>
                  <a:pt x="533165" y="1086996"/>
                  <a:pt x="718124" y="1209205"/>
                </a:cubicBezTo>
                <a:cubicBezTo>
                  <a:pt x="968136" y="1374360"/>
                  <a:pt x="1179084" y="1026849"/>
                  <a:pt x="1179084" y="1026849"/>
                </a:cubicBezTo>
                <a:cubicBezTo>
                  <a:pt x="1179084" y="1026849"/>
                  <a:pt x="1223694" y="1310258"/>
                  <a:pt x="1484677" y="1285447"/>
                </a:cubicBezTo>
                <a:cubicBezTo>
                  <a:pt x="1702749" y="1264717"/>
                  <a:pt x="1733029" y="1008337"/>
                  <a:pt x="1733029" y="1008337"/>
                </a:cubicBezTo>
                <a:cubicBezTo>
                  <a:pt x="1733029" y="1008337"/>
                  <a:pt x="1894023" y="1238942"/>
                  <a:pt x="2078860" y="1220467"/>
                </a:cubicBezTo>
                <a:cubicBezTo>
                  <a:pt x="2257383" y="1202623"/>
                  <a:pt x="2318995" y="859119"/>
                  <a:pt x="2318995" y="859119"/>
                </a:cubicBezTo>
                <a:cubicBezTo>
                  <a:pt x="2318995" y="859119"/>
                  <a:pt x="2485454" y="1037819"/>
                  <a:pt x="2604348" y="1002042"/>
                </a:cubicBezTo>
                <a:cubicBezTo>
                  <a:pt x="2784408" y="947846"/>
                  <a:pt x="2827925" y="680795"/>
                  <a:pt x="2827925" y="680795"/>
                </a:cubicBezTo>
                <a:cubicBezTo>
                  <a:pt x="2827925" y="680795"/>
                  <a:pt x="2799346" y="1024368"/>
                  <a:pt x="3015192" y="1133578"/>
                </a:cubicBezTo>
                <a:cubicBezTo>
                  <a:pt x="3295160" y="1275218"/>
                  <a:pt x="3480443" y="1082948"/>
                  <a:pt x="3480443" y="1082948"/>
                </a:cubicBezTo>
                <a:cubicBezTo>
                  <a:pt x="3480443" y="1082948"/>
                  <a:pt x="3434577" y="1417635"/>
                  <a:pt x="3551973" y="1497836"/>
                </a:cubicBezTo>
                <a:cubicBezTo>
                  <a:pt x="3706976" y="1603719"/>
                  <a:pt x="3832508" y="1553631"/>
                  <a:pt x="3959295" y="1444097"/>
                </a:cubicBezTo>
                <a:lnTo>
                  <a:pt x="3954235" y="0"/>
                </a:lnTo>
                <a:lnTo>
                  <a:pt x="94473" y="1007"/>
                </a:lnTo>
                <a:close/>
              </a:path>
            </a:pathLst>
          </a:custGeom>
          <a:solidFill>
            <a:srgbClr val="599943"/>
          </a:solidFill>
          <a:ln cap="rnd"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65" name="Google Shape;76;p2"/>
          <p:cNvGrpSpPr/>
          <p:nvPr/>
        </p:nvGrpSpPr>
        <p:grpSpPr>
          <a:xfrm>
            <a:off x="9911160" y="575640"/>
            <a:ext cx="1234440" cy="1396080"/>
            <a:chOff x="9911160" y="575640"/>
            <a:chExt cx="1234440" cy="1396080"/>
          </a:xfrm>
        </p:grpSpPr>
        <p:sp>
          <p:nvSpPr>
            <p:cNvPr id="66" name="Google Shape;77;p2"/>
            <p:cNvSpPr/>
            <p:nvPr/>
          </p:nvSpPr>
          <p:spPr>
            <a:xfrm>
              <a:off x="9911160" y="627840"/>
              <a:ext cx="1234440" cy="1343880"/>
            </a:xfrm>
            <a:custGeom>
              <a:avLst/>
              <a:gdLst>
                <a:gd name="textAreaLeft" fmla="*/ 0 w 1234440"/>
                <a:gd name="textAreaRight" fmla="*/ 1234800 w 1234440"/>
                <a:gd name="textAreaTop" fmla="*/ 0 h 1343880"/>
                <a:gd name="textAreaBottom" fmla="*/ 1344240 h 1343880"/>
              </a:gdLst>
              <a:ahLst/>
              <a:rect l="textAreaLeft" t="textAreaTop" r="textAreaRight" b="textAreaBottom"/>
              <a:pathLst>
                <a:path w="995665" h="1083982">
                  <a:moveTo>
                    <a:pt x="569586" y="243"/>
                  </a:moveTo>
                  <a:cubicBezTo>
                    <a:pt x="740538" y="8578"/>
                    <a:pt x="792678" y="170968"/>
                    <a:pt x="792678" y="170968"/>
                  </a:cubicBezTo>
                  <a:cubicBezTo>
                    <a:pt x="792678" y="170968"/>
                    <a:pt x="716978" y="168786"/>
                    <a:pt x="644152" y="180643"/>
                  </a:cubicBezTo>
                  <a:cubicBezTo>
                    <a:pt x="575981" y="191731"/>
                    <a:pt x="490607" y="278523"/>
                    <a:pt x="502751" y="302545"/>
                  </a:cubicBezTo>
                  <a:cubicBezTo>
                    <a:pt x="523072" y="342852"/>
                    <a:pt x="664392" y="198281"/>
                    <a:pt x="771263" y="215024"/>
                  </a:cubicBezTo>
                  <a:cubicBezTo>
                    <a:pt x="940555" y="241551"/>
                    <a:pt x="950757" y="461365"/>
                    <a:pt x="950757" y="461365"/>
                  </a:cubicBezTo>
                  <a:cubicBezTo>
                    <a:pt x="950757" y="461365"/>
                    <a:pt x="879065" y="439533"/>
                    <a:pt x="806522" y="441865"/>
                  </a:cubicBezTo>
                  <a:cubicBezTo>
                    <a:pt x="731875" y="444265"/>
                    <a:pt x="656337" y="471189"/>
                    <a:pt x="655891" y="495745"/>
                  </a:cubicBezTo>
                  <a:cubicBezTo>
                    <a:pt x="655527" y="516986"/>
                    <a:pt x="752156" y="517192"/>
                    <a:pt x="841822" y="522835"/>
                  </a:cubicBezTo>
                  <a:cubicBezTo>
                    <a:pt x="914040" y="527386"/>
                    <a:pt x="981684" y="535547"/>
                    <a:pt x="990348" y="560940"/>
                  </a:cubicBezTo>
                  <a:cubicBezTo>
                    <a:pt x="1019332" y="645854"/>
                    <a:pt x="920396" y="818292"/>
                    <a:pt x="920396" y="818292"/>
                  </a:cubicBezTo>
                  <a:cubicBezTo>
                    <a:pt x="920396" y="818292"/>
                    <a:pt x="740335" y="617052"/>
                    <a:pt x="718556" y="678381"/>
                  </a:cubicBezTo>
                  <a:cubicBezTo>
                    <a:pt x="702769" y="722910"/>
                    <a:pt x="866434" y="704402"/>
                    <a:pt x="816197" y="892122"/>
                  </a:cubicBezTo>
                  <a:cubicBezTo>
                    <a:pt x="796887" y="964425"/>
                    <a:pt x="820690" y="1083979"/>
                    <a:pt x="820690" y="1083982"/>
                  </a:cubicBezTo>
                  <a:cubicBezTo>
                    <a:pt x="820690" y="1083982"/>
                    <a:pt x="728272" y="1007926"/>
                    <a:pt x="651884" y="972198"/>
                  </a:cubicBezTo>
                  <a:cubicBezTo>
                    <a:pt x="590353" y="943419"/>
                    <a:pt x="506313" y="942824"/>
                    <a:pt x="501091" y="909537"/>
                  </a:cubicBezTo>
                  <a:cubicBezTo>
                    <a:pt x="494857" y="869691"/>
                    <a:pt x="535622" y="759258"/>
                    <a:pt x="502144" y="753101"/>
                  </a:cubicBezTo>
                  <a:cubicBezTo>
                    <a:pt x="485789" y="750093"/>
                    <a:pt x="475305" y="793072"/>
                    <a:pt x="474738" y="841961"/>
                  </a:cubicBezTo>
                  <a:cubicBezTo>
                    <a:pt x="474171" y="893126"/>
                    <a:pt x="483603" y="950504"/>
                    <a:pt x="461055" y="956272"/>
                  </a:cubicBezTo>
                  <a:cubicBezTo>
                    <a:pt x="416971" y="967550"/>
                    <a:pt x="322285" y="925296"/>
                    <a:pt x="280671" y="870687"/>
                  </a:cubicBezTo>
                  <a:cubicBezTo>
                    <a:pt x="239056" y="816078"/>
                    <a:pt x="265409" y="791263"/>
                    <a:pt x="294637" y="737916"/>
                  </a:cubicBezTo>
                  <a:cubicBezTo>
                    <a:pt x="333903" y="666265"/>
                    <a:pt x="407417" y="604223"/>
                    <a:pt x="391103" y="589966"/>
                  </a:cubicBezTo>
                  <a:cubicBezTo>
                    <a:pt x="373656" y="574704"/>
                    <a:pt x="293867" y="635896"/>
                    <a:pt x="246423" y="708596"/>
                  </a:cubicBezTo>
                  <a:cubicBezTo>
                    <a:pt x="216548" y="754396"/>
                    <a:pt x="216346" y="823291"/>
                    <a:pt x="199546" y="822162"/>
                  </a:cubicBezTo>
                  <a:cubicBezTo>
                    <a:pt x="156070" y="819243"/>
                    <a:pt x="35354" y="692869"/>
                    <a:pt x="67497" y="582970"/>
                  </a:cubicBezTo>
                  <a:cubicBezTo>
                    <a:pt x="98424" y="477359"/>
                    <a:pt x="323905" y="392599"/>
                    <a:pt x="313258" y="372205"/>
                  </a:cubicBezTo>
                  <a:cubicBezTo>
                    <a:pt x="291601" y="330667"/>
                    <a:pt x="208695" y="363748"/>
                    <a:pt x="141051" y="418200"/>
                  </a:cubicBezTo>
                  <a:cubicBezTo>
                    <a:pt x="80775" y="466733"/>
                    <a:pt x="33897" y="535340"/>
                    <a:pt x="33897" y="535340"/>
                  </a:cubicBezTo>
                  <a:cubicBezTo>
                    <a:pt x="33897" y="535340"/>
                    <a:pt x="-37553" y="362837"/>
                    <a:pt x="27015" y="272479"/>
                  </a:cubicBezTo>
                  <a:cubicBezTo>
                    <a:pt x="91623" y="182121"/>
                    <a:pt x="352242" y="201184"/>
                    <a:pt x="352242" y="201184"/>
                  </a:cubicBezTo>
                  <a:cubicBezTo>
                    <a:pt x="352242" y="201184"/>
                    <a:pt x="398633" y="-8096"/>
                    <a:pt x="569586" y="243"/>
                  </a:cubicBezTo>
                  <a:close/>
                  <a:moveTo>
                    <a:pt x="465508" y="135393"/>
                  </a:moveTo>
                  <a:cubicBezTo>
                    <a:pt x="441017" y="123925"/>
                    <a:pt x="386813" y="214178"/>
                    <a:pt x="398998" y="220384"/>
                  </a:cubicBezTo>
                  <a:cubicBezTo>
                    <a:pt x="411304" y="226638"/>
                    <a:pt x="497812" y="150509"/>
                    <a:pt x="465508" y="135393"/>
                  </a:cubicBezTo>
                  <a:close/>
                  <a:moveTo>
                    <a:pt x="601282" y="321895"/>
                  </a:moveTo>
                  <a:cubicBezTo>
                    <a:pt x="558008" y="318855"/>
                    <a:pt x="472228" y="348191"/>
                    <a:pt x="487692" y="384260"/>
                  </a:cubicBezTo>
                  <a:cubicBezTo>
                    <a:pt x="494250" y="399485"/>
                    <a:pt x="525177" y="382123"/>
                    <a:pt x="559020" y="369974"/>
                  </a:cubicBezTo>
                  <a:cubicBezTo>
                    <a:pt x="590069" y="358818"/>
                    <a:pt x="624437" y="354102"/>
                    <a:pt x="625085" y="336630"/>
                  </a:cubicBezTo>
                  <a:cubicBezTo>
                    <a:pt x="625449" y="327505"/>
                    <a:pt x="615693" y="322911"/>
                    <a:pt x="601282" y="321895"/>
                  </a:cubicBezTo>
                  <a:close/>
                  <a:moveTo>
                    <a:pt x="450773" y="514946"/>
                  </a:moveTo>
                  <a:cubicBezTo>
                    <a:pt x="421707" y="513723"/>
                    <a:pt x="371065" y="558172"/>
                    <a:pt x="420291" y="594431"/>
                  </a:cubicBezTo>
                  <a:cubicBezTo>
                    <a:pt x="441381" y="609971"/>
                    <a:pt x="437536" y="576943"/>
                    <a:pt x="444984" y="552456"/>
                  </a:cubicBezTo>
                  <a:cubicBezTo>
                    <a:pt x="450449" y="534559"/>
                    <a:pt x="472552" y="526823"/>
                    <a:pt x="461500" y="518520"/>
                  </a:cubicBezTo>
                  <a:cubicBezTo>
                    <a:pt x="458586" y="516322"/>
                    <a:pt x="454942" y="515124"/>
                    <a:pt x="450773" y="514946"/>
                  </a:cubicBezTo>
                  <a:close/>
                  <a:moveTo>
                    <a:pt x="589947" y="655606"/>
                  </a:moveTo>
                  <a:cubicBezTo>
                    <a:pt x="588207" y="656080"/>
                    <a:pt x="587519" y="657257"/>
                    <a:pt x="588328" y="659176"/>
                  </a:cubicBezTo>
                  <a:cubicBezTo>
                    <a:pt x="595251" y="675543"/>
                    <a:pt x="635772" y="730233"/>
                    <a:pt x="657227" y="698026"/>
                  </a:cubicBezTo>
                  <a:cubicBezTo>
                    <a:pt x="668400" y="681311"/>
                    <a:pt x="602294" y="652282"/>
                    <a:pt x="589947" y="655606"/>
                  </a:cubicBezTo>
                  <a:close/>
                  <a:moveTo>
                    <a:pt x="541006" y="691476"/>
                  </a:moveTo>
                  <a:cubicBezTo>
                    <a:pt x="504775" y="696957"/>
                    <a:pt x="538779" y="848054"/>
                    <a:pt x="571204" y="848212"/>
                  </a:cubicBezTo>
                  <a:cubicBezTo>
                    <a:pt x="599380" y="848349"/>
                    <a:pt x="593348" y="806994"/>
                    <a:pt x="584159" y="765602"/>
                  </a:cubicBezTo>
                  <a:cubicBezTo>
                    <a:pt x="575536" y="726804"/>
                    <a:pt x="565416" y="687789"/>
                    <a:pt x="541006" y="691476"/>
                  </a:cubicBezTo>
                  <a:close/>
                  <a:moveTo>
                    <a:pt x="714711" y="748486"/>
                  </a:moveTo>
                  <a:cubicBezTo>
                    <a:pt x="702404" y="747425"/>
                    <a:pt x="692932" y="750283"/>
                    <a:pt x="690746" y="758457"/>
                  </a:cubicBezTo>
                  <a:cubicBezTo>
                    <a:pt x="681881" y="791153"/>
                    <a:pt x="713699" y="779576"/>
                    <a:pt x="735397" y="791056"/>
                  </a:cubicBezTo>
                  <a:cubicBezTo>
                    <a:pt x="756892" y="802452"/>
                    <a:pt x="770454" y="832039"/>
                    <a:pt x="784946" y="817847"/>
                  </a:cubicBezTo>
                  <a:cubicBezTo>
                    <a:pt x="814092" y="789271"/>
                    <a:pt x="751549" y="751664"/>
                    <a:pt x="714711" y="748486"/>
                  </a:cubicBezTo>
                  <a:close/>
                </a:path>
              </a:pathLst>
            </a:custGeom>
            <a:solidFill>
              <a:srgbClr val="3d8138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7" name="Google Shape;78;p2"/>
            <p:cNvSpPr/>
            <p:nvPr/>
          </p:nvSpPr>
          <p:spPr>
            <a:xfrm>
              <a:off x="9972000" y="575640"/>
              <a:ext cx="1114200" cy="1304640"/>
            </a:xfrm>
            <a:custGeom>
              <a:avLst/>
              <a:gdLst>
                <a:gd name="textAreaLeft" fmla="*/ 0 w 1114200"/>
                <a:gd name="textAreaRight" fmla="*/ 1114560 w 1114200"/>
                <a:gd name="textAreaTop" fmla="*/ 0 h 1304640"/>
                <a:gd name="textAreaBottom" fmla="*/ 1305000 h 1304640"/>
              </a:gdLst>
              <a:ahLst/>
              <a:rect l="textAreaLeft" t="textAreaTop" r="textAreaRight" b="textAreaBottom"/>
              <a:pathLst>
                <a:path w="898793" h="1052217">
                  <a:moveTo>
                    <a:pt x="159380" y="73"/>
                  </a:moveTo>
                  <a:cubicBezTo>
                    <a:pt x="162943" y="450"/>
                    <a:pt x="166343" y="2280"/>
                    <a:pt x="168772" y="5283"/>
                  </a:cubicBezTo>
                  <a:cubicBezTo>
                    <a:pt x="200429" y="44437"/>
                    <a:pt x="229494" y="85392"/>
                    <a:pt x="255686" y="128379"/>
                  </a:cubicBezTo>
                  <a:cubicBezTo>
                    <a:pt x="288637" y="182377"/>
                    <a:pt x="316650" y="239075"/>
                    <a:pt x="342923" y="296574"/>
                  </a:cubicBezTo>
                  <a:cubicBezTo>
                    <a:pt x="352071" y="281948"/>
                    <a:pt x="366361" y="269241"/>
                    <a:pt x="379234" y="258765"/>
                  </a:cubicBezTo>
                  <a:cubicBezTo>
                    <a:pt x="383242" y="255506"/>
                    <a:pt x="387250" y="252316"/>
                    <a:pt x="391298" y="249090"/>
                  </a:cubicBezTo>
                  <a:cubicBezTo>
                    <a:pt x="436232" y="213167"/>
                    <a:pt x="487724" y="184413"/>
                    <a:pt x="542657" y="167079"/>
                  </a:cubicBezTo>
                  <a:cubicBezTo>
                    <a:pt x="569537" y="158602"/>
                    <a:pt x="597226" y="152971"/>
                    <a:pt x="625280" y="152344"/>
                  </a:cubicBezTo>
                  <a:cubicBezTo>
                    <a:pt x="634630" y="152133"/>
                    <a:pt x="644022" y="152570"/>
                    <a:pt x="653414" y="153534"/>
                  </a:cubicBezTo>
                  <a:cubicBezTo>
                    <a:pt x="661105" y="154327"/>
                    <a:pt x="666732" y="161181"/>
                    <a:pt x="665922" y="168864"/>
                  </a:cubicBezTo>
                  <a:cubicBezTo>
                    <a:pt x="665113" y="176547"/>
                    <a:pt x="658271" y="182162"/>
                    <a:pt x="650580" y="181369"/>
                  </a:cubicBezTo>
                  <a:cubicBezTo>
                    <a:pt x="616778" y="177831"/>
                    <a:pt x="583138" y="183579"/>
                    <a:pt x="550875" y="193574"/>
                  </a:cubicBezTo>
                  <a:cubicBezTo>
                    <a:pt x="500961" y="209025"/>
                    <a:pt x="452991" y="234456"/>
                    <a:pt x="411984" y="266804"/>
                  </a:cubicBezTo>
                  <a:cubicBezTo>
                    <a:pt x="406640" y="271018"/>
                    <a:pt x="401337" y="275172"/>
                    <a:pt x="396074" y="279455"/>
                  </a:cubicBezTo>
                  <a:cubicBezTo>
                    <a:pt x="392917" y="281997"/>
                    <a:pt x="389516" y="284790"/>
                    <a:pt x="386400" y="287494"/>
                  </a:cubicBezTo>
                  <a:cubicBezTo>
                    <a:pt x="374336" y="297983"/>
                    <a:pt x="354865" y="315390"/>
                    <a:pt x="361220" y="333485"/>
                  </a:cubicBezTo>
                  <a:cubicBezTo>
                    <a:pt x="361544" y="334400"/>
                    <a:pt x="360977" y="335238"/>
                    <a:pt x="361099" y="336165"/>
                  </a:cubicBezTo>
                  <a:cubicBezTo>
                    <a:pt x="381785" y="383573"/>
                    <a:pt x="400973" y="431579"/>
                    <a:pt x="420485" y="479505"/>
                  </a:cubicBezTo>
                  <a:cubicBezTo>
                    <a:pt x="425666" y="476287"/>
                    <a:pt x="431212" y="473425"/>
                    <a:pt x="436272" y="470870"/>
                  </a:cubicBezTo>
                  <a:cubicBezTo>
                    <a:pt x="462018" y="457880"/>
                    <a:pt x="489424" y="448023"/>
                    <a:pt x="516911" y="439465"/>
                  </a:cubicBezTo>
                  <a:cubicBezTo>
                    <a:pt x="556866" y="427045"/>
                    <a:pt x="597833" y="417718"/>
                    <a:pt x="639286" y="412075"/>
                  </a:cubicBezTo>
                  <a:cubicBezTo>
                    <a:pt x="655802" y="409825"/>
                    <a:pt x="672440" y="408124"/>
                    <a:pt x="689159" y="407315"/>
                  </a:cubicBezTo>
                  <a:cubicBezTo>
                    <a:pt x="705837" y="406501"/>
                    <a:pt x="722475" y="406550"/>
                    <a:pt x="739153" y="407610"/>
                  </a:cubicBezTo>
                  <a:cubicBezTo>
                    <a:pt x="787811" y="410703"/>
                    <a:pt x="836551" y="423009"/>
                    <a:pt x="875332" y="453755"/>
                  </a:cubicBezTo>
                  <a:cubicBezTo>
                    <a:pt x="881404" y="458556"/>
                    <a:pt x="882376" y="467353"/>
                    <a:pt x="877558" y="473400"/>
                  </a:cubicBezTo>
                  <a:cubicBezTo>
                    <a:pt x="872781" y="479448"/>
                    <a:pt x="863997" y="480436"/>
                    <a:pt x="857925" y="475635"/>
                  </a:cubicBezTo>
                  <a:cubicBezTo>
                    <a:pt x="823678" y="448371"/>
                    <a:pt x="780282" y="438202"/>
                    <a:pt x="737372" y="435295"/>
                  </a:cubicBezTo>
                  <a:cubicBezTo>
                    <a:pt x="701829" y="432891"/>
                    <a:pt x="666125" y="435429"/>
                    <a:pt x="630947" y="440655"/>
                  </a:cubicBezTo>
                  <a:cubicBezTo>
                    <a:pt x="595040" y="445987"/>
                    <a:pt x="559498" y="454224"/>
                    <a:pt x="524805" y="464916"/>
                  </a:cubicBezTo>
                  <a:cubicBezTo>
                    <a:pt x="499707" y="472660"/>
                    <a:pt x="474770" y="481505"/>
                    <a:pt x="451129" y="493050"/>
                  </a:cubicBezTo>
                  <a:cubicBezTo>
                    <a:pt x="444692" y="496187"/>
                    <a:pt x="438175" y="499628"/>
                    <a:pt x="432224" y="503616"/>
                  </a:cubicBezTo>
                  <a:cubicBezTo>
                    <a:pt x="431819" y="503903"/>
                    <a:pt x="431374" y="504348"/>
                    <a:pt x="430888" y="504660"/>
                  </a:cubicBezTo>
                  <a:cubicBezTo>
                    <a:pt x="431455" y="506057"/>
                    <a:pt x="432103" y="507429"/>
                    <a:pt x="432669" y="508826"/>
                  </a:cubicBezTo>
                  <a:cubicBezTo>
                    <a:pt x="442709" y="533377"/>
                    <a:pt x="452505" y="558233"/>
                    <a:pt x="463192" y="582506"/>
                  </a:cubicBezTo>
                  <a:cubicBezTo>
                    <a:pt x="467038" y="591254"/>
                    <a:pt x="471410" y="599779"/>
                    <a:pt x="475539" y="608401"/>
                  </a:cubicBezTo>
                  <a:cubicBezTo>
                    <a:pt x="494565" y="602892"/>
                    <a:pt x="514239" y="599127"/>
                    <a:pt x="533751" y="596795"/>
                  </a:cubicBezTo>
                  <a:cubicBezTo>
                    <a:pt x="555247" y="594221"/>
                    <a:pt x="576864" y="593314"/>
                    <a:pt x="598480" y="593816"/>
                  </a:cubicBezTo>
                  <a:cubicBezTo>
                    <a:pt x="663413" y="595326"/>
                    <a:pt x="728142" y="609842"/>
                    <a:pt x="788581" y="632816"/>
                  </a:cubicBezTo>
                  <a:cubicBezTo>
                    <a:pt x="813112" y="642151"/>
                    <a:pt x="837280" y="652906"/>
                    <a:pt x="860151" y="665856"/>
                  </a:cubicBezTo>
                  <a:cubicBezTo>
                    <a:pt x="872336" y="672742"/>
                    <a:pt x="885250" y="680061"/>
                    <a:pt x="895006" y="690267"/>
                  </a:cubicBezTo>
                  <a:cubicBezTo>
                    <a:pt x="900309" y="695865"/>
                    <a:pt x="899985" y="704743"/>
                    <a:pt x="894399" y="710066"/>
                  </a:cubicBezTo>
                  <a:cubicBezTo>
                    <a:pt x="888812" y="715385"/>
                    <a:pt x="879906" y="715215"/>
                    <a:pt x="874603" y="709617"/>
                  </a:cubicBezTo>
                  <a:cubicBezTo>
                    <a:pt x="869260" y="703982"/>
                    <a:pt x="862378" y="699808"/>
                    <a:pt x="855861" y="695776"/>
                  </a:cubicBezTo>
                  <a:cubicBezTo>
                    <a:pt x="847319" y="690501"/>
                    <a:pt x="838453" y="685700"/>
                    <a:pt x="829507" y="681187"/>
                  </a:cubicBezTo>
                  <a:cubicBezTo>
                    <a:pt x="797567" y="665095"/>
                    <a:pt x="763968" y="652332"/>
                    <a:pt x="729640" y="642491"/>
                  </a:cubicBezTo>
                  <a:cubicBezTo>
                    <a:pt x="660174" y="622590"/>
                    <a:pt x="585891" y="614445"/>
                    <a:pt x="514401" y="627306"/>
                  </a:cubicBezTo>
                  <a:cubicBezTo>
                    <a:pt x="505293" y="628946"/>
                    <a:pt x="496387" y="630953"/>
                    <a:pt x="487603" y="633261"/>
                  </a:cubicBezTo>
                  <a:cubicBezTo>
                    <a:pt x="497561" y="652935"/>
                    <a:pt x="507762" y="672455"/>
                    <a:pt x="518125" y="691906"/>
                  </a:cubicBezTo>
                  <a:cubicBezTo>
                    <a:pt x="546381" y="744977"/>
                    <a:pt x="575649" y="797526"/>
                    <a:pt x="605767" y="849532"/>
                  </a:cubicBezTo>
                  <a:cubicBezTo>
                    <a:pt x="627789" y="887499"/>
                    <a:pt x="650378" y="925285"/>
                    <a:pt x="674100" y="962207"/>
                  </a:cubicBezTo>
                  <a:cubicBezTo>
                    <a:pt x="689118" y="985545"/>
                    <a:pt x="704218" y="1009251"/>
                    <a:pt x="722475" y="1030228"/>
                  </a:cubicBezTo>
                  <a:cubicBezTo>
                    <a:pt x="727292" y="1035746"/>
                    <a:pt x="726806" y="1044186"/>
                    <a:pt x="721301" y="1048983"/>
                  </a:cubicBezTo>
                  <a:cubicBezTo>
                    <a:pt x="715755" y="1053784"/>
                    <a:pt x="707335" y="1053161"/>
                    <a:pt x="702518" y="1047643"/>
                  </a:cubicBezTo>
                  <a:cubicBezTo>
                    <a:pt x="682236" y="1024294"/>
                    <a:pt x="665437" y="997754"/>
                    <a:pt x="648799" y="971733"/>
                  </a:cubicBezTo>
                  <a:cubicBezTo>
                    <a:pt x="625967" y="935980"/>
                    <a:pt x="604188" y="899607"/>
                    <a:pt x="582855" y="862927"/>
                  </a:cubicBezTo>
                  <a:cubicBezTo>
                    <a:pt x="551482" y="808925"/>
                    <a:pt x="521000" y="754320"/>
                    <a:pt x="491610" y="699201"/>
                  </a:cubicBezTo>
                  <a:cubicBezTo>
                    <a:pt x="481490" y="680199"/>
                    <a:pt x="471329" y="661136"/>
                    <a:pt x="461573" y="641891"/>
                  </a:cubicBezTo>
                  <a:cubicBezTo>
                    <a:pt x="447607" y="647478"/>
                    <a:pt x="434289" y="654461"/>
                    <a:pt x="421982" y="664221"/>
                  </a:cubicBezTo>
                  <a:cubicBezTo>
                    <a:pt x="392229" y="687753"/>
                    <a:pt x="371381" y="720794"/>
                    <a:pt x="357941" y="755907"/>
                  </a:cubicBezTo>
                  <a:cubicBezTo>
                    <a:pt x="347740" y="782600"/>
                    <a:pt x="341546" y="810824"/>
                    <a:pt x="338915" y="839262"/>
                  </a:cubicBezTo>
                  <a:cubicBezTo>
                    <a:pt x="335879" y="872125"/>
                    <a:pt x="337701" y="905384"/>
                    <a:pt x="346039" y="937352"/>
                  </a:cubicBezTo>
                  <a:cubicBezTo>
                    <a:pt x="347902" y="944424"/>
                    <a:pt x="343773" y="951577"/>
                    <a:pt x="336689" y="953427"/>
                  </a:cubicBezTo>
                  <a:cubicBezTo>
                    <a:pt x="329604" y="955273"/>
                    <a:pt x="322317" y="951124"/>
                    <a:pt x="320456" y="944048"/>
                  </a:cubicBezTo>
                  <a:cubicBezTo>
                    <a:pt x="302361" y="874853"/>
                    <a:pt x="310416" y="795846"/>
                    <a:pt x="339644" y="730756"/>
                  </a:cubicBezTo>
                  <a:cubicBezTo>
                    <a:pt x="355877" y="694638"/>
                    <a:pt x="379680" y="661399"/>
                    <a:pt x="411984" y="638021"/>
                  </a:cubicBezTo>
                  <a:cubicBezTo>
                    <a:pt x="423764" y="629508"/>
                    <a:pt x="436677" y="623169"/>
                    <a:pt x="449955" y="617631"/>
                  </a:cubicBezTo>
                  <a:cubicBezTo>
                    <a:pt x="445664" y="608665"/>
                    <a:pt x="441130" y="599803"/>
                    <a:pt x="437163" y="590691"/>
                  </a:cubicBezTo>
                  <a:cubicBezTo>
                    <a:pt x="423319" y="558816"/>
                    <a:pt x="410405" y="526544"/>
                    <a:pt x="397248" y="494390"/>
                  </a:cubicBezTo>
                  <a:cubicBezTo>
                    <a:pt x="393443" y="485047"/>
                    <a:pt x="389476" y="475748"/>
                    <a:pt x="385630" y="466405"/>
                  </a:cubicBezTo>
                  <a:cubicBezTo>
                    <a:pt x="361018" y="482788"/>
                    <a:pt x="336567" y="499628"/>
                    <a:pt x="313007" y="517460"/>
                  </a:cubicBezTo>
                  <a:cubicBezTo>
                    <a:pt x="291349" y="533831"/>
                    <a:pt x="269287" y="550469"/>
                    <a:pt x="250787" y="570446"/>
                  </a:cubicBezTo>
                  <a:cubicBezTo>
                    <a:pt x="230668" y="592156"/>
                    <a:pt x="214395" y="617356"/>
                    <a:pt x="200469" y="643381"/>
                  </a:cubicBezTo>
                  <a:cubicBezTo>
                    <a:pt x="177800" y="685814"/>
                    <a:pt x="161323" y="731153"/>
                    <a:pt x="148693" y="777492"/>
                  </a:cubicBezTo>
                  <a:cubicBezTo>
                    <a:pt x="146750" y="784543"/>
                    <a:pt x="139505" y="788794"/>
                    <a:pt x="132460" y="786867"/>
                  </a:cubicBezTo>
                  <a:cubicBezTo>
                    <a:pt x="125417" y="784944"/>
                    <a:pt x="121166" y="777548"/>
                    <a:pt x="123069" y="770496"/>
                  </a:cubicBezTo>
                  <a:cubicBezTo>
                    <a:pt x="135213" y="725939"/>
                    <a:pt x="150961" y="682518"/>
                    <a:pt x="171606" y="641151"/>
                  </a:cubicBezTo>
                  <a:cubicBezTo>
                    <a:pt x="187515" y="609239"/>
                    <a:pt x="206379" y="578231"/>
                    <a:pt x="230547" y="551841"/>
                  </a:cubicBezTo>
                  <a:cubicBezTo>
                    <a:pt x="250059" y="530540"/>
                    <a:pt x="273295" y="512708"/>
                    <a:pt x="296207" y="495281"/>
                  </a:cubicBezTo>
                  <a:cubicBezTo>
                    <a:pt x="321670" y="475902"/>
                    <a:pt x="348023" y="457548"/>
                    <a:pt x="374782" y="439910"/>
                  </a:cubicBezTo>
                  <a:cubicBezTo>
                    <a:pt x="357820" y="398712"/>
                    <a:pt x="340129" y="357851"/>
                    <a:pt x="321791" y="317264"/>
                  </a:cubicBezTo>
                  <a:cubicBezTo>
                    <a:pt x="230223" y="292502"/>
                    <a:pt x="116592" y="309350"/>
                    <a:pt x="52672" y="384690"/>
                  </a:cubicBezTo>
                  <a:cubicBezTo>
                    <a:pt x="41459" y="397895"/>
                    <a:pt x="32634" y="412444"/>
                    <a:pt x="25145" y="428005"/>
                  </a:cubicBezTo>
                  <a:cubicBezTo>
                    <a:pt x="21947" y="434587"/>
                    <a:pt x="14013" y="437433"/>
                    <a:pt x="7414" y="434255"/>
                  </a:cubicBezTo>
                  <a:cubicBezTo>
                    <a:pt x="856" y="431077"/>
                    <a:pt x="-1856" y="423127"/>
                    <a:pt x="1342" y="416540"/>
                  </a:cubicBezTo>
                  <a:cubicBezTo>
                    <a:pt x="9802" y="398963"/>
                    <a:pt x="19801" y="382520"/>
                    <a:pt x="32431" y="367570"/>
                  </a:cubicBezTo>
                  <a:cubicBezTo>
                    <a:pt x="86069" y="304011"/>
                    <a:pt x="170068" y="276528"/>
                    <a:pt x="252123" y="278860"/>
                  </a:cubicBezTo>
                  <a:cubicBezTo>
                    <a:pt x="270866" y="279394"/>
                    <a:pt x="289366" y="281989"/>
                    <a:pt x="307502" y="285559"/>
                  </a:cubicBezTo>
                  <a:cubicBezTo>
                    <a:pt x="305032" y="280297"/>
                    <a:pt x="302887" y="274872"/>
                    <a:pt x="300377" y="269634"/>
                  </a:cubicBezTo>
                  <a:cubicBezTo>
                    <a:pt x="273781" y="214458"/>
                    <a:pt x="244310" y="160650"/>
                    <a:pt x="210589" y="109474"/>
                  </a:cubicBezTo>
                  <a:cubicBezTo>
                    <a:pt x="190875" y="79514"/>
                    <a:pt x="169622" y="50732"/>
                    <a:pt x="147034" y="22848"/>
                  </a:cubicBezTo>
                  <a:cubicBezTo>
                    <a:pt x="142176" y="16841"/>
                    <a:pt x="143107" y="8056"/>
                    <a:pt x="149139" y="3199"/>
                  </a:cubicBezTo>
                  <a:cubicBezTo>
                    <a:pt x="152135" y="774"/>
                    <a:pt x="155859" y="-303"/>
                    <a:pt x="159380" y="73"/>
                  </a:cubicBezTo>
                  <a:close/>
                </a:path>
              </a:pathLst>
            </a:custGeom>
            <a:solidFill>
              <a:srgbClr val="23682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68" name="Google Shape;79;p2"/>
          <p:cNvGrpSpPr/>
          <p:nvPr/>
        </p:nvGrpSpPr>
        <p:grpSpPr>
          <a:xfrm>
            <a:off x="8654400" y="-130320"/>
            <a:ext cx="1446840" cy="1306440"/>
            <a:chOff x="8654400" y="-130320"/>
            <a:chExt cx="1446840" cy="1306440"/>
          </a:xfrm>
        </p:grpSpPr>
        <p:sp>
          <p:nvSpPr>
            <p:cNvPr id="69" name="Google Shape;80;p2"/>
            <p:cNvSpPr/>
            <p:nvPr/>
          </p:nvSpPr>
          <p:spPr>
            <a:xfrm>
              <a:off x="8654400" y="-130320"/>
              <a:ext cx="1446840" cy="1306440"/>
            </a:xfrm>
            <a:custGeom>
              <a:avLst/>
              <a:gdLst>
                <a:gd name="textAreaLeft" fmla="*/ 0 w 1446840"/>
                <a:gd name="textAreaRight" fmla="*/ 1447200 w 1446840"/>
                <a:gd name="textAreaTop" fmla="*/ 0 h 1306440"/>
                <a:gd name="textAreaBottom" fmla="*/ 1306800 h 1306440"/>
              </a:gdLst>
              <a:ahLst/>
              <a:rect l="textAreaLeft" t="textAreaTop" r="textAreaRight" b="textAreaBottom"/>
              <a:pathLst>
                <a:path w="1166953" h="1053710">
                  <a:moveTo>
                    <a:pt x="739714" y="18782"/>
                  </a:moveTo>
                  <a:cubicBezTo>
                    <a:pt x="563661" y="-49578"/>
                    <a:pt x="438210" y="90657"/>
                    <a:pt x="438169" y="90650"/>
                  </a:cubicBezTo>
                  <a:cubicBezTo>
                    <a:pt x="438169" y="90650"/>
                    <a:pt x="515488" y="122449"/>
                    <a:pt x="583537" y="167102"/>
                  </a:cubicBezTo>
                  <a:cubicBezTo>
                    <a:pt x="647254" y="208877"/>
                    <a:pt x="694334" y="334683"/>
                    <a:pt x="671300" y="353450"/>
                  </a:cubicBezTo>
                  <a:cubicBezTo>
                    <a:pt x="632722" y="384937"/>
                    <a:pt x="555200" y="175785"/>
                    <a:pt x="439990" y="144676"/>
                  </a:cubicBezTo>
                  <a:cubicBezTo>
                    <a:pt x="257461" y="95387"/>
                    <a:pt x="148485" y="312329"/>
                    <a:pt x="148485" y="312329"/>
                  </a:cubicBezTo>
                  <a:cubicBezTo>
                    <a:pt x="148485" y="312329"/>
                    <a:pt x="230581" y="322533"/>
                    <a:pt x="302597" y="357442"/>
                  </a:cubicBezTo>
                  <a:cubicBezTo>
                    <a:pt x="376759" y="393389"/>
                    <a:pt x="440800" y="454438"/>
                    <a:pt x="430194" y="479381"/>
                  </a:cubicBezTo>
                  <a:cubicBezTo>
                    <a:pt x="421045" y="500955"/>
                    <a:pt x="323566" y="457768"/>
                    <a:pt x="230703" y="423205"/>
                  </a:cubicBezTo>
                  <a:cubicBezTo>
                    <a:pt x="155853" y="395355"/>
                    <a:pt x="84039" y="373211"/>
                    <a:pt x="63879" y="394904"/>
                  </a:cubicBezTo>
                  <a:cubicBezTo>
                    <a:pt x="-3482" y="467461"/>
                    <a:pt x="18823" y="685666"/>
                    <a:pt x="18823" y="685674"/>
                  </a:cubicBezTo>
                  <a:cubicBezTo>
                    <a:pt x="18823" y="685674"/>
                    <a:pt x="290655" y="563721"/>
                    <a:pt x="285069" y="635300"/>
                  </a:cubicBezTo>
                  <a:cubicBezTo>
                    <a:pt x="280980" y="687269"/>
                    <a:pt x="124358" y="595130"/>
                    <a:pt x="90678" y="806859"/>
                  </a:cubicBezTo>
                  <a:cubicBezTo>
                    <a:pt x="77683" y="888409"/>
                    <a:pt x="0" y="998202"/>
                    <a:pt x="0" y="998210"/>
                  </a:cubicBezTo>
                  <a:cubicBezTo>
                    <a:pt x="0" y="998210"/>
                    <a:pt x="127313" y="963056"/>
                    <a:pt x="220299" y="961348"/>
                  </a:cubicBezTo>
                  <a:cubicBezTo>
                    <a:pt x="295229" y="959971"/>
                    <a:pt x="380200" y="997113"/>
                    <a:pt x="400400" y="965902"/>
                  </a:cubicBezTo>
                  <a:cubicBezTo>
                    <a:pt x="424567" y="928546"/>
                    <a:pt x="433109" y="798953"/>
                    <a:pt x="469623" y="807778"/>
                  </a:cubicBezTo>
                  <a:cubicBezTo>
                    <a:pt x="487434" y="812093"/>
                    <a:pt x="478691" y="860120"/>
                    <a:pt x="457317" y="909629"/>
                  </a:cubicBezTo>
                  <a:cubicBezTo>
                    <a:pt x="434890" y="961449"/>
                    <a:pt x="399631" y="1015046"/>
                    <a:pt x="419790" y="1030980"/>
                  </a:cubicBezTo>
                  <a:cubicBezTo>
                    <a:pt x="459138" y="1062138"/>
                    <a:pt x="573538" y="1062081"/>
                    <a:pt x="640008" y="1025733"/>
                  </a:cubicBezTo>
                  <a:cubicBezTo>
                    <a:pt x="706438" y="989381"/>
                    <a:pt x="691055" y="952539"/>
                    <a:pt x="685509" y="885648"/>
                  </a:cubicBezTo>
                  <a:cubicBezTo>
                    <a:pt x="678142" y="795812"/>
                    <a:pt x="631912" y="700276"/>
                    <a:pt x="654744" y="693232"/>
                  </a:cubicBezTo>
                  <a:cubicBezTo>
                    <a:pt x="679194" y="685699"/>
                    <a:pt x="732103" y="783178"/>
                    <a:pt x="747284" y="877750"/>
                  </a:cubicBezTo>
                  <a:cubicBezTo>
                    <a:pt x="756837" y="937330"/>
                    <a:pt x="726112" y="1006845"/>
                    <a:pt x="743559" y="1013257"/>
                  </a:cubicBezTo>
                  <a:cubicBezTo>
                    <a:pt x="788656" y="1029830"/>
                    <a:pt x="967056" y="956676"/>
                    <a:pt x="984018" y="831484"/>
                  </a:cubicBezTo>
                  <a:cubicBezTo>
                    <a:pt x="1000292" y="711170"/>
                    <a:pt x="811082" y="524506"/>
                    <a:pt x="830999" y="508733"/>
                  </a:cubicBezTo>
                  <a:cubicBezTo>
                    <a:pt x="871480" y="476600"/>
                    <a:pt x="940177" y="547168"/>
                    <a:pt x="983897" y="632413"/>
                  </a:cubicBezTo>
                  <a:cubicBezTo>
                    <a:pt x="1022839" y="708389"/>
                    <a:pt x="1039275" y="798577"/>
                    <a:pt x="1039316" y="798589"/>
                  </a:cubicBezTo>
                  <a:cubicBezTo>
                    <a:pt x="1039316" y="798589"/>
                    <a:pt x="1188732" y="656819"/>
                    <a:pt x="1164241" y="536756"/>
                  </a:cubicBezTo>
                  <a:cubicBezTo>
                    <a:pt x="1139709" y="416691"/>
                    <a:pt x="868484" y="318867"/>
                    <a:pt x="868484" y="318867"/>
                  </a:cubicBezTo>
                  <a:cubicBezTo>
                    <a:pt x="868484" y="318867"/>
                    <a:pt x="915726" y="87142"/>
                    <a:pt x="739714" y="18782"/>
                  </a:cubicBezTo>
                  <a:close/>
                  <a:moveTo>
                    <a:pt x="783879" y="201704"/>
                  </a:moveTo>
                  <a:cubicBezTo>
                    <a:pt x="813713" y="201149"/>
                    <a:pt x="827842" y="316455"/>
                    <a:pt x="812742" y="317232"/>
                  </a:cubicBezTo>
                  <a:cubicBezTo>
                    <a:pt x="797521" y="318003"/>
                    <a:pt x="744571" y="202448"/>
                    <a:pt x="783879" y="201704"/>
                  </a:cubicBezTo>
                  <a:close/>
                  <a:moveTo>
                    <a:pt x="563337" y="328705"/>
                  </a:moveTo>
                  <a:cubicBezTo>
                    <a:pt x="608311" y="345076"/>
                    <a:pt x="681583" y="413155"/>
                    <a:pt x="649764" y="442552"/>
                  </a:cubicBezTo>
                  <a:cubicBezTo>
                    <a:pt x="636365" y="454960"/>
                    <a:pt x="612967" y="423568"/>
                    <a:pt x="584347" y="396138"/>
                  </a:cubicBezTo>
                  <a:cubicBezTo>
                    <a:pt x="558074" y="370956"/>
                    <a:pt x="525527" y="350756"/>
                    <a:pt x="532693" y="332862"/>
                  </a:cubicBezTo>
                  <a:cubicBezTo>
                    <a:pt x="536457" y="323512"/>
                    <a:pt x="548318" y="323244"/>
                    <a:pt x="563337" y="328705"/>
                  </a:cubicBezTo>
                  <a:close/>
                  <a:moveTo>
                    <a:pt x="628309" y="590831"/>
                  </a:moveTo>
                  <a:cubicBezTo>
                    <a:pt x="658144" y="602655"/>
                    <a:pt x="689233" y="670198"/>
                    <a:pt x="623371" y="684634"/>
                  </a:cubicBezTo>
                  <a:cubicBezTo>
                    <a:pt x="595114" y="690824"/>
                    <a:pt x="613817" y="659256"/>
                    <a:pt x="617299" y="631239"/>
                  </a:cubicBezTo>
                  <a:cubicBezTo>
                    <a:pt x="619849" y="610760"/>
                    <a:pt x="601066" y="593037"/>
                    <a:pt x="615881" y="589621"/>
                  </a:cubicBezTo>
                  <a:cubicBezTo>
                    <a:pt x="619808" y="588718"/>
                    <a:pt x="624018" y="589143"/>
                    <a:pt x="628309" y="590831"/>
                  </a:cubicBezTo>
                  <a:close/>
                  <a:moveTo>
                    <a:pt x="424891" y="670093"/>
                  </a:moveTo>
                  <a:cubicBezTo>
                    <a:pt x="426429" y="671364"/>
                    <a:pt x="426591" y="672862"/>
                    <a:pt x="424932" y="674429"/>
                  </a:cubicBezTo>
                  <a:cubicBezTo>
                    <a:pt x="410601" y="687812"/>
                    <a:pt x="345224" y="724735"/>
                    <a:pt x="338018" y="682634"/>
                  </a:cubicBezTo>
                  <a:cubicBezTo>
                    <a:pt x="334294" y="660783"/>
                    <a:pt x="413961" y="661208"/>
                    <a:pt x="424891" y="670093"/>
                  </a:cubicBezTo>
                  <a:close/>
                  <a:moveTo>
                    <a:pt x="458126" y="728232"/>
                  </a:moveTo>
                  <a:cubicBezTo>
                    <a:pt x="492171" y="750028"/>
                    <a:pt x="390037" y="887012"/>
                    <a:pt x="357287" y="872621"/>
                  </a:cubicBezTo>
                  <a:cubicBezTo>
                    <a:pt x="328829" y="860112"/>
                    <a:pt x="353482" y="821137"/>
                    <a:pt x="381333" y="783554"/>
                  </a:cubicBezTo>
                  <a:cubicBezTo>
                    <a:pt x="407443" y="748323"/>
                    <a:pt x="435173" y="713554"/>
                    <a:pt x="458126" y="728232"/>
                  </a:cubicBezTo>
                  <a:close/>
                  <a:moveTo>
                    <a:pt x="257461" y="707688"/>
                  </a:moveTo>
                  <a:cubicBezTo>
                    <a:pt x="270333" y="712133"/>
                    <a:pt x="278592" y="719270"/>
                    <a:pt x="277134" y="728500"/>
                  </a:cubicBezTo>
                  <a:cubicBezTo>
                    <a:pt x="271386" y="765414"/>
                    <a:pt x="244506" y="739466"/>
                    <a:pt x="217506" y="741300"/>
                  </a:cubicBezTo>
                  <a:cubicBezTo>
                    <a:pt x="190707" y="743121"/>
                    <a:pt x="163746" y="766851"/>
                    <a:pt x="155529" y="746044"/>
                  </a:cubicBezTo>
                  <a:cubicBezTo>
                    <a:pt x="138972" y="704154"/>
                    <a:pt x="218922" y="694350"/>
                    <a:pt x="257461" y="707688"/>
                  </a:cubicBezTo>
                  <a:close/>
                </a:path>
              </a:pathLst>
            </a:custGeom>
            <a:solidFill>
              <a:srgbClr val="3d8138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0" name="Google Shape;81;p2"/>
            <p:cNvSpPr/>
            <p:nvPr/>
          </p:nvSpPr>
          <p:spPr>
            <a:xfrm>
              <a:off x="8731080" y="-42840"/>
              <a:ext cx="1328400" cy="1180800"/>
            </a:xfrm>
            <a:custGeom>
              <a:avLst/>
              <a:gdLst>
                <a:gd name="textAreaLeft" fmla="*/ 0 w 1328400"/>
                <a:gd name="textAreaRight" fmla="*/ 1328760 w 1328400"/>
                <a:gd name="textAreaTop" fmla="*/ 0 h 1180800"/>
                <a:gd name="textAreaBottom" fmla="*/ 1181160 h 1180800"/>
              </a:gdLst>
              <a:ahLst/>
              <a:rect l="textAreaLeft" t="textAreaTop" r="textAreaRight" b="textAreaBottom"/>
              <a:pathLst>
                <a:path w="1071370" h="952366">
                  <a:moveTo>
                    <a:pt x="1060731" y="67944"/>
                  </a:moveTo>
                  <a:cubicBezTo>
                    <a:pt x="1056966" y="66726"/>
                    <a:pt x="1052715" y="67048"/>
                    <a:pt x="1048910" y="68984"/>
                  </a:cubicBezTo>
                  <a:cubicBezTo>
                    <a:pt x="999482" y="94235"/>
                    <a:pt x="951755" y="122445"/>
                    <a:pt x="906052" y="154005"/>
                  </a:cubicBezTo>
                  <a:cubicBezTo>
                    <a:pt x="848609" y="193644"/>
                    <a:pt x="794931" y="238193"/>
                    <a:pt x="742629" y="284344"/>
                  </a:cubicBezTo>
                  <a:cubicBezTo>
                    <a:pt x="739957" y="265492"/>
                    <a:pt x="731254" y="246272"/>
                    <a:pt x="722996" y="229936"/>
                  </a:cubicBezTo>
                  <a:cubicBezTo>
                    <a:pt x="720445" y="224850"/>
                    <a:pt x="717814" y="219833"/>
                    <a:pt x="715183" y="214772"/>
                  </a:cubicBezTo>
                  <a:cubicBezTo>
                    <a:pt x="686036" y="158388"/>
                    <a:pt x="647053" y="106288"/>
                    <a:pt x="599447" y="64148"/>
                  </a:cubicBezTo>
                  <a:cubicBezTo>
                    <a:pt x="576170" y="43537"/>
                    <a:pt x="550829" y="25434"/>
                    <a:pt x="522816" y="12204"/>
                  </a:cubicBezTo>
                  <a:cubicBezTo>
                    <a:pt x="513505" y="7793"/>
                    <a:pt x="503871" y="4026"/>
                    <a:pt x="493953" y="772"/>
                  </a:cubicBezTo>
                  <a:cubicBezTo>
                    <a:pt x="485856" y="-1877"/>
                    <a:pt x="477113" y="2508"/>
                    <a:pt x="474441" y="10608"/>
                  </a:cubicBezTo>
                  <a:cubicBezTo>
                    <a:pt x="471809" y="18707"/>
                    <a:pt x="476181" y="27444"/>
                    <a:pt x="484277" y="30092"/>
                  </a:cubicBezTo>
                  <a:cubicBezTo>
                    <a:pt x="519942" y="41703"/>
                    <a:pt x="551274" y="62610"/>
                    <a:pt x="579328" y="87172"/>
                  </a:cubicBezTo>
                  <a:cubicBezTo>
                    <a:pt x="622683" y="125155"/>
                    <a:pt x="659561" y="172311"/>
                    <a:pt x="686401" y="223332"/>
                  </a:cubicBezTo>
                  <a:cubicBezTo>
                    <a:pt x="689882" y="229980"/>
                    <a:pt x="693363" y="236542"/>
                    <a:pt x="696764" y="243234"/>
                  </a:cubicBezTo>
                  <a:cubicBezTo>
                    <a:pt x="698788" y="247207"/>
                    <a:pt x="700974" y="251553"/>
                    <a:pt x="702917" y="255678"/>
                  </a:cubicBezTo>
                  <a:cubicBezTo>
                    <a:pt x="710325" y="271662"/>
                    <a:pt x="722145" y="297955"/>
                    <a:pt x="707613" y="313325"/>
                  </a:cubicBezTo>
                  <a:cubicBezTo>
                    <a:pt x="706884" y="314102"/>
                    <a:pt x="707046" y="315202"/>
                    <a:pt x="706560" y="316091"/>
                  </a:cubicBezTo>
                  <a:cubicBezTo>
                    <a:pt x="664419" y="354575"/>
                    <a:pt x="623493" y="394331"/>
                    <a:pt x="582323" y="433878"/>
                  </a:cubicBezTo>
                  <a:cubicBezTo>
                    <a:pt x="578558" y="428305"/>
                    <a:pt x="574268" y="422936"/>
                    <a:pt x="570300" y="418093"/>
                  </a:cubicBezTo>
                  <a:cubicBezTo>
                    <a:pt x="550181" y="393436"/>
                    <a:pt x="526985" y="371194"/>
                    <a:pt x="503101" y="350218"/>
                  </a:cubicBezTo>
                  <a:cubicBezTo>
                    <a:pt x="468450" y="319774"/>
                    <a:pt x="431328" y="291968"/>
                    <a:pt x="392102" y="267678"/>
                  </a:cubicBezTo>
                  <a:cubicBezTo>
                    <a:pt x="376435" y="257983"/>
                    <a:pt x="360445" y="248805"/>
                    <a:pt x="343970" y="240488"/>
                  </a:cubicBezTo>
                  <a:cubicBezTo>
                    <a:pt x="327534" y="232177"/>
                    <a:pt x="310734" y="224754"/>
                    <a:pt x="293449" y="218332"/>
                  </a:cubicBezTo>
                  <a:cubicBezTo>
                    <a:pt x="243009" y="199596"/>
                    <a:pt x="188360" y="190114"/>
                    <a:pt x="135491" y="203678"/>
                  </a:cubicBezTo>
                  <a:cubicBezTo>
                    <a:pt x="127233" y="205802"/>
                    <a:pt x="122254" y="214218"/>
                    <a:pt x="124400" y="222476"/>
                  </a:cubicBezTo>
                  <a:cubicBezTo>
                    <a:pt x="126545" y="230728"/>
                    <a:pt x="134965" y="235673"/>
                    <a:pt x="143223" y="233549"/>
                  </a:cubicBezTo>
                  <a:cubicBezTo>
                    <a:pt x="189979" y="221454"/>
                    <a:pt x="238273" y="230690"/>
                    <a:pt x="282803" y="247034"/>
                  </a:cubicBezTo>
                  <a:cubicBezTo>
                    <a:pt x="319722" y="260568"/>
                    <a:pt x="354576" y="279161"/>
                    <a:pt x="387689" y="300222"/>
                  </a:cubicBezTo>
                  <a:cubicBezTo>
                    <a:pt x="421451" y="321712"/>
                    <a:pt x="453593" y="345982"/>
                    <a:pt x="483711" y="372326"/>
                  </a:cubicBezTo>
                  <a:cubicBezTo>
                    <a:pt x="505571" y="391407"/>
                    <a:pt x="526702" y="411510"/>
                    <a:pt x="545364" y="433760"/>
                  </a:cubicBezTo>
                  <a:cubicBezTo>
                    <a:pt x="550424" y="439809"/>
                    <a:pt x="555444" y="446209"/>
                    <a:pt x="559654" y="452900"/>
                  </a:cubicBezTo>
                  <a:cubicBezTo>
                    <a:pt x="559937" y="453378"/>
                    <a:pt x="560180" y="454022"/>
                    <a:pt x="560545" y="454552"/>
                  </a:cubicBezTo>
                  <a:cubicBezTo>
                    <a:pt x="559330" y="455706"/>
                    <a:pt x="558075" y="456803"/>
                    <a:pt x="556861" y="457948"/>
                  </a:cubicBezTo>
                  <a:cubicBezTo>
                    <a:pt x="535729" y="478185"/>
                    <a:pt x="514719" y="498838"/>
                    <a:pt x="493022" y="518500"/>
                  </a:cubicBezTo>
                  <a:cubicBezTo>
                    <a:pt x="485209" y="525584"/>
                    <a:pt x="476991" y="532223"/>
                    <a:pt x="468935" y="539052"/>
                  </a:cubicBezTo>
                  <a:cubicBezTo>
                    <a:pt x="452257" y="524953"/>
                    <a:pt x="434121" y="512327"/>
                    <a:pt x="415500" y="501219"/>
                  </a:cubicBezTo>
                  <a:cubicBezTo>
                    <a:pt x="394976" y="488969"/>
                    <a:pt x="373642" y="478355"/>
                    <a:pt x="351580" y="469145"/>
                  </a:cubicBezTo>
                  <a:cubicBezTo>
                    <a:pt x="285515" y="441523"/>
                    <a:pt x="213741" y="427079"/>
                    <a:pt x="142535" y="423098"/>
                  </a:cubicBezTo>
                  <a:cubicBezTo>
                    <a:pt x="113591" y="421480"/>
                    <a:pt x="84404" y="421477"/>
                    <a:pt x="55541" y="424251"/>
                  </a:cubicBezTo>
                  <a:cubicBezTo>
                    <a:pt x="40198" y="425728"/>
                    <a:pt x="23884" y="427303"/>
                    <a:pt x="9473" y="433213"/>
                  </a:cubicBezTo>
                  <a:cubicBezTo>
                    <a:pt x="1620" y="436463"/>
                    <a:pt x="-2064" y="445549"/>
                    <a:pt x="1174" y="453431"/>
                  </a:cubicBezTo>
                  <a:cubicBezTo>
                    <a:pt x="4454" y="461308"/>
                    <a:pt x="13481" y="465117"/>
                    <a:pt x="21334" y="461871"/>
                  </a:cubicBezTo>
                  <a:cubicBezTo>
                    <a:pt x="29228" y="458580"/>
                    <a:pt x="38053" y="457475"/>
                    <a:pt x="46473" y="456341"/>
                  </a:cubicBezTo>
                  <a:cubicBezTo>
                    <a:pt x="57403" y="454855"/>
                    <a:pt x="68495" y="453997"/>
                    <a:pt x="79546" y="453471"/>
                  </a:cubicBezTo>
                  <a:cubicBezTo>
                    <a:pt x="118934" y="451585"/>
                    <a:pt x="158565" y="453807"/>
                    <a:pt x="197589" y="459316"/>
                  </a:cubicBezTo>
                  <a:cubicBezTo>
                    <a:pt x="276487" y="470441"/>
                    <a:pt x="355021" y="495584"/>
                    <a:pt x="421329" y="540660"/>
                  </a:cubicBezTo>
                  <a:cubicBezTo>
                    <a:pt x="429749" y="546404"/>
                    <a:pt x="437805" y="552419"/>
                    <a:pt x="445618" y="558690"/>
                  </a:cubicBezTo>
                  <a:cubicBezTo>
                    <a:pt x="426754" y="574044"/>
                    <a:pt x="407728" y="589136"/>
                    <a:pt x="388540" y="604090"/>
                  </a:cubicBezTo>
                  <a:cubicBezTo>
                    <a:pt x="336278" y="644895"/>
                    <a:pt x="283167" y="684704"/>
                    <a:pt x="229408" y="723578"/>
                  </a:cubicBezTo>
                  <a:cubicBezTo>
                    <a:pt x="190182" y="751955"/>
                    <a:pt x="150469" y="779908"/>
                    <a:pt x="109988" y="806455"/>
                  </a:cubicBezTo>
                  <a:cubicBezTo>
                    <a:pt x="84364" y="823235"/>
                    <a:pt x="58496" y="840334"/>
                    <a:pt x="30685" y="853284"/>
                  </a:cubicBezTo>
                  <a:cubicBezTo>
                    <a:pt x="23358" y="856689"/>
                    <a:pt x="20079" y="865408"/>
                    <a:pt x="23480" y="872719"/>
                  </a:cubicBezTo>
                  <a:cubicBezTo>
                    <a:pt x="26880" y="880034"/>
                    <a:pt x="35664" y="883192"/>
                    <a:pt x="42951" y="879791"/>
                  </a:cubicBezTo>
                  <a:cubicBezTo>
                    <a:pt x="73919" y="865380"/>
                    <a:pt x="102782" y="846176"/>
                    <a:pt x="131200" y="827417"/>
                  </a:cubicBezTo>
                  <a:cubicBezTo>
                    <a:pt x="170265" y="801642"/>
                    <a:pt x="208560" y="774763"/>
                    <a:pt x="246491" y="747373"/>
                  </a:cubicBezTo>
                  <a:cubicBezTo>
                    <a:pt x="302395" y="707046"/>
                    <a:pt x="357612" y="665690"/>
                    <a:pt x="411978" y="623338"/>
                  </a:cubicBezTo>
                  <a:cubicBezTo>
                    <a:pt x="430721" y="608737"/>
                    <a:pt x="449504" y="594087"/>
                    <a:pt x="468004" y="579084"/>
                  </a:cubicBezTo>
                  <a:cubicBezTo>
                    <a:pt x="479582" y="590978"/>
                    <a:pt x="489864" y="603992"/>
                    <a:pt x="497879" y="619363"/>
                  </a:cubicBezTo>
                  <a:cubicBezTo>
                    <a:pt x="517270" y="656424"/>
                    <a:pt x="523423" y="699083"/>
                    <a:pt x="521237" y="740507"/>
                  </a:cubicBezTo>
                  <a:cubicBezTo>
                    <a:pt x="519537" y="771990"/>
                    <a:pt x="513100" y="803225"/>
                    <a:pt x="502980" y="833064"/>
                  </a:cubicBezTo>
                  <a:cubicBezTo>
                    <a:pt x="491281" y="867542"/>
                    <a:pt x="474522" y="900242"/>
                    <a:pt x="451731" y="928709"/>
                  </a:cubicBezTo>
                  <a:cubicBezTo>
                    <a:pt x="446711" y="935008"/>
                    <a:pt x="447683" y="944079"/>
                    <a:pt x="453998" y="949119"/>
                  </a:cubicBezTo>
                  <a:cubicBezTo>
                    <a:pt x="460272" y="954159"/>
                    <a:pt x="469502" y="953253"/>
                    <a:pt x="474522" y="946954"/>
                  </a:cubicBezTo>
                  <a:cubicBezTo>
                    <a:pt x="523828" y="885337"/>
                    <a:pt x="551193" y="802096"/>
                    <a:pt x="550950" y="723376"/>
                  </a:cubicBezTo>
                  <a:cubicBezTo>
                    <a:pt x="550829" y="679701"/>
                    <a:pt x="541761" y="635503"/>
                    <a:pt x="519699" y="597443"/>
                  </a:cubicBezTo>
                  <a:cubicBezTo>
                    <a:pt x="511683" y="583578"/>
                    <a:pt x="501482" y="571389"/>
                    <a:pt x="490593" y="559848"/>
                  </a:cubicBezTo>
                  <a:cubicBezTo>
                    <a:pt x="498972" y="552739"/>
                    <a:pt x="507514" y="545845"/>
                    <a:pt x="515610" y="538445"/>
                  </a:cubicBezTo>
                  <a:cubicBezTo>
                    <a:pt x="543866" y="512537"/>
                    <a:pt x="571353" y="485803"/>
                    <a:pt x="599042" y="459304"/>
                  </a:cubicBezTo>
                  <a:cubicBezTo>
                    <a:pt x="607098" y="451609"/>
                    <a:pt x="615235" y="444006"/>
                    <a:pt x="623331" y="436317"/>
                  </a:cubicBezTo>
                  <a:cubicBezTo>
                    <a:pt x="640778" y="463891"/>
                    <a:pt x="657821" y="491827"/>
                    <a:pt x="673608" y="520382"/>
                  </a:cubicBezTo>
                  <a:cubicBezTo>
                    <a:pt x="688060" y="546606"/>
                    <a:pt x="702796" y="573275"/>
                    <a:pt x="712511" y="601721"/>
                  </a:cubicBezTo>
                  <a:cubicBezTo>
                    <a:pt x="723036" y="632629"/>
                    <a:pt x="728096" y="665342"/>
                    <a:pt x="730444" y="697816"/>
                  </a:cubicBezTo>
                  <a:cubicBezTo>
                    <a:pt x="734249" y="750761"/>
                    <a:pt x="730485" y="803852"/>
                    <a:pt x="722429" y="856227"/>
                  </a:cubicBezTo>
                  <a:cubicBezTo>
                    <a:pt x="721214" y="864202"/>
                    <a:pt x="726598" y="871731"/>
                    <a:pt x="734573" y="872962"/>
                  </a:cubicBezTo>
                  <a:cubicBezTo>
                    <a:pt x="742548" y="874189"/>
                    <a:pt x="750159" y="868651"/>
                    <a:pt x="751373" y="860672"/>
                  </a:cubicBezTo>
                  <a:cubicBezTo>
                    <a:pt x="759145" y="810313"/>
                    <a:pt x="762748" y="759485"/>
                    <a:pt x="760562" y="708531"/>
                  </a:cubicBezTo>
                  <a:cubicBezTo>
                    <a:pt x="758862" y="669232"/>
                    <a:pt x="753761" y="629500"/>
                    <a:pt x="741253" y="592063"/>
                  </a:cubicBezTo>
                  <a:cubicBezTo>
                    <a:pt x="731173" y="561839"/>
                    <a:pt x="715749" y="533430"/>
                    <a:pt x="700488" y="505587"/>
                  </a:cubicBezTo>
                  <a:cubicBezTo>
                    <a:pt x="683527" y="474618"/>
                    <a:pt x="665188" y="444279"/>
                    <a:pt x="646162" y="414496"/>
                  </a:cubicBezTo>
                  <a:cubicBezTo>
                    <a:pt x="681745" y="380584"/>
                    <a:pt x="717936" y="347362"/>
                    <a:pt x="754652" y="314685"/>
                  </a:cubicBezTo>
                  <a:cubicBezTo>
                    <a:pt x="858041" y="330857"/>
                    <a:pt x="964992" y="398857"/>
                    <a:pt x="995556" y="503477"/>
                  </a:cubicBezTo>
                  <a:cubicBezTo>
                    <a:pt x="1000940" y="521815"/>
                    <a:pt x="1003288" y="540441"/>
                    <a:pt x="1003855" y="559491"/>
                  </a:cubicBezTo>
                  <a:cubicBezTo>
                    <a:pt x="1004097" y="567555"/>
                    <a:pt x="1010817" y="573984"/>
                    <a:pt x="1018914" y="573745"/>
                  </a:cubicBezTo>
                  <a:cubicBezTo>
                    <a:pt x="1026969" y="573498"/>
                    <a:pt x="1033284" y="566705"/>
                    <a:pt x="1033001" y="558633"/>
                  </a:cubicBezTo>
                  <a:cubicBezTo>
                    <a:pt x="1032353" y="537113"/>
                    <a:pt x="1029682" y="516047"/>
                    <a:pt x="1023650" y="495316"/>
                  </a:cubicBezTo>
                  <a:cubicBezTo>
                    <a:pt x="998147" y="407181"/>
                    <a:pt x="925807" y="341755"/>
                    <a:pt x="842091" y="307264"/>
                  </a:cubicBezTo>
                  <a:cubicBezTo>
                    <a:pt x="822944" y="299389"/>
                    <a:pt x="803148" y="293702"/>
                    <a:pt x="783272" y="289151"/>
                  </a:cubicBezTo>
                  <a:cubicBezTo>
                    <a:pt x="788130" y="284960"/>
                    <a:pt x="792704" y="280456"/>
                    <a:pt x="797602" y="276308"/>
                  </a:cubicBezTo>
                  <a:cubicBezTo>
                    <a:pt x="849176" y="232643"/>
                    <a:pt x="903056" y="191652"/>
                    <a:pt x="959973" y="155206"/>
                  </a:cubicBezTo>
                  <a:cubicBezTo>
                    <a:pt x="993329" y="133872"/>
                    <a:pt x="1027698" y="114417"/>
                    <a:pt x="1062957" y="96442"/>
                  </a:cubicBezTo>
                  <a:cubicBezTo>
                    <a:pt x="1070527" y="92570"/>
                    <a:pt x="1073563" y="83309"/>
                    <a:pt x="1069677" y="75706"/>
                  </a:cubicBezTo>
                  <a:cubicBezTo>
                    <a:pt x="1067734" y="71911"/>
                    <a:pt x="1064455" y="69156"/>
                    <a:pt x="1060731" y="67944"/>
                  </a:cubicBezTo>
                  <a:close/>
                </a:path>
              </a:pathLst>
            </a:custGeom>
            <a:solidFill>
              <a:srgbClr val="23682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71" name="Google Shape;82;p2"/>
          <p:cNvSpPr/>
          <p:nvPr/>
        </p:nvSpPr>
        <p:spPr>
          <a:xfrm>
            <a:off x="8526960" y="369360"/>
            <a:ext cx="1815120" cy="441720"/>
          </a:xfrm>
          <a:custGeom>
            <a:avLst/>
            <a:gdLst>
              <a:gd name="textAreaLeft" fmla="*/ 0 w 1815120"/>
              <a:gd name="textAreaRight" fmla="*/ 1815480 w 1815120"/>
              <a:gd name="textAreaTop" fmla="*/ 0 h 441720"/>
              <a:gd name="textAreaBottom" fmla="*/ 442080 h 441720"/>
            </a:gdLst>
            <a:ahLst/>
            <a:rect l="textAreaLeft" t="textAreaTop" r="textAreaRight" b="textAreaBottom"/>
            <a:pathLst>
              <a:path w="1484973" h="361492">
                <a:moveTo>
                  <a:pt x="1484974" y="132122"/>
                </a:moveTo>
                <a:cubicBezTo>
                  <a:pt x="1484974" y="132122"/>
                  <a:pt x="1295522" y="136348"/>
                  <a:pt x="1157197" y="101049"/>
                </a:cubicBezTo>
                <a:cubicBezTo>
                  <a:pt x="1018872" y="65748"/>
                  <a:pt x="1040935" y="16005"/>
                  <a:pt x="917953" y="2071"/>
                </a:cubicBezTo>
                <a:cubicBezTo>
                  <a:pt x="794971" y="-11863"/>
                  <a:pt x="790437" y="48529"/>
                  <a:pt x="641992" y="63151"/>
                </a:cubicBezTo>
                <a:cubicBezTo>
                  <a:pt x="493548" y="77773"/>
                  <a:pt x="449342" y="50771"/>
                  <a:pt x="288834" y="99652"/>
                </a:cubicBezTo>
                <a:cubicBezTo>
                  <a:pt x="128366" y="148533"/>
                  <a:pt x="0" y="258674"/>
                  <a:pt x="0" y="258674"/>
                </a:cubicBezTo>
                <a:lnTo>
                  <a:pt x="156379" y="361493"/>
                </a:lnTo>
                <a:cubicBezTo>
                  <a:pt x="156379" y="361493"/>
                  <a:pt x="231391" y="223622"/>
                  <a:pt x="372994" y="180849"/>
                </a:cubicBezTo>
                <a:cubicBezTo>
                  <a:pt x="514557" y="138081"/>
                  <a:pt x="698504" y="168154"/>
                  <a:pt x="698504" y="168154"/>
                </a:cubicBezTo>
                <a:lnTo>
                  <a:pt x="891883" y="138518"/>
                </a:lnTo>
                <a:cubicBezTo>
                  <a:pt x="891883" y="138518"/>
                  <a:pt x="955155" y="184865"/>
                  <a:pt x="1027333" y="217728"/>
                </a:cubicBezTo>
                <a:cubicBezTo>
                  <a:pt x="1099511" y="250586"/>
                  <a:pt x="1180595" y="269965"/>
                  <a:pt x="1180595" y="269965"/>
                </a:cubicBezTo>
                <a:lnTo>
                  <a:pt x="1484974" y="132122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2" name="Google Shape;83;p2"/>
          <p:cNvSpPr/>
          <p:nvPr/>
        </p:nvSpPr>
        <p:spPr>
          <a:xfrm>
            <a:off x="8352360" y="3960"/>
            <a:ext cx="3916080" cy="993960"/>
          </a:xfrm>
          <a:custGeom>
            <a:avLst/>
            <a:gdLst>
              <a:gd name="textAreaLeft" fmla="*/ 0 w 3916080"/>
              <a:gd name="textAreaRight" fmla="*/ 3916440 w 3916080"/>
              <a:gd name="textAreaTop" fmla="*/ 0 h 993960"/>
              <a:gd name="textAreaBottom" fmla="*/ 994320 h 993960"/>
            </a:gdLst>
            <a:ahLst/>
            <a:rect l="textAreaLeft" t="textAreaTop" r="textAreaRight" b="textAreaBottom"/>
            <a:pathLst>
              <a:path w="3203531" h="813336">
                <a:moveTo>
                  <a:pt x="3203532" y="17226"/>
                </a:moveTo>
                <a:cubicBezTo>
                  <a:pt x="3203532" y="17226"/>
                  <a:pt x="2860170" y="271276"/>
                  <a:pt x="2598621" y="388694"/>
                </a:cubicBezTo>
                <a:cubicBezTo>
                  <a:pt x="2337031" y="506113"/>
                  <a:pt x="1905905" y="428705"/>
                  <a:pt x="1905905" y="428705"/>
                </a:cubicBezTo>
                <a:cubicBezTo>
                  <a:pt x="1905905" y="428705"/>
                  <a:pt x="1656501" y="527645"/>
                  <a:pt x="1507651" y="522148"/>
                </a:cubicBezTo>
                <a:cubicBezTo>
                  <a:pt x="1358801" y="516650"/>
                  <a:pt x="1267273" y="645275"/>
                  <a:pt x="1202948" y="656473"/>
                </a:cubicBezTo>
                <a:cubicBezTo>
                  <a:pt x="1138664" y="667674"/>
                  <a:pt x="957470" y="621173"/>
                  <a:pt x="860841" y="674624"/>
                </a:cubicBezTo>
                <a:cubicBezTo>
                  <a:pt x="764172" y="728076"/>
                  <a:pt x="474853" y="842294"/>
                  <a:pt x="397209" y="806528"/>
                </a:cubicBezTo>
                <a:cubicBezTo>
                  <a:pt x="319526" y="770759"/>
                  <a:pt x="250708" y="636119"/>
                  <a:pt x="68421" y="682174"/>
                </a:cubicBezTo>
                <a:cubicBezTo>
                  <a:pt x="10654" y="696772"/>
                  <a:pt x="5553" y="642567"/>
                  <a:pt x="332" y="619011"/>
                </a:cubicBezTo>
                <a:cubicBezTo>
                  <a:pt x="-3514" y="601620"/>
                  <a:pt x="26806" y="574328"/>
                  <a:pt x="54577" y="550258"/>
                </a:cubicBezTo>
                <a:cubicBezTo>
                  <a:pt x="119953" y="493592"/>
                  <a:pt x="275483" y="594763"/>
                  <a:pt x="335476" y="609988"/>
                </a:cubicBezTo>
                <a:cubicBezTo>
                  <a:pt x="395469" y="625213"/>
                  <a:pt x="320983" y="657379"/>
                  <a:pt x="552253" y="653837"/>
                </a:cubicBezTo>
                <a:cubicBezTo>
                  <a:pt x="599697" y="653108"/>
                  <a:pt x="628924" y="655238"/>
                  <a:pt x="661309" y="646583"/>
                </a:cubicBezTo>
                <a:cubicBezTo>
                  <a:pt x="786720" y="613060"/>
                  <a:pt x="831736" y="521180"/>
                  <a:pt x="1024790" y="529179"/>
                </a:cubicBezTo>
                <a:cubicBezTo>
                  <a:pt x="1267718" y="539243"/>
                  <a:pt x="1431384" y="434036"/>
                  <a:pt x="1431384" y="434036"/>
                </a:cubicBezTo>
                <a:lnTo>
                  <a:pt x="1566227" y="343546"/>
                </a:lnTo>
                <a:cubicBezTo>
                  <a:pt x="1566227" y="343546"/>
                  <a:pt x="1509108" y="288825"/>
                  <a:pt x="1490770" y="235139"/>
                </a:cubicBezTo>
                <a:cubicBezTo>
                  <a:pt x="1472432" y="181454"/>
                  <a:pt x="1381592" y="136382"/>
                  <a:pt x="1381592" y="136382"/>
                </a:cubicBezTo>
                <a:lnTo>
                  <a:pt x="1299780" y="6038"/>
                </a:lnTo>
                <a:lnTo>
                  <a:pt x="1545663" y="4043"/>
                </a:lnTo>
                <a:lnTo>
                  <a:pt x="1680020" y="178359"/>
                </a:lnTo>
                <a:cubicBezTo>
                  <a:pt x="1680020" y="178359"/>
                  <a:pt x="1934606" y="280428"/>
                  <a:pt x="2066454" y="300614"/>
                </a:cubicBezTo>
                <a:cubicBezTo>
                  <a:pt x="2198301" y="320799"/>
                  <a:pt x="2265703" y="295570"/>
                  <a:pt x="2427506" y="259911"/>
                </a:cubicBezTo>
                <a:cubicBezTo>
                  <a:pt x="2589310" y="224252"/>
                  <a:pt x="2850373" y="0"/>
                  <a:pt x="2850373" y="0"/>
                </a:cubicBezTo>
                <a:lnTo>
                  <a:pt x="3203532" y="17226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73" name="Google Shape;84;p2"/>
          <p:cNvGrpSpPr/>
          <p:nvPr/>
        </p:nvGrpSpPr>
        <p:grpSpPr>
          <a:xfrm>
            <a:off x="11304000" y="-58680"/>
            <a:ext cx="910800" cy="2664720"/>
            <a:chOff x="11304000" y="-58680"/>
            <a:chExt cx="910800" cy="2664720"/>
          </a:xfrm>
        </p:grpSpPr>
        <p:sp>
          <p:nvSpPr>
            <p:cNvPr id="74" name="Google Shape;85;p2"/>
            <p:cNvSpPr/>
            <p:nvPr/>
          </p:nvSpPr>
          <p:spPr>
            <a:xfrm>
              <a:off x="11411280" y="1371600"/>
              <a:ext cx="687240" cy="485640"/>
            </a:xfrm>
            <a:custGeom>
              <a:avLst/>
              <a:gdLst>
                <a:gd name="textAreaLeft" fmla="*/ 0 w 687240"/>
                <a:gd name="textAreaRight" fmla="*/ 687600 w 687240"/>
                <a:gd name="textAreaTop" fmla="*/ 0 h 485640"/>
                <a:gd name="textAreaBottom" fmla="*/ 486000 h 485640"/>
              </a:gdLst>
              <a:ahLst/>
              <a:rect l="textAreaLeft" t="textAreaTop" r="textAreaRight" b="textAreaBottom"/>
              <a:pathLst>
                <a:path w="634259" h="448285">
                  <a:moveTo>
                    <a:pt x="351268" y="269174"/>
                  </a:moveTo>
                  <a:cubicBezTo>
                    <a:pt x="351268" y="269174"/>
                    <a:pt x="403611" y="150418"/>
                    <a:pt x="478218" y="75427"/>
                  </a:cubicBezTo>
                  <a:cubicBezTo>
                    <a:pt x="538130" y="15162"/>
                    <a:pt x="615692" y="-18101"/>
                    <a:pt x="631075" y="10256"/>
                  </a:cubicBezTo>
                  <a:cubicBezTo>
                    <a:pt x="652975" y="50725"/>
                    <a:pt x="556994" y="71820"/>
                    <a:pt x="494289" y="130319"/>
                  </a:cubicBezTo>
                  <a:cubicBezTo>
                    <a:pt x="432352" y="188127"/>
                    <a:pt x="391749" y="262750"/>
                    <a:pt x="391749" y="262750"/>
                  </a:cubicBezTo>
                  <a:cubicBezTo>
                    <a:pt x="391749" y="262750"/>
                    <a:pt x="464292" y="290775"/>
                    <a:pt x="509186" y="337668"/>
                  </a:cubicBezTo>
                  <a:cubicBezTo>
                    <a:pt x="551367" y="381728"/>
                    <a:pt x="566588" y="444717"/>
                    <a:pt x="552258" y="448166"/>
                  </a:cubicBezTo>
                  <a:cubicBezTo>
                    <a:pt x="538615" y="451465"/>
                    <a:pt x="497446" y="385655"/>
                    <a:pt x="444011" y="338219"/>
                  </a:cubicBezTo>
                  <a:cubicBezTo>
                    <a:pt x="381953" y="283100"/>
                    <a:pt x="307589" y="244885"/>
                    <a:pt x="307589" y="244885"/>
                  </a:cubicBezTo>
                  <a:cubicBezTo>
                    <a:pt x="307589" y="244885"/>
                    <a:pt x="11671" y="333390"/>
                    <a:pt x="134" y="294868"/>
                  </a:cubicBezTo>
                  <a:cubicBezTo>
                    <a:pt x="-5533" y="275987"/>
                    <a:pt x="170317" y="239222"/>
                    <a:pt x="241605" y="239133"/>
                  </a:cubicBezTo>
                  <a:cubicBezTo>
                    <a:pt x="386609" y="238951"/>
                    <a:pt x="171006" y="166441"/>
                    <a:pt x="154691" y="159219"/>
                  </a:cubicBezTo>
                  <a:cubicBezTo>
                    <a:pt x="76765" y="124733"/>
                    <a:pt x="-2335" y="118794"/>
                    <a:pt x="741" y="82353"/>
                  </a:cubicBezTo>
                  <a:cubicBezTo>
                    <a:pt x="3899" y="44580"/>
                    <a:pt x="89800" y="59145"/>
                    <a:pt x="167322" y="103148"/>
                  </a:cubicBezTo>
                  <a:cubicBezTo>
                    <a:pt x="262615" y="157227"/>
                    <a:pt x="351268" y="269174"/>
                    <a:pt x="351268" y="269174"/>
                  </a:cubicBezTo>
                  <a:close/>
                </a:path>
              </a:pathLst>
            </a:custGeom>
            <a:solidFill>
              <a:srgbClr val="356a16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5" name="Google Shape;86;p2"/>
            <p:cNvSpPr/>
            <p:nvPr/>
          </p:nvSpPr>
          <p:spPr>
            <a:xfrm>
              <a:off x="11471760" y="-58680"/>
              <a:ext cx="477000" cy="2664720"/>
            </a:xfrm>
            <a:custGeom>
              <a:avLst/>
              <a:gdLst>
                <a:gd name="textAreaLeft" fmla="*/ 0 w 477000"/>
                <a:gd name="textAreaRight" fmla="*/ 477360 w 477000"/>
                <a:gd name="textAreaTop" fmla="*/ 0 h 2664720"/>
                <a:gd name="textAreaBottom" fmla="*/ 2665080 h 2664720"/>
              </a:gdLst>
              <a:ahLst/>
              <a:rect l="textAreaLeft" t="textAreaTop" r="textAreaRight" b="textAreaBottom"/>
              <a:pathLst>
                <a:path w="440293" h="2458054">
                  <a:moveTo>
                    <a:pt x="269738" y="151"/>
                  </a:moveTo>
                  <a:cubicBezTo>
                    <a:pt x="238365" y="-2888"/>
                    <a:pt x="220594" y="39718"/>
                    <a:pt x="204442" y="158312"/>
                  </a:cubicBezTo>
                  <a:cubicBezTo>
                    <a:pt x="191933" y="249939"/>
                    <a:pt x="181894" y="382960"/>
                    <a:pt x="175174" y="564341"/>
                  </a:cubicBezTo>
                  <a:cubicBezTo>
                    <a:pt x="173636" y="605385"/>
                    <a:pt x="178939" y="653963"/>
                    <a:pt x="190678" y="716753"/>
                  </a:cubicBezTo>
                  <a:cubicBezTo>
                    <a:pt x="195415" y="742111"/>
                    <a:pt x="201122" y="769375"/>
                    <a:pt x="208773" y="804023"/>
                  </a:cubicBezTo>
                  <a:cubicBezTo>
                    <a:pt x="212862" y="822523"/>
                    <a:pt x="227638" y="887953"/>
                    <a:pt x="229702" y="897215"/>
                  </a:cubicBezTo>
                  <a:cubicBezTo>
                    <a:pt x="257958" y="1023876"/>
                    <a:pt x="272734" y="1107025"/>
                    <a:pt x="279656" y="1192809"/>
                  </a:cubicBezTo>
                  <a:cubicBezTo>
                    <a:pt x="282490" y="1227849"/>
                    <a:pt x="283785" y="1261250"/>
                    <a:pt x="283178" y="1293490"/>
                  </a:cubicBezTo>
                  <a:cubicBezTo>
                    <a:pt x="282976" y="1301946"/>
                    <a:pt x="282206" y="1341189"/>
                    <a:pt x="282125" y="1346265"/>
                  </a:cubicBezTo>
                  <a:cubicBezTo>
                    <a:pt x="280668" y="1427179"/>
                    <a:pt x="279009" y="1460770"/>
                    <a:pt x="273746" y="1499203"/>
                  </a:cubicBezTo>
                  <a:cubicBezTo>
                    <a:pt x="263868" y="1571746"/>
                    <a:pt x="241766" y="1642705"/>
                    <a:pt x="171854" y="1829810"/>
                  </a:cubicBezTo>
                  <a:cubicBezTo>
                    <a:pt x="129147" y="1944052"/>
                    <a:pt x="127123" y="2064180"/>
                    <a:pt x="148861" y="2175394"/>
                  </a:cubicBezTo>
                  <a:cubicBezTo>
                    <a:pt x="149873" y="2180637"/>
                    <a:pt x="150926" y="2184640"/>
                    <a:pt x="151978" y="2189506"/>
                  </a:cubicBezTo>
                  <a:cubicBezTo>
                    <a:pt x="144611" y="2207488"/>
                    <a:pt x="130483" y="2229550"/>
                    <a:pt x="103239" y="2245767"/>
                  </a:cubicBezTo>
                  <a:cubicBezTo>
                    <a:pt x="48468" y="2278318"/>
                    <a:pt x="-6465" y="2302416"/>
                    <a:pt x="619" y="2333036"/>
                  </a:cubicBezTo>
                  <a:cubicBezTo>
                    <a:pt x="4788" y="2350913"/>
                    <a:pt x="24624" y="2348982"/>
                    <a:pt x="48346" y="2335821"/>
                  </a:cubicBezTo>
                  <a:cubicBezTo>
                    <a:pt x="89839" y="2312799"/>
                    <a:pt x="139632" y="2257786"/>
                    <a:pt x="139632" y="2257786"/>
                  </a:cubicBezTo>
                  <a:cubicBezTo>
                    <a:pt x="139632" y="2257786"/>
                    <a:pt x="27863" y="2418779"/>
                    <a:pt x="52556" y="2433539"/>
                  </a:cubicBezTo>
                  <a:cubicBezTo>
                    <a:pt x="64336" y="2440607"/>
                    <a:pt x="105385" y="2417326"/>
                    <a:pt x="138053" y="2373793"/>
                  </a:cubicBezTo>
                  <a:cubicBezTo>
                    <a:pt x="170721" y="2330263"/>
                    <a:pt x="183189" y="2259352"/>
                    <a:pt x="183189" y="2259352"/>
                  </a:cubicBezTo>
                  <a:cubicBezTo>
                    <a:pt x="183189" y="2259352"/>
                    <a:pt x="189221" y="2287001"/>
                    <a:pt x="188573" y="2322932"/>
                  </a:cubicBezTo>
                  <a:cubicBezTo>
                    <a:pt x="187440" y="2385026"/>
                    <a:pt x="184809" y="2468980"/>
                    <a:pt x="230391" y="2456881"/>
                  </a:cubicBezTo>
                  <a:cubicBezTo>
                    <a:pt x="302325" y="2437781"/>
                    <a:pt x="210352" y="2240715"/>
                    <a:pt x="210352" y="2240715"/>
                  </a:cubicBezTo>
                  <a:cubicBezTo>
                    <a:pt x="210352" y="2240715"/>
                    <a:pt x="308277" y="2316524"/>
                    <a:pt x="371468" y="2329725"/>
                  </a:cubicBezTo>
                  <a:cubicBezTo>
                    <a:pt x="420207" y="2339902"/>
                    <a:pt x="449839" y="2303384"/>
                    <a:pt x="437492" y="2277119"/>
                  </a:cubicBezTo>
                  <a:cubicBezTo>
                    <a:pt x="427939" y="2256794"/>
                    <a:pt x="357866" y="2250608"/>
                    <a:pt x="300585" y="2238104"/>
                  </a:cubicBezTo>
                  <a:cubicBezTo>
                    <a:pt x="256541" y="2228489"/>
                    <a:pt x="228447" y="2207795"/>
                    <a:pt x="228447" y="2207795"/>
                  </a:cubicBezTo>
                  <a:cubicBezTo>
                    <a:pt x="228447" y="2207795"/>
                    <a:pt x="388105" y="2204868"/>
                    <a:pt x="356854" y="2161983"/>
                  </a:cubicBezTo>
                  <a:cubicBezTo>
                    <a:pt x="353049" y="2156793"/>
                    <a:pt x="347219" y="2154987"/>
                    <a:pt x="339771" y="2155190"/>
                  </a:cubicBezTo>
                  <a:cubicBezTo>
                    <a:pt x="317385" y="2155797"/>
                    <a:pt x="280304" y="2174621"/>
                    <a:pt x="240146" y="2174350"/>
                  </a:cubicBezTo>
                  <a:cubicBezTo>
                    <a:pt x="224521" y="2174244"/>
                    <a:pt x="210757" y="2171998"/>
                    <a:pt x="198491" y="2169298"/>
                  </a:cubicBezTo>
                  <a:cubicBezTo>
                    <a:pt x="198248" y="2168014"/>
                    <a:pt x="197884" y="2167132"/>
                    <a:pt x="197641" y="2165816"/>
                  </a:cubicBezTo>
                  <a:cubicBezTo>
                    <a:pt x="177481" y="2062852"/>
                    <a:pt x="179505" y="1951630"/>
                    <a:pt x="218529" y="1847229"/>
                  </a:cubicBezTo>
                  <a:cubicBezTo>
                    <a:pt x="289736" y="1656692"/>
                    <a:pt x="312486" y="1583404"/>
                    <a:pt x="323052" y="1505996"/>
                  </a:cubicBezTo>
                  <a:cubicBezTo>
                    <a:pt x="328638" y="1465009"/>
                    <a:pt x="330420" y="1429972"/>
                    <a:pt x="331917" y="1347135"/>
                  </a:cubicBezTo>
                  <a:cubicBezTo>
                    <a:pt x="332039" y="1342047"/>
                    <a:pt x="332646" y="1302958"/>
                    <a:pt x="332808" y="1294534"/>
                  </a:cubicBezTo>
                  <a:cubicBezTo>
                    <a:pt x="333456" y="1260566"/>
                    <a:pt x="332282" y="1225441"/>
                    <a:pt x="329327" y="1188801"/>
                  </a:cubicBezTo>
                  <a:cubicBezTo>
                    <a:pt x="322161" y="1100147"/>
                    <a:pt x="307021" y="1015165"/>
                    <a:pt x="278280" y="886414"/>
                  </a:cubicBezTo>
                  <a:cubicBezTo>
                    <a:pt x="276175" y="877051"/>
                    <a:pt x="261439" y="811771"/>
                    <a:pt x="257391" y="793397"/>
                  </a:cubicBezTo>
                  <a:cubicBezTo>
                    <a:pt x="249821" y="759234"/>
                    <a:pt x="244235" y="732262"/>
                    <a:pt x="239620" y="707524"/>
                  </a:cubicBezTo>
                  <a:cubicBezTo>
                    <a:pt x="228488" y="648040"/>
                    <a:pt x="223630" y="602904"/>
                    <a:pt x="224966" y="566256"/>
                  </a:cubicBezTo>
                  <a:cubicBezTo>
                    <a:pt x="231645" y="386376"/>
                    <a:pt x="241482" y="254726"/>
                    <a:pt x="253708" y="164932"/>
                  </a:cubicBezTo>
                  <a:cubicBezTo>
                    <a:pt x="261642" y="106777"/>
                    <a:pt x="300423" y="10632"/>
                    <a:pt x="301273" y="9208"/>
                  </a:cubicBezTo>
                  <a:cubicBezTo>
                    <a:pt x="301597" y="8665"/>
                    <a:pt x="270952" y="285"/>
                    <a:pt x="269738" y="151"/>
                  </a:cubicBezTo>
                  <a:close/>
                </a:path>
              </a:pathLst>
            </a:custGeom>
            <a:solidFill>
              <a:srgbClr val="356a16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6" name="Google Shape;87;p2"/>
            <p:cNvSpPr/>
            <p:nvPr/>
          </p:nvSpPr>
          <p:spPr>
            <a:xfrm>
              <a:off x="11456280" y="658080"/>
              <a:ext cx="677520" cy="489600"/>
            </a:xfrm>
            <a:custGeom>
              <a:avLst/>
              <a:gdLst>
                <a:gd name="textAreaLeft" fmla="*/ 0 w 677520"/>
                <a:gd name="textAreaRight" fmla="*/ 677880 w 677520"/>
                <a:gd name="textAreaTop" fmla="*/ 0 h 489600"/>
                <a:gd name="textAreaBottom" fmla="*/ 489960 h 489600"/>
              </a:gdLst>
              <a:ahLst/>
              <a:rect l="textAreaLeft" t="textAreaTop" r="textAreaRight" b="textAreaBottom"/>
              <a:pathLst>
                <a:path w="625304" h="451960">
                  <a:moveTo>
                    <a:pt x="258989" y="159907"/>
                  </a:moveTo>
                  <a:cubicBezTo>
                    <a:pt x="258989" y="159907"/>
                    <a:pt x="217860" y="282986"/>
                    <a:pt x="150499" y="364548"/>
                  </a:cubicBezTo>
                  <a:cubicBezTo>
                    <a:pt x="96376" y="430087"/>
                    <a:pt x="22214" y="470370"/>
                    <a:pt x="4322" y="443551"/>
                  </a:cubicBezTo>
                  <a:cubicBezTo>
                    <a:pt x="-21222" y="405276"/>
                    <a:pt x="72411" y="375413"/>
                    <a:pt x="129408" y="311372"/>
                  </a:cubicBezTo>
                  <a:cubicBezTo>
                    <a:pt x="185799" y="248092"/>
                    <a:pt x="219317" y="170044"/>
                    <a:pt x="219317" y="170044"/>
                  </a:cubicBezTo>
                  <a:cubicBezTo>
                    <a:pt x="219317" y="170044"/>
                    <a:pt x="144508" y="148836"/>
                    <a:pt x="95445" y="106286"/>
                  </a:cubicBezTo>
                  <a:cubicBezTo>
                    <a:pt x="49377" y="66311"/>
                    <a:pt x="28408" y="4994"/>
                    <a:pt x="42334" y="237"/>
                  </a:cubicBezTo>
                  <a:cubicBezTo>
                    <a:pt x="55651" y="-4305"/>
                    <a:pt x="102691" y="57421"/>
                    <a:pt x="160295" y="99720"/>
                  </a:cubicBezTo>
                  <a:cubicBezTo>
                    <a:pt x="227171" y="148876"/>
                    <a:pt x="304733" y="180059"/>
                    <a:pt x="304733" y="180059"/>
                  </a:cubicBezTo>
                  <a:cubicBezTo>
                    <a:pt x="304733" y="180059"/>
                    <a:pt x="591259" y="64614"/>
                    <a:pt x="606278" y="101906"/>
                  </a:cubicBezTo>
                  <a:cubicBezTo>
                    <a:pt x="613645" y="120187"/>
                    <a:pt x="441964" y="173023"/>
                    <a:pt x="371001" y="179695"/>
                  </a:cubicBezTo>
                  <a:cubicBezTo>
                    <a:pt x="226604" y="193268"/>
                    <a:pt x="447996" y="245562"/>
                    <a:pt x="464917" y="251245"/>
                  </a:cubicBezTo>
                  <a:cubicBezTo>
                    <a:pt x="545677" y="278392"/>
                    <a:pt x="624980" y="276999"/>
                    <a:pt x="625304" y="313570"/>
                  </a:cubicBezTo>
                  <a:cubicBezTo>
                    <a:pt x="625628" y="351473"/>
                    <a:pt x="538795" y="344899"/>
                    <a:pt x="457509" y="308243"/>
                  </a:cubicBezTo>
                  <a:cubicBezTo>
                    <a:pt x="357642" y="263191"/>
                    <a:pt x="258989" y="159907"/>
                    <a:pt x="258989" y="159907"/>
                  </a:cubicBezTo>
                  <a:close/>
                </a:path>
              </a:pathLst>
            </a:custGeom>
            <a:solidFill>
              <a:srgbClr val="356a16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7" name="Google Shape;88;p2"/>
            <p:cNvSpPr/>
            <p:nvPr/>
          </p:nvSpPr>
          <p:spPr>
            <a:xfrm>
              <a:off x="11357280" y="1269360"/>
              <a:ext cx="857520" cy="680760"/>
            </a:xfrm>
            <a:custGeom>
              <a:avLst/>
              <a:gdLst>
                <a:gd name="textAreaLeft" fmla="*/ 0 w 857520"/>
                <a:gd name="textAreaRight" fmla="*/ 857880 w 857520"/>
                <a:gd name="textAreaTop" fmla="*/ 0 h 680760"/>
                <a:gd name="textAreaBottom" fmla="*/ 681120 h 680760"/>
              </a:gdLst>
              <a:ahLst/>
              <a:rect l="textAreaLeft" t="textAreaTop" r="textAreaRight" b="textAreaBottom"/>
              <a:pathLst>
                <a:path w="791142" h="628090">
                  <a:moveTo>
                    <a:pt x="398954" y="337713"/>
                  </a:moveTo>
                  <a:cubicBezTo>
                    <a:pt x="398954" y="337713"/>
                    <a:pt x="423081" y="-13782"/>
                    <a:pt x="518252" y="419"/>
                  </a:cubicBezTo>
                  <a:cubicBezTo>
                    <a:pt x="613383" y="14620"/>
                    <a:pt x="526591" y="110374"/>
                    <a:pt x="495947" y="177261"/>
                  </a:cubicBezTo>
                  <a:cubicBezTo>
                    <a:pt x="462307" y="250779"/>
                    <a:pt x="435144" y="321379"/>
                    <a:pt x="435144" y="321379"/>
                  </a:cubicBezTo>
                  <a:cubicBezTo>
                    <a:pt x="435144" y="321379"/>
                    <a:pt x="491332" y="252621"/>
                    <a:pt x="567558" y="219358"/>
                  </a:cubicBezTo>
                  <a:cubicBezTo>
                    <a:pt x="657993" y="179893"/>
                    <a:pt x="762678" y="179071"/>
                    <a:pt x="774579" y="210606"/>
                  </a:cubicBezTo>
                  <a:cubicBezTo>
                    <a:pt x="790934" y="253921"/>
                    <a:pt x="750371" y="264584"/>
                    <a:pt x="698110" y="284557"/>
                  </a:cubicBezTo>
                  <a:cubicBezTo>
                    <a:pt x="604234" y="320415"/>
                    <a:pt x="457166" y="338421"/>
                    <a:pt x="457166" y="338421"/>
                  </a:cubicBezTo>
                  <a:cubicBezTo>
                    <a:pt x="457166" y="338421"/>
                    <a:pt x="565979" y="334734"/>
                    <a:pt x="655038" y="369636"/>
                  </a:cubicBezTo>
                  <a:cubicBezTo>
                    <a:pt x="746607" y="405503"/>
                    <a:pt x="815222" y="475463"/>
                    <a:pt x="783121" y="497484"/>
                  </a:cubicBezTo>
                  <a:cubicBezTo>
                    <a:pt x="719889" y="540799"/>
                    <a:pt x="647589" y="445923"/>
                    <a:pt x="562781" y="406118"/>
                  </a:cubicBezTo>
                  <a:cubicBezTo>
                    <a:pt x="495299" y="374466"/>
                    <a:pt x="413162" y="390970"/>
                    <a:pt x="413162" y="390970"/>
                  </a:cubicBezTo>
                  <a:cubicBezTo>
                    <a:pt x="413162" y="390970"/>
                    <a:pt x="425064" y="432143"/>
                    <a:pt x="450243" y="469937"/>
                  </a:cubicBezTo>
                  <a:cubicBezTo>
                    <a:pt x="460364" y="485150"/>
                    <a:pt x="472468" y="500350"/>
                    <a:pt x="484531" y="514988"/>
                  </a:cubicBezTo>
                  <a:cubicBezTo>
                    <a:pt x="526186" y="565550"/>
                    <a:pt x="567396" y="609383"/>
                    <a:pt x="526065" y="623879"/>
                  </a:cubicBezTo>
                  <a:cubicBezTo>
                    <a:pt x="483155" y="638906"/>
                    <a:pt x="416725" y="613645"/>
                    <a:pt x="391303" y="549256"/>
                  </a:cubicBezTo>
                  <a:cubicBezTo>
                    <a:pt x="367459" y="488878"/>
                    <a:pt x="383328" y="389549"/>
                    <a:pt x="383328" y="389549"/>
                  </a:cubicBezTo>
                  <a:cubicBezTo>
                    <a:pt x="383328" y="389549"/>
                    <a:pt x="299815" y="421108"/>
                    <a:pt x="257755" y="482656"/>
                  </a:cubicBezTo>
                  <a:cubicBezTo>
                    <a:pt x="215695" y="544204"/>
                    <a:pt x="176671" y="662223"/>
                    <a:pt x="131939" y="599027"/>
                  </a:cubicBezTo>
                  <a:cubicBezTo>
                    <a:pt x="111172" y="569703"/>
                    <a:pt x="104574" y="499274"/>
                    <a:pt x="160721" y="435176"/>
                  </a:cubicBezTo>
                  <a:cubicBezTo>
                    <a:pt x="211849" y="376777"/>
                    <a:pt x="360699" y="353857"/>
                    <a:pt x="360699" y="353857"/>
                  </a:cubicBezTo>
                  <a:cubicBezTo>
                    <a:pt x="360699" y="353857"/>
                    <a:pt x="305037" y="271664"/>
                    <a:pt x="181286" y="318322"/>
                  </a:cubicBezTo>
                  <a:cubicBezTo>
                    <a:pt x="80974" y="356128"/>
                    <a:pt x="375" y="314493"/>
                    <a:pt x="11" y="305583"/>
                  </a:cubicBezTo>
                  <a:cubicBezTo>
                    <a:pt x="-1204" y="273943"/>
                    <a:pt x="98381" y="242323"/>
                    <a:pt x="192621" y="244189"/>
                  </a:cubicBezTo>
                  <a:cubicBezTo>
                    <a:pt x="265973" y="245638"/>
                    <a:pt x="347259" y="293673"/>
                    <a:pt x="347259" y="293673"/>
                  </a:cubicBezTo>
                  <a:cubicBezTo>
                    <a:pt x="347259" y="293673"/>
                    <a:pt x="318356" y="242392"/>
                    <a:pt x="279817" y="214731"/>
                  </a:cubicBezTo>
                  <a:cubicBezTo>
                    <a:pt x="215088" y="168250"/>
                    <a:pt x="120726" y="115961"/>
                    <a:pt x="139752" y="87049"/>
                  </a:cubicBezTo>
                  <a:cubicBezTo>
                    <a:pt x="166713" y="46098"/>
                    <a:pt x="249254" y="85122"/>
                    <a:pt x="306575" y="156830"/>
                  </a:cubicBezTo>
                  <a:cubicBezTo>
                    <a:pt x="365516" y="230595"/>
                    <a:pt x="398954" y="337713"/>
                    <a:pt x="398954" y="337713"/>
                  </a:cubicBezTo>
                  <a:close/>
                </a:path>
              </a:pathLst>
            </a:custGeom>
            <a:solidFill>
              <a:srgbClr val="387e12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8" name="Google Shape;89;p2"/>
            <p:cNvSpPr/>
            <p:nvPr/>
          </p:nvSpPr>
          <p:spPr>
            <a:xfrm>
              <a:off x="11304000" y="533160"/>
              <a:ext cx="871560" cy="701640"/>
            </a:xfrm>
            <a:custGeom>
              <a:avLst/>
              <a:gdLst>
                <a:gd name="textAreaLeft" fmla="*/ 0 w 871560"/>
                <a:gd name="textAreaRight" fmla="*/ 871920 w 871560"/>
                <a:gd name="textAreaTop" fmla="*/ 0 h 701640"/>
                <a:gd name="textAreaBottom" fmla="*/ 702000 h 701640"/>
              </a:gdLst>
              <a:ahLst/>
              <a:rect l="textAreaLeft" t="textAreaTop" r="textAreaRight" b="textAreaBottom"/>
              <a:pathLst>
                <a:path w="804306" h="647428">
                  <a:moveTo>
                    <a:pt x="403980" y="300501"/>
                  </a:moveTo>
                  <a:cubicBezTo>
                    <a:pt x="403980" y="300501"/>
                    <a:pt x="412400" y="652724"/>
                    <a:pt x="316338" y="647368"/>
                  </a:cubicBezTo>
                  <a:cubicBezTo>
                    <a:pt x="220277" y="642013"/>
                    <a:pt x="297879" y="538652"/>
                    <a:pt x="322208" y="469222"/>
                  </a:cubicBezTo>
                  <a:cubicBezTo>
                    <a:pt x="348926" y="392911"/>
                    <a:pt x="369450" y="320106"/>
                    <a:pt x="369450" y="320106"/>
                  </a:cubicBezTo>
                  <a:cubicBezTo>
                    <a:pt x="369450" y="320106"/>
                    <a:pt x="319860" y="393757"/>
                    <a:pt x="247035" y="433915"/>
                  </a:cubicBezTo>
                  <a:cubicBezTo>
                    <a:pt x="160607" y="481557"/>
                    <a:pt x="56449" y="492046"/>
                    <a:pt x="41673" y="461745"/>
                  </a:cubicBezTo>
                  <a:cubicBezTo>
                    <a:pt x="21433" y="420123"/>
                    <a:pt x="60780" y="405764"/>
                    <a:pt x="111017" y="381046"/>
                  </a:cubicBezTo>
                  <a:cubicBezTo>
                    <a:pt x="201169" y="336679"/>
                    <a:pt x="345930" y="305168"/>
                    <a:pt x="345930" y="305168"/>
                  </a:cubicBezTo>
                  <a:cubicBezTo>
                    <a:pt x="345930" y="305168"/>
                    <a:pt x="237926" y="318887"/>
                    <a:pt x="146034" y="292360"/>
                  </a:cubicBezTo>
                  <a:cubicBezTo>
                    <a:pt x="51550" y="265096"/>
                    <a:pt x="-23259" y="201771"/>
                    <a:pt x="6697" y="176879"/>
                  </a:cubicBezTo>
                  <a:cubicBezTo>
                    <a:pt x="65638" y="127913"/>
                    <a:pt x="146398" y="215709"/>
                    <a:pt x="234566" y="247511"/>
                  </a:cubicBezTo>
                  <a:cubicBezTo>
                    <a:pt x="304639" y="272803"/>
                    <a:pt x="384913" y="248782"/>
                    <a:pt x="384913" y="248782"/>
                  </a:cubicBezTo>
                  <a:cubicBezTo>
                    <a:pt x="384913" y="248782"/>
                    <a:pt x="369247" y="208883"/>
                    <a:pt x="340708" y="173576"/>
                  </a:cubicBezTo>
                  <a:cubicBezTo>
                    <a:pt x="329211" y="159363"/>
                    <a:pt x="315772" y="145344"/>
                    <a:pt x="302413" y="131884"/>
                  </a:cubicBezTo>
                  <a:cubicBezTo>
                    <a:pt x="256264" y="85383"/>
                    <a:pt x="211168" y="45542"/>
                    <a:pt x="251002" y="27289"/>
                  </a:cubicBezTo>
                  <a:cubicBezTo>
                    <a:pt x="292292" y="8372"/>
                    <a:pt x="360827" y="27386"/>
                    <a:pt x="392079" y="89156"/>
                  </a:cubicBezTo>
                  <a:cubicBezTo>
                    <a:pt x="421387" y="147077"/>
                    <a:pt x="414748" y="247442"/>
                    <a:pt x="414748" y="247442"/>
                  </a:cubicBezTo>
                  <a:cubicBezTo>
                    <a:pt x="414748" y="247442"/>
                    <a:pt x="494982" y="208309"/>
                    <a:pt x="531172" y="143142"/>
                  </a:cubicBezTo>
                  <a:cubicBezTo>
                    <a:pt x="567403" y="77975"/>
                    <a:pt x="595335" y="-43145"/>
                    <a:pt x="645694" y="15654"/>
                  </a:cubicBezTo>
                  <a:cubicBezTo>
                    <a:pt x="669092" y="42935"/>
                    <a:pt x="682168" y="112457"/>
                    <a:pt x="632173" y="181461"/>
                  </a:cubicBezTo>
                  <a:cubicBezTo>
                    <a:pt x="586672" y="244329"/>
                    <a:pt x="440575" y="280895"/>
                    <a:pt x="440575" y="280895"/>
                  </a:cubicBezTo>
                  <a:cubicBezTo>
                    <a:pt x="440575" y="280895"/>
                    <a:pt x="503564" y="357595"/>
                    <a:pt x="622498" y="299711"/>
                  </a:cubicBezTo>
                  <a:cubicBezTo>
                    <a:pt x="718884" y="252810"/>
                    <a:pt x="803004" y="286826"/>
                    <a:pt x="804178" y="295663"/>
                  </a:cubicBezTo>
                  <a:cubicBezTo>
                    <a:pt x="808307" y="327056"/>
                    <a:pt x="712083" y="367732"/>
                    <a:pt x="618085" y="374577"/>
                  </a:cubicBezTo>
                  <a:cubicBezTo>
                    <a:pt x="544895" y="379905"/>
                    <a:pt x="459521" y="339577"/>
                    <a:pt x="459521" y="339577"/>
                  </a:cubicBezTo>
                  <a:cubicBezTo>
                    <a:pt x="459521" y="339577"/>
                    <a:pt x="493039" y="387976"/>
                    <a:pt x="533925" y="411958"/>
                  </a:cubicBezTo>
                  <a:cubicBezTo>
                    <a:pt x="602703" y="452265"/>
                    <a:pt x="701477" y="495620"/>
                    <a:pt x="685204" y="526163"/>
                  </a:cubicBezTo>
                  <a:cubicBezTo>
                    <a:pt x="662129" y="569430"/>
                    <a:pt x="576349" y="538194"/>
                    <a:pt x="512673" y="472080"/>
                  </a:cubicBezTo>
                  <a:cubicBezTo>
                    <a:pt x="447133" y="404076"/>
                    <a:pt x="403980" y="300501"/>
                    <a:pt x="403980" y="300501"/>
                  </a:cubicBezTo>
                  <a:close/>
                </a:path>
              </a:pathLst>
            </a:custGeom>
            <a:solidFill>
              <a:srgbClr val="387e12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79" name="Google Shape;90;p2"/>
          <p:cNvSpPr/>
          <p:nvPr/>
        </p:nvSpPr>
        <p:spPr>
          <a:xfrm>
            <a:off x="7763040" y="-59760"/>
            <a:ext cx="633960" cy="2303280"/>
          </a:xfrm>
          <a:custGeom>
            <a:avLst/>
            <a:gdLst>
              <a:gd name="textAreaLeft" fmla="*/ 0 w 633960"/>
              <a:gd name="textAreaRight" fmla="*/ 634320 w 633960"/>
              <a:gd name="textAreaTop" fmla="*/ 0 h 2303280"/>
              <a:gd name="textAreaBottom" fmla="*/ 2303640 h 2303280"/>
            </a:gdLst>
            <a:ahLst/>
            <a:rect l="textAreaLeft" t="textAreaTop" r="textAreaRight" b="textAreaBottom"/>
            <a:pathLst>
              <a:path w="585989" h="2128220">
                <a:moveTo>
                  <a:pt x="223748" y="0"/>
                </a:moveTo>
                <a:cubicBezTo>
                  <a:pt x="235730" y="6750"/>
                  <a:pt x="247915" y="12516"/>
                  <a:pt x="260667" y="16446"/>
                </a:cubicBezTo>
                <a:cubicBezTo>
                  <a:pt x="269370" y="19127"/>
                  <a:pt x="278074" y="20640"/>
                  <a:pt x="286736" y="21632"/>
                </a:cubicBezTo>
                <a:cubicBezTo>
                  <a:pt x="284672" y="30921"/>
                  <a:pt x="280948" y="47722"/>
                  <a:pt x="280300" y="50602"/>
                </a:cubicBezTo>
                <a:cubicBezTo>
                  <a:pt x="242653" y="219198"/>
                  <a:pt x="222979" y="329847"/>
                  <a:pt x="213749" y="444027"/>
                </a:cubicBezTo>
                <a:cubicBezTo>
                  <a:pt x="209984" y="490670"/>
                  <a:pt x="208365" y="535215"/>
                  <a:pt x="209175" y="578121"/>
                </a:cubicBezTo>
                <a:cubicBezTo>
                  <a:pt x="209417" y="589379"/>
                  <a:pt x="210470" y="641572"/>
                  <a:pt x="210591" y="648332"/>
                </a:cubicBezTo>
                <a:cubicBezTo>
                  <a:pt x="212535" y="756032"/>
                  <a:pt x="214721" y="800720"/>
                  <a:pt x="221724" y="851876"/>
                </a:cubicBezTo>
                <a:cubicBezTo>
                  <a:pt x="234880" y="948436"/>
                  <a:pt x="264270" y="1042935"/>
                  <a:pt x="357336" y="1291984"/>
                </a:cubicBezTo>
                <a:cubicBezTo>
                  <a:pt x="414172" y="1444048"/>
                  <a:pt x="416884" y="1603916"/>
                  <a:pt x="387940" y="1751952"/>
                </a:cubicBezTo>
                <a:cubicBezTo>
                  <a:pt x="386563" y="1758927"/>
                  <a:pt x="385187" y="1764198"/>
                  <a:pt x="383770" y="1770675"/>
                </a:cubicBezTo>
                <a:cubicBezTo>
                  <a:pt x="393567" y="1794611"/>
                  <a:pt x="412350" y="1823981"/>
                  <a:pt x="448661" y="1845565"/>
                </a:cubicBezTo>
                <a:cubicBezTo>
                  <a:pt x="521528" y="1888892"/>
                  <a:pt x="594597" y="1921067"/>
                  <a:pt x="585165" y="1961823"/>
                </a:cubicBezTo>
                <a:cubicBezTo>
                  <a:pt x="579659" y="1985622"/>
                  <a:pt x="553225" y="1983011"/>
                  <a:pt x="521649" y="1965491"/>
                </a:cubicBezTo>
                <a:cubicBezTo>
                  <a:pt x="466433" y="1934847"/>
                  <a:pt x="400206" y="1861632"/>
                  <a:pt x="400206" y="1861632"/>
                </a:cubicBezTo>
                <a:cubicBezTo>
                  <a:pt x="400206" y="1861632"/>
                  <a:pt x="548934" y="2075887"/>
                  <a:pt x="516103" y="2095537"/>
                </a:cubicBezTo>
                <a:cubicBezTo>
                  <a:pt x="500356" y="2104941"/>
                  <a:pt x="445706" y="2074033"/>
                  <a:pt x="402230" y="2016092"/>
                </a:cubicBezTo>
                <a:cubicBezTo>
                  <a:pt x="358753" y="1958152"/>
                  <a:pt x="342277" y="1863656"/>
                  <a:pt x="342277" y="1863656"/>
                </a:cubicBezTo>
                <a:cubicBezTo>
                  <a:pt x="342277" y="1863656"/>
                  <a:pt x="334181" y="1900462"/>
                  <a:pt x="335071" y="1948286"/>
                </a:cubicBezTo>
                <a:cubicBezTo>
                  <a:pt x="336569" y="2030941"/>
                  <a:pt x="340050" y="2142762"/>
                  <a:pt x="279410" y="2126659"/>
                </a:cubicBezTo>
                <a:cubicBezTo>
                  <a:pt x="183671" y="2101237"/>
                  <a:pt x="306087" y="1838861"/>
                  <a:pt x="306087" y="1838861"/>
                </a:cubicBezTo>
                <a:cubicBezTo>
                  <a:pt x="306087" y="1838861"/>
                  <a:pt x="175656" y="1939826"/>
                  <a:pt x="91536" y="1957395"/>
                </a:cubicBezTo>
                <a:cubicBezTo>
                  <a:pt x="26685" y="1970940"/>
                  <a:pt x="-12703" y="1922269"/>
                  <a:pt x="3732" y="1887313"/>
                </a:cubicBezTo>
                <a:cubicBezTo>
                  <a:pt x="16484" y="1860256"/>
                  <a:pt x="109631" y="1852091"/>
                  <a:pt x="185898" y="1835445"/>
                </a:cubicBezTo>
                <a:cubicBezTo>
                  <a:pt x="244555" y="1822649"/>
                  <a:pt x="281919" y="1795089"/>
                  <a:pt x="281919" y="1795089"/>
                </a:cubicBezTo>
                <a:cubicBezTo>
                  <a:pt x="281919" y="1795089"/>
                  <a:pt x="69393" y="1791199"/>
                  <a:pt x="111008" y="1734116"/>
                </a:cubicBezTo>
                <a:cubicBezTo>
                  <a:pt x="116068" y="1727206"/>
                  <a:pt x="123880" y="1724737"/>
                  <a:pt x="133799" y="1725008"/>
                </a:cubicBezTo>
                <a:cubicBezTo>
                  <a:pt x="163593" y="1725814"/>
                  <a:pt x="212939" y="1750924"/>
                  <a:pt x="266375" y="1750560"/>
                </a:cubicBezTo>
                <a:cubicBezTo>
                  <a:pt x="287142" y="1750422"/>
                  <a:pt x="305439" y="1747447"/>
                  <a:pt x="321793" y="1743856"/>
                </a:cubicBezTo>
                <a:cubicBezTo>
                  <a:pt x="322118" y="1742144"/>
                  <a:pt x="322563" y="1740925"/>
                  <a:pt x="322927" y="1739176"/>
                </a:cubicBezTo>
                <a:cubicBezTo>
                  <a:pt x="349726" y="1602127"/>
                  <a:pt x="347135" y="1454099"/>
                  <a:pt x="295197" y="1315135"/>
                </a:cubicBezTo>
                <a:cubicBezTo>
                  <a:pt x="200431" y="1061516"/>
                  <a:pt x="170110" y="964017"/>
                  <a:pt x="156063" y="860984"/>
                </a:cubicBezTo>
                <a:cubicBezTo>
                  <a:pt x="148614" y="806428"/>
                  <a:pt x="146145" y="759732"/>
                  <a:pt x="144162" y="649470"/>
                </a:cubicBezTo>
                <a:cubicBezTo>
                  <a:pt x="144040" y="642697"/>
                  <a:pt x="143271" y="590727"/>
                  <a:pt x="143028" y="579514"/>
                </a:cubicBezTo>
                <a:cubicBezTo>
                  <a:pt x="142138" y="534305"/>
                  <a:pt x="143757" y="487484"/>
                  <a:pt x="147724" y="438716"/>
                </a:cubicBezTo>
                <a:cubicBezTo>
                  <a:pt x="157237" y="320714"/>
                  <a:pt x="177397" y="207558"/>
                  <a:pt x="215652" y="36180"/>
                </a:cubicBezTo>
                <a:cubicBezTo>
                  <a:pt x="216461" y="32537"/>
                  <a:pt x="220833" y="12947"/>
                  <a:pt x="223748" y="0"/>
                </a:cubicBezTo>
                <a:close/>
              </a:path>
            </a:pathLst>
          </a:custGeom>
          <a:solidFill>
            <a:srgbClr val="356a16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80" name="Google Shape;91;p2"/>
          <p:cNvGrpSpPr/>
          <p:nvPr/>
        </p:nvGrpSpPr>
        <p:grpSpPr>
          <a:xfrm>
            <a:off x="7402320" y="237600"/>
            <a:ext cx="1141200" cy="906120"/>
            <a:chOff x="7402320" y="237600"/>
            <a:chExt cx="1141200" cy="906120"/>
          </a:xfrm>
        </p:grpSpPr>
        <p:sp>
          <p:nvSpPr>
            <p:cNvPr id="81" name="Google Shape;92;p2"/>
            <p:cNvSpPr/>
            <p:nvPr/>
          </p:nvSpPr>
          <p:spPr>
            <a:xfrm>
              <a:off x="7473960" y="373680"/>
              <a:ext cx="915120" cy="646560"/>
            </a:xfrm>
            <a:custGeom>
              <a:avLst/>
              <a:gdLst>
                <a:gd name="textAreaLeft" fmla="*/ 0 w 915120"/>
                <a:gd name="textAreaRight" fmla="*/ 915480 w 915120"/>
                <a:gd name="textAreaTop" fmla="*/ 0 h 646560"/>
                <a:gd name="textAreaBottom" fmla="*/ 646920 h 646560"/>
              </a:gdLst>
              <a:ahLst/>
              <a:rect l="textAreaLeft" t="textAreaTop" r="textAreaRight" b="textAreaBottom"/>
              <a:pathLst>
                <a:path w="844235" h="596695">
                  <a:moveTo>
                    <a:pt x="467611" y="358289"/>
                  </a:moveTo>
                  <a:cubicBezTo>
                    <a:pt x="467611" y="358289"/>
                    <a:pt x="537238" y="200218"/>
                    <a:pt x="636539" y="100395"/>
                  </a:cubicBezTo>
                  <a:cubicBezTo>
                    <a:pt x="716327" y="20186"/>
                    <a:pt x="819554" y="-24092"/>
                    <a:pt x="839997" y="13649"/>
                  </a:cubicBezTo>
                  <a:cubicBezTo>
                    <a:pt x="869144" y="67520"/>
                    <a:pt x="741385" y="95598"/>
                    <a:pt x="657953" y="173464"/>
                  </a:cubicBezTo>
                  <a:cubicBezTo>
                    <a:pt x="575453" y="250406"/>
                    <a:pt x="521450" y="349735"/>
                    <a:pt x="521450" y="349735"/>
                  </a:cubicBezTo>
                  <a:cubicBezTo>
                    <a:pt x="521450" y="349735"/>
                    <a:pt x="617998" y="387039"/>
                    <a:pt x="677748" y="449457"/>
                  </a:cubicBezTo>
                  <a:cubicBezTo>
                    <a:pt x="733936" y="508102"/>
                    <a:pt x="754177" y="591947"/>
                    <a:pt x="735110" y="596537"/>
                  </a:cubicBezTo>
                  <a:cubicBezTo>
                    <a:pt x="716934" y="600925"/>
                    <a:pt x="662123" y="513328"/>
                    <a:pt x="591038" y="450190"/>
                  </a:cubicBezTo>
                  <a:cubicBezTo>
                    <a:pt x="508415" y="376821"/>
                    <a:pt x="409439" y="325961"/>
                    <a:pt x="409439" y="325961"/>
                  </a:cubicBezTo>
                  <a:cubicBezTo>
                    <a:pt x="409439" y="325961"/>
                    <a:pt x="15528" y="443761"/>
                    <a:pt x="177" y="392488"/>
                  </a:cubicBezTo>
                  <a:cubicBezTo>
                    <a:pt x="-7348" y="367353"/>
                    <a:pt x="226666" y="318423"/>
                    <a:pt x="321594" y="318302"/>
                  </a:cubicBezTo>
                  <a:cubicBezTo>
                    <a:pt x="514609" y="318059"/>
                    <a:pt x="227638" y="221543"/>
                    <a:pt x="205899" y="211929"/>
                  </a:cubicBezTo>
                  <a:cubicBezTo>
                    <a:pt x="102206" y="166027"/>
                    <a:pt x="-3102" y="158125"/>
                    <a:pt x="975" y="109617"/>
                  </a:cubicBezTo>
                  <a:cubicBezTo>
                    <a:pt x="5201" y="59339"/>
                    <a:pt x="119512" y="78725"/>
                    <a:pt x="222699" y="137298"/>
                  </a:cubicBezTo>
                  <a:cubicBezTo>
                    <a:pt x="349567" y="209282"/>
                    <a:pt x="467611" y="358289"/>
                    <a:pt x="467611" y="358289"/>
                  </a:cubicBezTo>
                  <a:close/>
                </a:path>
              </a:pathLst>
            </a:custGeom>
            <a:solidFill>
              <a:srgbClr val="356a16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2" name="Google Shape;93;p2"/>
            <p:cNvSpPr/>
            <p:nvPr/>
          </p:nvSpPr>
          <p:spPr>
            <a:xfrm>
              <a:off x="7402320" y="237600"/>
              <a:ext cx="1141200" cy="906120"/>
            </a:xfrm>
            <a:custGeom>
              <a:avLst/>
              <a:gdLst>
                <a:gd name="textAreaLeft" fmla="*/ 0 w 1141200"/>
                <a:gd name="textAreaRight" fmla="*/ 1141560 w 1141200"/>
                <a:gd name="textAreaTop" fmla="*/ 0 h 906120"/>
                <a:gd name="textAreaBottom" fmla="*/ 906480 h 906120"/>
              </a:gdLst>
              <a:ahLst/>
              <a:rect l="textAreaLeft" t="textAreaTop" r="textAreaRight" b="textAreaBottom"/>
              <a:pathLst>
                <a:path w="1053029" h="836026">
                  <a:moveTo>
                    <a:pt x="530987" y="449517"/>
                  </a:moveTo>
                  <a:cubicBezTo>
                    <a:pt x="530987" y="449517"/>
                    <a:pt x="563130" y="-18346"/>
                    <a:pt x="689796" y="558"/>
                  </a:cubicBezTo>
                  <a:cubicBezTo>
                    <a:pt x="816461" y="19461"/>
                    <a:pt x="700887" y="146916"/>
                    <a:pt x="660123" y="235946"/>
                  </a:cubicBezTo>
                  <a:cubicBezTo>
                    <a:pt x="615310" y="333801"/>
                    <a:pt x="579201" y="427779"/>
                    <a:pt x="579201" y="427779"/>
                  </a:cubicBezTo>
                  <a:cubicBezTo>
                    <a:pt x="579201" y="427779"/>
                    <a:pt x="653969" y="336255"/>
                    <a:pt x="755416" y="291980"/>
                  </a:cubicBezTo>
                  <a:cubicBezTo>
                    <a:pt x="875807" y="239452"/>
                    <a:pt x="1015183" y="238355"/>
                    <a:pt x="1031012" y="280330"/>
                  </a:cubicBezTo>
                  <a:cubicBezTo>
                    <a:pt x="1052750" y="337987"/>
                    <a:pt x="998789" y="352180"/>
                    <a:pt x="929201" y="378764"/>
                  </a:cubicBezTo>
                  <a:cubicBezTo>
                    <a:pt x="804236" y="426491"/>
                    <a:pt x="608509" y="450460"/>
                    <a:pt x="608509" y="450460"/>
                  </a:cubicBezTo>
                  <a:cubicBezTo>
                    <a:pt x="608509" y="450460"/>
                    <a:pt x="753351" y="445554"/>
                    <a:pt x="871921" y="492006"/>
                  </a:cubicBezTo>
                  <a:cubicBezTo>
                    <a:pt x="993729" y="539750"/>
                    <a:pt x="1085095" y="632873"/>
                    <a:pt x="1042347" y="662181"/>
                  </a:cubicBezTo>
                  <a:cubicBezTo>
                    <a:pt x="958227" y="719839"/>
                    <a:pt x="861962" y="593549"/>
                    <a:pt x="749060" y="540568"/>
                  </a:cubicBezTo>
                  <a:cubicBezTo>
                    <a:pt x="659273" y="498439"/>
                    <a:pt x="549892" y="520404"/>
                    <a:pt x="549892" y="520404"/>
                  </a:cubicBezTo>
                  <a:cubicBezTo>
                    <a:pt x="549892" y="520404"/>
                    <a:pt x="565761" y="575211"/>
                    <a:pt x="599279" y="625513"/>
                  </a:cubicBezTo>
                  <a:cubicBezTo>
                    <a:pt x="612760" y="645766"/>
                    <a:pt x="628831" y="665999"/>
                    <a:pt x="644902" y="685482"/>
                  </a:cubicBezTo>
                  <a:cubicBezTo>
                    <a:pt x="700361" y="752782"/>
                    <a:pt x="755253" y="811128"/>
                    <a:pt x="700199" y="830421"/>
                  </a:cubicBezTo>
                  <a:cubicBezTo>
                    <a:pt x="643121" y="850423"/>
                    <a:pt x="554669" y="816800"/>
                    <a:pt x="520826" y="731093"/>
                  </a:cubicBezTo>
                  <a:cubicBezTo>
                    <a:pt x="489089" y="650725"/>
                    <a:pt x="510220" y="518513"/>
                    <a:pt x="510220" y="518513"/>
                  </a:cubicBezTo>
                  <a:cubicBezTo>
                    <a:pt x="510220" y="518513"/>
                    <a:pt x="399059" y="560521"/>
                    <a:pt x="343073" y="642443"/>
                  </a:cubicBezTo>
                  <a:cubicBezTo>
                    <a:pt x="287088" y="724369"/>
                    <a:pt x="235163" y="881464"/>
                    <a:pt x="175615" y="797340"/>
                  </a:cubicBezTo>
                  <a:cubicBezTo>
                    <a:pt x="147986" y="758308"/>
                    <a:pt x="139202" y="664562"/>
                    <a:pt x="213914" y="579247"/>
                  </a:cubicBezTo>
                  <a:cubicBezTo>
                    <a:pt x="281987" y="501515"/>
                    <a:pt x="480103" y="471005"/>
                    <a:pt x="480103" y="471005"/>
                  </a:cubicBezTo>
                  <a:cubicBezTo>
                    <a:pt x="480103" y="471005"/>
                    <a:pt x="406022" y="361604"/>
                    <a:pt x="241279" y="423706"/>
                  </a:cubicBezTo>
                  <a:cubicBezTo>
                    <a:pt x="107792" y="474029"/>
                    <a:pt x="477" y="418610"/>
                    <a:pt x="15" y="406753"/>
                  </a:cubicBezTo>
                  <a:cubicBezTo>
                    <a:pt x="-1620" y="364636"/>
                    <a:pt x="130911" y="322552"/>
                    <a:pt x="256359" y="325029"/>
                  </a:cubicBezTo>
                  <a:cubicBezTo>
                    <a:pt x="354003" y="326960"/>
                    <a:pt x="462210" y="390900"/>
                    <a:pt x="462210" y="390900"/>
                  </a:cubicBezTo>
                  <a:cubicBezTo>
                    <a:pt x="462210" y="390900"/>
                    <a:pt x="423752" y="322637"/>
                    <a:pt x="372463" y="285823"/>
                  </a:cubicBezTo>
                  <a:cubicBezTo>
                    <a:pt x="286278" y="223952"/>
                    <a:pt x="160685" y="154352"/>
                    <a:pt x="186010" y="115869"/>
                  </a:cubicBezTo>
                  <a:cubicBezTo>
                    <a:pt x="221889" y="61359"/>
                    <a:pt x="331739" y="113301"/>
                    <a:pt x="408046" y="208751"/>
                  </a:cubicBezTo>
                  <a:cubicBezTo>
                    <a:pt x="486539" y="306938"/>
                    <a:pt x="530987" y="449517"/>
                    <a:pt x="530987" y="449517"/>
                  </a:cubicBezTo>
                  <a:close/>
                </a:path>
              </a:pathLst>
            </a:custGeom>
            <a:solidFill>
              <a:srgbClr val="387e12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83" name="Google Shape;94;p2"/>
          <p:cNvGrpSpPr/>
          <p:nvPr/>
        </p:nvGrpSpPr>
        <p:grpSpPr>
          <a:xfrm>
            <a:off x="489960" y="2583000"/>
            <a:ext cx="934560" cy="2103840"/>
            <a:chOff x="489960" y="2583000"/>
            <a:chExt cx="934560" cy="2103840"/>
          </a:xfrm>
        </p:grpSpPr>
        <p:grpSp>
          <p:nvGrpSpPr>
            <p:cNvPr id="84" name="Google Shape;95;p2"/>
            <p:cNvGrpSpPr/>
            <p:nvPr/>
          </p:nvGrpSpPr>
          <p:grpSpPr>
            <a:xfrm>
              <a:off x="923760" y="3839040"/>
              <a:ext cx="168840" cy="847800"/>
              <a:chOff x="923760" y="3839040"/>
              <a:chExt cx="168840" cy="847800"/>
            </a:xfrm>
          </p:grpSpPr>
          <p:sp>
            <p:nvSpPr>
              <p:cNvPr id="85" name="Google Shape;96;p2"/>
              <p:cNvSpPr/>
              <p:nvPr/>
            </p:nvSpPr>
            <p:spPr>
              <a:xfrm>
                <a:off x="930960" y="3839040"/>
                <a:ext cx="119160" cy="585360"/>
              </a:xfrm>
              <a:custGeom>
                <a:avLst/>
                <a:gdLst>
                  <a:gd name="textAreaLeft" fmla="*/ 0 w 119160"/>
                  <a:gd name="textAreaRight" fmla="*/ 119520 w 119160"/>
                  <a:gd name="textAreaTop" fmla="*/ 0 h 585360"/>
                  <a:gd name="textAreaBottom" fmla="*/ 585720 h 585360"/>
                </a:gdLst>
                <a:ahLst/>
                <a:rect l="textAreaLeft" t="textAreaTop" r="textAreaRight" b="textAreaBottom"/>
                <a:pathLst>
                  <a:path w="108622" h="532341">
                    <a:moveTo>
                      <a:pt x="44792" y="41"/>
                    </a:moveTo>
                    <a:cubicBezTo>
                      <a:pt x="85860" y="2150"/>
                      <a:pt x="113241" y="88497"/>
                      <a:pt x="107975" y="116400"/>
                    </a:cubicBezTo>
                    <a:cubicBezTo>
                      <a:pt x="102708" y="144304"/>
                      <a:pt x="78488" y="160100"/>
                      <a:pt x="84281" y="189586"/>
                    </a:cubicBezTo>
                    <a:cubicBezTo>
                      <a:pt x="90074" y="219069"/>
                      <a:pt x="100603" y="254344"/>
                      <a:pt x="99024" y="274354"/>
                    </a:cubicBezTo>
                    <a:cubicBezTo>
                      <a:pt x="97445" y="294360"/>
                      <a:pt x="78488" y="309103"/>
                      <a:pt x="84281" y="332271"/>
                    </a:cubicBezTo>
                    <a:cubicBezTo>
                      <a:pt x="90074" y="355434"/>
                      <a:pt x="76383" y="532341"/>
                      <a:pt x="76383" y="532341"/>
                    </a:cubicBezTo>
                    <a:cubicBezTo>
                      <a:pt x="76383" y="532341"/>
                      <a:pt x="49006" y="424932"/>
                      <a:pt x="41634" y="403874"/>
                    </a:cubicBezTo>
                    <a:cubicBezTo>
                      <a:pt x="34262" y="382812"/>
                      <a:pt x="26891" y="340695"/>
                      <a:pt x="30052" y="331214"/>
                    </a:cubicBezTo>
                    <a:cubicBezTo>
                      <a:pt x="33210" y="321737"/>
                      <a:pt x="33736" y="288567"/>
                      <a:pt x="25838" y="272245"/>
                    </a:cubicBezTo>
                    <a:cubicBezTo>
                      <a:pt x="17940" y="255927"/>
                      <a:pt x="21628" y="201694"/>
                      <a:pt x="25312" y="189060"/>
                    </a:cubicBezTo>
                    <a:cubicBezTo>
                      <a:pt x="29000" y="176422"/>
                      <a:pt x="566" y="127982"/>
                      <a:pt x="39" y="102710"/>
                    </a:cubicBezTo>
                    <a:cubicBezTo>
                      <a:pt x="-487" y="77437"/>
                      <a:pt x="3727" y="-2064"/>
                      <a:pt x="44792" y="41"/>
                    </a:cubicBezTo>
                    <a:close/>
                  </a:path>
                </a:pathLst>
              </a:custGeom>
              <a:solidFill>
                <a:srgbClr val="61a13c"/>
              </a:solidFill>
              <a:ln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6" name="Google Shape;97;p2"/>
              <p:cNvSpPr/>
              <p:nvPr/>
            </p:nvSpPr>
            <p:spPr>
              <a:xfrm>
                <a:off x="923760" y="4334760"/>
                <a:ext cx="168840" cy="352080"/>
              </a:xfrm>
              <a:custGeom>
                <a:avLst/>
                <a:gdLst>
                  <a:gd name="textAreaLeft" fmla="*/ 0 w 168840"/>
                  <a:gd name="textAreaRight" fmla="*/ 169200 w 168840"/>
                  <a:gd name="textAreaTop" fmla="*/ 0 h 352080"/>
                  <a:gd name="textAreaBottom" fmla="*/ 352440 h 352080"/>
                </a:gdLst>
                <a:ahLst/>
                <a:rect l="textAreaLeft" t="textAreaTop" r="textAreaRight" b="textAreaBottom"/>
                <a:pathLst>
                  <a:path w="153743" h="320147">
                    <a:moveTo>
                      <a:pt x="82833" y="320147"/>
                    </a:moveTo>
                    <a:cubicBezTo>
                      <a:pt x="82833" y="320147"/>
                      <a:pt x="-98054" y="4304"/>
                      <a:pt x="74785" y="42"/>
                    </a:cubicBezTo>
                    <a:cubicBezTo>
                      <a:pt x="247620" y="-4221"/>
                      <a:pt x="82833" y="320147"/>
                      <a:pt x="82833" y="320147"/>
                    </a:cubicBezTo>
                    <a:close/>
                  </a:path>
                </a:pathLst>
              </a:custGeom>
              <a:solidFill>
                <a:srgbClr val="e88d84"/>
              </a:solidFill>
              <a:ln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87" name="Google Shape;98;p2"/>
            <p:cNvGrpSpPr/>
            <p:nvPr/>
          </p:nvGrpSpPr>
          <p:grpSpPr>
            <a:xfrm>
              <a:off x="545760" y="2583000"/>
              <a:ext cx="856080" cy="1106280"/>
              <a:chOff x="545760" y="2583000"/>
              <a:chExt cx="856080" cy="1106280"/>
            </a:xfrm>
          </p:grpSpPr>
          <p:grpSp>
            <p:nvGrpSpPr>
              <p:cNvPr id="88" name="Google Shape;99;p2"/>
              <p:cNvGrpSpPr/>
              <p:nvPr/>
            </p:nvGrpSpPr>
            <p:grpSpPr>
              <a:xfrm>
                <a:off x="688320" y="2583000"/>
                <a:ext cx="587160" cy="604440"/>
                <a:chOff x="688320" y="2583000"/>
                <a:chExt cx="587160" cy="604440"/>
              </a:xfrm>
            </p:grpSpPr>
            <p:sp>
              <p:nvSpPr>
                <p:cNvPr id="89" name="Google Shape;100;p2"/>
                <p:cNvSpPr/>
                <p:nvPr/>
              </p:nvSpPr>
              <p:spPr>
                <a:xfrm>
                  <a:off x="907560" y="2606400"/>
                  <a:ext cx="144360" cy="501840"/>
                </a:xfrm>
                <a:custGeom>
                  <a:avLst/>
                  <a:gdLst>
                    <a:gd name="textAreaLeft" fmla="*/ 0 w 144360"/>
                    <a:gd name="textAreaRight" fmla="*/ 144720 w 144360"/>
                    <a:gd name="textAreaTop" fmla="*/ 0 h 501840"/>
                    <a:gd name="textAreaBottom" fmla="*/ 502200 h 501840"/>
                  </a:gdLst>
                  <a:ahLst/>
                  <a:rect l="textAreaLeft" t="textAreaTop" r="textAreaRight" b="textAreaBottom"/>
                  <a:pathLst>
                    <a:path w="131369" h="456341">
                      <a:moveTo>
                        <a:pt x="76718" y="131"/>
                      </a:moveTo>
                      <a:cubicBezTo>
                        <a:pt x="28914" y="-3687"/>
                        <a:pt x="7738" y="76507"/>
                        <a:pt x="973" y="184401"/>
                      </a:cubicBezTo>
                      <a:cubicBezTo>
                        <a:pt x="-5791" y="292292"/>
                        <a:pt x="23837" y="448938"/>
                        <a:pt x="54623" y="456099"/>
                      </a:cubicBezTo>
                      <a:cubicBezTo>
                        <a:pt x="85413" y="463261"/>
                        <a:pt x="121652" y="310071"/>
                        <a:pt x="129283" y="203622"/>
                      </a:cubicBezTo>
                      <a:cubicBezTo>
                        <a:pt x="136918" y="97172"/>
                        <a:pt x="124522" y="3948"/>
                        <a:pt x="76718" y="131"/>
                      </a:cubicBezTo>
                      <a:close/>
                    </a:path>
                  </a:pathLst>
                </a:custGeom>
                <a:solidFill>
                  <a:srgbClr val="f6ca15"/>
                </a:solidFill>
                <a:ln w="9525">
                  <a:solidFill>
                    <a:srgbClr val="26262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ru-RU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90" name="Google Shape;101;p2"/>
                <p:cNvSpPr/>
                <p:nvPr/>
              </p:nvSpPr>
              <p:spPr>
                <a:xfrm>
                  <a:off x="688320" y="2584080"/>
                  <a:ext cx="276120" cy="578160"/>
                </a:xfrm>
                <a:custGeom>
                  <a:avLst/>
                  <a:gdLst>
                    <a:gd name="textAreaLeft" fmla="*/ 0 w 276120"/>
                    <a:gd name="textAreaRight" fmla="*/ 276480 w 276120"/>
                    <a:gd name="textAreaTop" fmla="*/ 0 h 578160"/>
                    <a:gd name="textAreaBottom" fmla="*/ 578520 h 578160"/>
                  </a:gdLst>
                  <a:ahLst/>
                  <a:rect l="textAreaLeft" t="textAreaTop" r="textAreaRight" b="textAreaBottom"/>
                  <a:pathLst>
                    <a:path w="251087" h="525817">
                      <a:moveTo>
                        <a:pt x="200696" y="432416"/>
                      </a:moveTo>
                      <a:cubicBezTo>
                        <a:pt x="200696" y="432416"/>
                        <a:pt x="250666" y="444654"/>
                        <a:pt x="251083" y="456774"/>
                      </a:cubicBezTo>
                      <a:cubicBezTo>
                        <a:pt x="251500" y="468898"/>
                        <a:pt x="227017" y="527037"/>
                        <a:pt x="215018" y="525798"/>
                      </a:cubicBezTo>
                      <a:cubicBezTo>
                        <a:pt x="203015" y="524564"/>
                        <a:pt x="175464" y="473934"/>
                        <a:pt x="175464" y="473934"/>
                      </a:cubicBezTo>
                      <a:cubicBezTo>
                        <a:pt x="175464" y="473934"/>
                        <a:pt x="140577" y="476699"/>
                        <a:pt x="107815" y="460624"/>
                      </a:cubicBezTo>
                      <a:cubicBezTo>
                        <a:pt x="42106" y="428384"/>
                        <a:pt x="-9018" y="345560"/>
                        <a:pt x="1338" y="211988"/>
                      </a:cubicBezTo>
                      <a:cubicBezTo>
                        <a:pt x="8361" y="121411"/>
                        <a:pt x="60873" y="64162"/>
                        <a:pt x="117976" y="22151"/>
                      </a:cubicBezTo>
                      <a:cubicBezTo>
                        <a:pt x="143690" y="3234"/>
                        <a:pt x="152353" y="-9651"/>
                        <a:pt x="173006" y="9322"/>
                      </a:cubicBezTo>
                      <a:cubicBezTo>
                        <a:pt x="192146" y="26907"/>
                        <a:pt x="172472" y="58082"/>
                        <a:pt x="167574" y="72319"/>
                      </a:cubicBezTo>
                      <a:cubicBezTo>
                        <a:pt x="162676" y="86561"/>
                        <a:pt x="127230" y="190006"/>
                        <a:pt x="133942" y="268014"/>
                      </a:cubicBezTo>
                      <a:cubicBezTo>
                        <a:pt x="140654" y="346017"/>
                        <a:pt x="200696" y="432416"/>
                        <a:pt x="200696" y="432416"/>
                      </a:cubicBezTo>
                      <a:close/>
                    </a:path>
                  </a:pathLst>
                </a:custGeom>
                <a:solidFill>
                  <a:srgbClr val="f6ca15"/>
                </a:solidFill>
                <a:ln w="9525">
                  <a:solidFill>
                    <a:srgbClr val="26262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ru-RU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91" name="Google Shape;102;p2"/>
                <p:cNvSpPr/>
                <p:nvPr/>
              </p:nvSpPr>
              <p:spPr>
                <a:xfrm>
                  <a:off x="777960" y="2583000"/>
                  <a:ext cx="302400" cy="564480"/>
                </a:xfrm>
                <a:custGeom>
                  <a:avLst/>
                  <a:gdLst>
                    <a:gd name="textAreaLeft" fmla="*/ 0 w 302400"/>
                    <a:gd name="textAreaRight" fmla="*/ 302760 w 302400"/>
                    <a:gd name="textAreaTop" fmla="*/ 0 h 564480"/>
                    <a:gd name="textAreaBottom" fmla="*/ 564840 h 564480"/>
                  </a:gdLst>
                  <a:ahLst/>
                  <a:rect l="textAreaLeft" t="textAreaTop" r="textAreaRight" b="textAreaBottom"/>
                  <a:pathLst>
                    <a:path w="275046" h="513406">
                      <a:moveTo>
                        <a:pt x="222245" y="422758"/>
                      </a:moveTo>
                      <a:cubicBezTo>
                        <a:pt x="222245" y="422758"/>
                        <a:pt x="273179" y="427883"/>
                        <a:pt x="274928" y="439853"/>
                      </a:cubicBezTo>
                      <a:cubicBezTo>
                        <a:pt x="276677" y="451823"/>
                        <a:pt x="258796" y="512946"/>
                        <a:pt x="246749" y="513403"/>
                      </a:cubicBezTo>
                      <a:cubicBezTo>
                        <a:pt x="234706" y="513865"/>
                        <a:pt x="201786" y="467493"/>
                        <a:pt x="201786" y="467493"/>
                      </a:cubicBezTo>
                      <a:cubicBezTo>
                        <a:pt x="201786" y="467493"/>
                        <a:pt x="167478" y="475132"/>
                        <a:pt x="133195" y="463781"/>
                      </a:cubicBezTo>
                      <a:cubicBezTo>
                        <a:pt x="64445" y="441019"/>
                        <a:pt x="4586" y="366011"/>
                        <a:pt x="141" y="232022"/>
                      </a:cubicBezTo>
                      <a:cubicBezTo>
                        <a:pt x="-2875" y="141166"/>
                        <a:pt x="42922" y="76987"/>
                        <a:pt x="94948" y="27288"/>
                      </a:cubicBezTo>
                      <a:cubicBezTo>
                        <a:pt x="118379" y="4910"/>
                        <a:pt x="125556" y="-9092"/>
                        <a:pt x="148136" y="6837"/>
                      </a:cubicBezTo>
                      <a:cubicBezTo>
                        <a:pt x="169065" y="21597"/>
                        <a:pt x="152982" y="55289"/>
                        <a:pt x="149691" y="70105"/>
                      </a:cubicBezTo>
                      <a:cubicBezTo>
                        <a:pt x="146400" y="84921"/>
                        <a:pt x="122633" y="192541"/>
                        <a:pt x="137891" y="268998"/>
                      </a:cubicBezTo>
                      <a:cubicBezTo>
                        <a:pt x="153148" y="345455"/>
                        <a:pt x="222245" y="422758"/>
                        <a:pt x="222245" y="422758"/>
                      </a:cubicBezTo>
                      <a:close/>
                    </a:path>
                  </a:pathLst>
                </a:custGeom>
                <a:solidFill>
                  <a:srgbClr val="f6ca15"/>
                </a:solidFill>
                <a:ln w="9525">
                  <a:solidFill>
                    <a:srgbClr val="26262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ru-RU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92" name="Google Shape;103;p2"/>
                <p:cNvSpPr/>
                <p:nvPr/>
              </p:nvSpPr>
              <p:spPr>
                <a:xfrm>
                  <a:off x="981000" y="2617920"/>
                  <a:ext cx="294480" cy="569520"/>
                </a:xfrm>
                <a:custGeom>
                  <a:avLst/>
                  <a:gdLst>
                    <a:gd name="textAreaLeft" fmla="*/ 0 w 294480"/>
                    <a:gd name="textAreaRight" fmla="*/ 294840 w 294480"/>
                    <a:gd name="textAreaTop" fmla="*/ 0 h 569520"/>
                    <a:gd name="textAreaBottom" fmla="*/ 569880 h 569520"/>
                  </a:gdLst>
                  <a:ahLst/>
                  <a:rect l="textAreaLeft" t="textAreaTop" r="textAreaRight" b="textAreaBottom"/>
                  <a:pathLst>
                    <a:path w="267988" h="517811">
                      <a:moveTo>
                        <a:pt x="52162" y="426219"/>
                      </a:moveTo>
                      <a:cubicBezTo>
                        <a:pt x="52162" y="426219"/>
                        <a:pt x="1427" y="433429"/>
                        <a:pt x="67" y="445460"/>
                      </a:cubicBezTo>
                      <a:cubicBezTo>
                        <a:pt x="-1297" y="457495"/>
                        <a:pt x="18538" y="517848"/>
                        <a:pt x="30586" y="517812"/>
                      </a:cubicBezTo>
                      <a:cubicBezTo>
                        <a:pt x="42637" y="517775"/>
                        <a:pt x="74046" y="470092"/>
                        <a:pt x="74046" y="470092"/>
                      </a:cubicBezTo>
                      <a:cubicBezTo>
                        <a:pt x="74046" y="470092"/>
                        <a:pt x="108577" y="476323"/>
                        <a:pt x="142472" y="463575"/>
                      </a:cubicBezTo>
                      <a:cubicBezTo>
                        <a:pt x="210444" y="438011"/>
                        <a:pt x="267854" y="360603"/>
                        <a:pt x="267988" y="226517"/>
                      </a:cubicBezTo>
                      <a:cubicBezTo>
                        <a:pt x="268081" y="135596"/>
                        <a:pt x="220252" y="73336"/>
                        <a:pt x="166663" y="25803"/>
                      </a:cubicBezTo>
                      <a:cubicBezTo>
                        <a:pt x="142528" y="4396"/>
                        <a:pt x="134906" y="-9303"/>
                        <a:pt x="112852" y="7537"/>
                      </a:cubicBezTo>
                      <a:cubicBezTo>
                        <a:pt x="92413" y="23147"/>
                        <a:pt x="109569" y="56159"/>
                        <a:pt x="113333" y="70834"/>
                      </a:cubicBezTo>
                      <a:cubicBezTo>
                        <a:pt x="117098" y="85504"/>
                        <a:pt x="144310" y="192079"/>
                        <a:pt x="131518" y="269111"/>
                      </a:cubicBezTo>
                      <a:cubicBezTo>
                        <a:pt x="118729" y="346143"/>
                        <a:pt x="52162" y="426219"/>
                        <a:pt x="52162" y="426219"/>
                      </a:cubicBezTo>
                      <a:close/>
                    </a:path>
                  </a:pathLst>
                </a:custGeom>
                <a:solidFill>
                  <a:srgbClr val="f6ca15"/>
                </a:solidFill>
                <a:ln w="9525">
                  <a:solidFill>
                    <a:srgbClr val="26262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ru-RU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93" name="Google Shape;104;p2"/>
                <p:cNvSpPr/>
                <p:nvPr/>
              </p:nvSpPr>
              <p:spPr>
                <a:xfrm>
                  <a:off x="846360" y="2606040"/>
                  <a:ext cx="328320" cy="542520"/>
                </a:xfrm>
                <a:custGeom>
                  <a:avLst/>
                  <a:gdLst>
                    <a:gd name="textAreaLeft" fmla="*/ 0 w 328320"/>
                    <a:gd name="textAreaRight" fmla="*/ 328680 w 328320"/>
                    <a:gd name="textAreaTop" fmla="*/ 0 h 542520"/>
                    <a:gd name="textAreaBottom" fmla="*/ 542880 h 542520"/>
                  </a:gdLst>
                  <a:ahLst/>
                  <a:rect l="textAreaLeft" t="textAreaTop" r="textAreaRight" b="textAreaBottom"/>
                  <a:pathLst>
                    <a:path w="298815" h="493277">
                      <a:moveTo>
                        <a:pt x="54685" y="406728"/>
                      </a:moveTo>
                      <a:cubicBezTo>
                        <a:pt x="54685" y="406728"/>
                        <a:pt x="3585" y="404611"/>
                        <a:pt x="521" y="416237"/>
                      </a:cubicBezTo>
                      <a:cubicBezTo>
                        <a:pt x="-2544" y="427867"/>
                        <a:pt x="8411" y="491034"/>
                        <a:pt x="20308" y="493196"/>
                      </a:cubicBezTo>
                      <a:cubicBezTo>
                        <a:pt x="32206" y="495353"/>
                        <a:pt x="70015" y="454002"/>
                        <a:pt x="70015" y="454002"/>
                      </a:cubicBezTo>
                      <a:cubicBezTo>
                        <a:pt x="70015" y="454002"/>
                        <a:pt x="103206" y="466433"/>
                        <a:pt x="138477" y="460021"/>
                      </a:cubicBezTo>
                      <a:cubicBezTo>
                        <a:pt x="209214" y="447156"/>
                        <a:pt x="276931" y="381208"/>
                        <a:pt x="296220" y="248899"/>
                      </a:cubicBezTo>
                      <a:cubicBezTo>
                        <a:pt x="309300" y="159185"/>
                        <a:pt x="270992" y="89039"/>
                        <a:pt x="224892" y="32377"/>
                      </a:cubicBezTo>
                      <a:cubicBezTo>
                        <a:pt x="204134" y="6858"/>
                        <a:pt x="198567" y="-8047"/>
                        <a:pt x="174392" y="4563"/>
                      </a:cubicBezTo>
                      <a:cubicBezTo>
                        <a:pt x="151994" y="16246"/>
                        <a:pt x="164211" y="51950"/>
                        <a:pt x="165830" y="67114"/>
                      </a:cubicBezTo>
                      <a:cubicBezTo>
                        <a:pt x="167449" y="82279"/>
                        <a:pt x="179076" y="192412"/>
                        <a:pt x="155451" y="266108"/>
                      </a:cubicBezTo>
                      <a:cubicBezTo>
                        <a:pt x="131822" y="339804"/>
                        <a:pt x="54685" y="406728"/>
                        <a:pt x="54685" y="406728"/>
                      </a:cubicBezTo>
                      <a:close/>
                    </a:path>
                  </a:pathLst>
                </a:custGeom>
                <a:solidFill>
                  <a:srgbClr val="f6ca15"/>
                </a:solidFill>
                <a:ln w="9525">
                  <a:solidFill>
                    <a:srgbClr val="26262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ru-RU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</p:grpSp>
          <p:sp>
            <p:nvSpPr>
              <p:cNvPr id="94" name="Google Shape;105;p2"/>
              <p:cNvSpPr/>
              <p:nvPr/>
            </p:nvSpPr>
            <p:spPr>
              <a:xfrm>
                <a:off x="578880" y="2874240"/>
                <a:ext cx="327960" cy="542880"/>
              </a:xfrm>
              <a:custGeom>
                <a:avLst/>
                <a:gdLst>
                  <a:gd name="textAreaLeft" fmla="*/ 0 w 327960"/>
                  <a:gd name="textAreaRight" fmla="*/ 328320 w 327960"/>
                  <a:gd name="textAreaTop" fmla="*/ 0 h 542880"/>
                  <a:gd name="textAreaBottom" fmla="*/ 543240 h 542880"/>
                </a:gdLst>
                <a:ahLst/>
                <a:rect l="textAreaLeft" t="textAreaTop" r="textAreaRight" b="textAreaBottom"/>
                <a:pathLst>
                  <a:path w="298316" h="493784">
                    <a:moveTo>
                      <a:pt x="243670" y="407133"/>
                    </a:moveTo>
                    <a:cubicBezTo>
                      <a:pt x="243670" y="407133"/>
                      <a:pt x="294774" y="405174"/>
                      <a:pt x="297810" y="416808"/>
                    </a:cubicBezTo>
                    <a:cubicBezTo>
                      <a:pt x="300846" y="428446"/>
                      <a:pt x="289742" y="491585"/>
                      <a:pt x="277840" y="493706"/>
                    </a:cubicBezTo>
                    <a:cubicBezTo>
                      <a:pt x="265939" y="495827"/>
                      <a:pt x="228227" y="454366"/>
                      <a:pt x="228227" y="454366"/>
                    </a:cubicBezTo>
                    <a:cubicBezTo>
                      <a:pt x="228227" y="454366"/>
                      <a:pt x="195008" y="466697"/>
                      <a:pt x="159753" y="460176"/>
                    </a:cubicBezTo>
                    <a:cubicBezTo>
                      <a:pt x="89044" y="447096"/>
                      <a:pt x="21489" y="380942"/>
                      <a:pt x="2511" y="248576"/>
                    </a:cubicBezTo>
                    <a:cubicBezTo>
                      <a:pt x="-10354" y="158825"/>
                      <a:pt x="28120" y="88792"/>
                      <a:pt x="74353" y="32268"/>
                    </a:cubicBezTo>
                    <a:cubicBezTo>
                      <a:pt x="95173" y="6818"/>
                      <a:pt x="100775" y="-8075"/>
                      <a:pt x="124918" y="4608"/>
                    </a:cubicBezTo>
                    <a:cubicBezTo>
                      <a:pt x="147292" y="16363"/>
                      <a:pt x="134990" y="52027"/>
                      <a:pt x="133335" y="67188"/>
                    </a:cubicBezTo>
                    <a:cubicBezTo>
                      <a:pt x="131679" y="82348"/>
                      <a:pt x="119790" y="192445"/>
                      <a:pt x="143240" y="266210"/>
                    </a:cubicBezTo>
                    <a:cubicBezTo>
                      <a:pt x="166695" y="339979"/>
                      <a:pt x="243670" y="407133"/>
                      <a:pt x="243670" y="407133"/>
                    </a:cubicBezTo>
                    <a:close/>
                  </a:path>
                </a:pathLst>
              </a:custGeom>
              <a:solidFill>
                <a:srgbClr val="f6ca15"/>
              </a:solidFill>
              <a:ln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5" name="Google Shape;106;p2"/>
              <p:cNvSpPr/>
              <p:nvPr/>
            </p:nvSpPr>
            <p:spPr>
              <a:xfrm>
                <a:off x="950040" y="2874240"/>
                <a:ext cx="147960" cy="546120"/>
              </a:xfrm>
              <a:custGeom>
                <a:avLst/>
                <a:gdLst>
                  <a:gd name="textAreaLeft" fmla="*/ 0 w 147960"/>
                  <a:gd name="textAreaRight" fmla="*/ 148320 w 147960"/>
                  <a:gd name="textAreaTop" fmla="*/ 0 h 546120"/>
                  <a:gd name="textAreaBottom" fmla="*/ 546480 h 546120"/>
                </a:gdLst>
                <a:ahLst/>
                <a:rect l="textAreaLeft" t="textAreaTop" r="textAreaRight" b="textAreaBottom"/>
                <a:pathLst>
                  <a:path w="134792" h="496709">
                    <a:moveTo>
                      <a:pt x="91206" y="760"/>
                    </a:moveTo>
                    <a:cubicBezTo>
                      <a:pt x="45421" y="-8988"/>
                      <a:pt x="19287" y="76120"/>
                      <a:pt x="5062" y="193159"/>
                    </a:cubicBezTo>
                    <a:cubicBezTo>
                      <a:pt x="-9168" y="310199"/>
                      <a:pt x="8191" y="484730"/>
                      <a:pt x="37341" y="496141"/>
                    </a:cubicBezTo>
                    <a:cubicBezTo>
                      <a:pt x="66496" y="507553"/>
                      <a:pt x="112357" y="344490"/>
                      <a:pt x="127315" y="229127"/>
                    </a:cubicBezTo>
                    <a:cubicBezTo>
                      <a:pt x="142273" y="113764"/>
                      <a:pt x="136990" y="10508"/>
                      <a:pt x="91206" y="760"/>
                    </a:cubicBezTo>
                    <a:close/>
                  </a:path>
                </a:pathLst>
              </a:custGeom>
              <a:solidFill>
                <a:srgbClr val="f6ca15"/>
              </a:solidFill>
              <a:ln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6" name="Google Shape;107;p2"/>
              <p:cNvSpPr/>
              <p:nvPr/>
            </p:nvSpPr>
            <p:spPr>
              <a:xfrm>
                <a:off x="829080" y="2859840"/>
                <a:ext cx="144360" cy="501840"/>
              </a:xfrm>
              <a:custGeom>
                <a:avLst/>
                <a:gdLst>
                  <a:gd name="textAreaLeft" fmla="*/ 0 w 144360"/>
                  <a:gd name="textAreaRight" fmla="*/ 144720 w 144360"/>
                  <a:gd name="textAreaTop" fmla="*/ 0 h 501840"/>
                  <a:gd name="textAreaBottom" fmla="*/ 502200 h 501840"/>
                </a:gdLst>
                <a:ahLst/>
                <a:rect l="textAreaLeft" t="textAreaTop" r="textAreaRight" b="textAreaBottom"/>
                <a:pathLst>
                  <a:path w="131620" h="456261">
                    <a:moveTo>
                      <a:pt x="77494" y="146"/>
                    </a:moveTo>
                    <a:cubicBezTo>
                      <a:pt x="29702" y="-3890"/>
                      <a:pt x="8243" y="76210"/>
                      <a:pt x="1094" y="184073"/>
                    </a:cubicBezTo>
                    <a:cubicBezTo>
                      <a:pt x="-6055" y="291931"/>
                      <a:pt x="23015" y="448711"/>
                      <a:pt x="53780" y="456009"/>
                    </a:cubicBezTo>
                    <a:cubicBezTo>
                      <a:pt x="84542" y="463308"/>
                      <a:pt x="121327" y="310289"/>
                      <a:pt x="129335" y="203876"/>
                    </a:cubicBezTo>
                    <a:cubicBezTo>
                      <a:pt x="137346" y="97459"/>
                      <a:pt x="125282" y="4178"/>
                      <a:pt x="77494" y="146"/>
                    </a:cubicBezTo>
                    <a:close/>
                  </a:path>
                </a:pathLst>
              </a:custGeom>
              <a:solidFill>
                <a:srgbClr val="f6ca15"/>
              </a:solidFill>
              <a:ln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7" name="Google Shape;108;p2"/>
              <p:cNvSpPr/>
              <p:nvPr/>
            </p:nvSpPr>
            <p:spPr>
              <a:xfrm>
                <a:off x="679680" y="2837880"/>
                <a:ext cx="293400" cy="570240"/>
              </a:xfrm>
              <a:custGeom>
                <a:avLst/>
                <a:gdLst>
                  <a:gd name="textAreaLeft" fmla="*/ 0 w 293400"/>
                  <a:gd name="textAreaRight" fmla="*/ 293760 w 293400"/>
                  <a:gd name="textAreaTop" fmla="*/ 0 h 570240"/>
                  <a:gd name="textAreaBottom" fmla="*/ 570600 h 570240"/>
                </a:gdLst>
                <a:ahLst/>
                <a:rect l="textAreaLeft" t="textAreaTop" r="textAreaRight" b="textAreaBottom"/>
                <a:pathLst>
                  <a:path w="266956" h="518398">
                    <a:moveTo>
                      <a:pt x="214890" y="426680"/>
                    </a:moveTo>
                    <a:cubicBezTo>
                      <a:pt x="214890" y="426680"/>
                      <a:pt x="265589" y="434190"/>
                      <a:pt x="266896" y="446233"/>
                    </a:cubicBezTo>
                    <a:cubicBezTo>
                      <a:pt x="268204" y="458272"/>
                      <a:pt x="248089" y="518504"/>
                      <a:pt x="236037" y="518399"/>
                    </a:cubicBezTo>
                    <a:cubicBezTo>
                      <a:pt x="223986" y="518293"/>
                      <a:pt x="192803" y="470420"/>
                      <a:pt x="192803" y="470420"/>
                    </a:cubicBezTo>
                    <a:cubicBezTo>
                      <a:pt x="192803" y="470420"/>
                      <a:pt x="158240" y="476444"/>
                      <a:pt x="124406" y="463494"/>
                    </a:cubicBezTo>
                    <a:cubicBezTo>
                      <a:pt x="56555" y="437525"/>
                      <a:pt x="-491" y="359777"/>
                      <a:pt x="3" y="225695"/>
                    </a:cubicBezTo>
                    <a:cubicBezTo>
                      <a:pt x="335" y="134774"/>
                      <a:pt x="48455" y="72801"/>
                      <a:pt x="102267" y="25584"/>
                    </a:cubicBezTo>
                    <a:cubicBezTo>
                      <a:pt x="126499" y="4323"/>
                      <a:pt x="134186" y="-9331"/>
                      <a:pt x="156164" y="7643"/>
                    </a:cubicBezTo>
                    <a:cubicBezTo>
                      <a:pt x="176530" y="23374"/>
                      <a:pt x="159216" y="56281"/>
                      <a:pt x="155382" y="70931"/>
                    </a:cubicBezTo>
                    <a:cubicBezTo>
                      <a:pt x="151549" y="85581"/>
                      <a:pt x="123843" y="191994"/>
                      <a:pt x="136271" y="269099"/>
                    </a:cubicBezTo>
                    <a:cubicBezTo>
                      <a:pt x="148699" y="346203"/>
                      <a:pt x="214890" y="426680"/>
                      <a:pt x="214890" y="426680"/>
                    </a:cubicBezTo>
                    <a:close/>
                  </a:path>
                </a:pathLst>
              </a:custGeom>
              <a:solidFill>
                <a:srgbClr val="f6ca15"/>
              </a:solidFill>
              <a:ln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8" name="Google Shape;109;p2"/>
              <p:cNvSpPr/>
              <p:nvPr/>
            </p:nvSpPr>
            <p:spPr>
              <a:xfrm>
                <a:off x="1053720" y="2887920"/>
                <a:ext cx="303480" cy="563760"/>
              </a:xfrm>
              <a:custGeom>
                <a:avLst/>
                <a:gdLst>
                  <a:gd name="textAreaLeft" fmla="*/ 0 w 303480"/>
                  <a:gd name="textAreaRight" fmla="*/ 303840 w 303480"/>
                  <a:gd name="textAreaTop" fmla="*/ 0 h 563760"/>
                  <a:gd name="textAreaBottom" fmla="*/ 564120 h 563760"/>
                </a:gdLst>
                <a:ahLst/>
                <a:rect l="textAreaLeft" t="textAreaTop" r="textAreaRight" b="textAreaBottom"/>
                <a:pathLst>
                  <a:path w="276066" h="512712">
                    <a:moveTo>
                      <a:pt x="52888" y="422208"/>
                    </a:moveTo>
                    <a:cubicBezTo>
                      <a:pt x="52888" y="422208"/>
                      <a:pt x="1934" y="427033"/>
                      <a:pt x="129" y="438992"/>
                    </a:cubicBezTo>
                    <a:cubicBezTo>
                      <a:pt x="-1677" y="450950"/>
                      <a:pt x="15920" y="512178"/>
                      <a:pt x="27959" y="512708"/>
                    </a:cubicBezTo>
                    <a:cubicBezTo>
                      <a:pt x="40003" y="513238"/>
                      <a:pt x="73137" y="467069"/>
                      <a:pt x="73137" y="467069"/>
                    </a:cubicBezTo>
                    <a:cubicBezTo>
                      <a:pt x="73137" y="467069"/>
                      <a:pt x="107412" y="474911"/>
                      <a:pt x="141744" y="463766"/>
                    </a:cubicBezTo>
                    <a:cubicBezTo>
                      <a:pt x="210603" y="441412"/>
                      <a:pt x="270811" y="366765"/>
                      <a:pt x="275883" y="232800"/>
                    </a:cubicBezTo>
                    <a:cubicBezTo>
                      <a:pt x="279324" y="141964"/>
                      <a:pt x="233831" y="77514"/>
                      <a:pt x="182035" y="27508"/>
                    </a:cubicBezTo>
                    <a:cubicBezTo>
                      <a:pt x="158710" y="4988"/>
                      <a:pt x="151597" y="-9059"/>
                      <a:pt x="128940" y="6737"/>
                    </a:cubicBezTo>
                    <a:cubicBezTo>
                      <a:pt x="107946" y="21371"/>
                      <a:pt x="123872" y="55160"/>
                      <a:pt x="127094" y="69997"/>
                    </a:cubicBezTo>
                    <a:cubicBezTo>
                      <a:pt x="130316" y="84833"/>
                      <a:pt x="153577" y="192590"/>
                      <a:pt x="137963" y="268958"/>
                    </a:cubicBezTo>
                    <a:cubicBezTo>
                      <a:pt x="122346" y="345322"/>
                      <a:pt x="52888" y="422208"/>
                      <a:pt x="52888" y="422208"/>
                    </a:cubicBezTo>
                    <a:close/>
                  </a:path>
                </a:pathLst>
              </a:custGeom>
              <a:solidFill>
                <a:srgbClr val="f6ca15"/>
              </a:solidFill>
              <a:ln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9" name="Google Shape;110;p2"/>
              <p:cNvSpPr/>
              <p:nvPr/>
            </p:nvSpPr>
            <p:spPr>
              <a:xfrm>
                <a:off x="898920" y="2885040"/>
                <a:ext cx="336960" cy="533520"/>
              </a:xfrm>
              <a:custGeom>
                <a:avLst/>
                <a:gdLst>
                  <a:gd name="textAreaLeft" fmla="*/ 0 w 336960"/>
                  <a:gd name="textAreaRight" fmla="*/ 337320 w 336960"/>
                  <a:gd name="textAreaTop" fmla="*/ 0 h 533520"/>
                  <a:gd name="textAreaBottom" fmla="*/ 533880 h 533520"/>
                </a:gdLst>
                <a:ahLst/>
                <a:rect l="textAreaLeft" t="textAreaTop" r="textAreaRight" b="textAreaBottom"/>
                <a:pathLst>
                  <a:path w="306437" h="484988">
                    <a:moveTo>
                      <a:pt x="55251" y="400075"/>
                    </a:moveTo>
                    <a:cubicBezTo>
                      <a:pt x="55251" y="400075"/>
                      <a:pt x="4273" y="395565"/>
                      <a:pt x="784" y="407037"/>
                    </a:cubicBezTo>
                    <a:cubicBezTo>
                      <a:pt x="-2706" y="418514"/>
                      <a:pt x="5909" y="482142"/>
                      <a:pt x="17717" y="484854"/>
                    </a:cubicBezTo>
                    <a:cubicBezTo>
                      <a:pt x="29525" y="487571"/>
                      <a:pt x="68824" y="448033"/>
                      <a:pt x="68824" y="448033"/>
                    </a:cubicBezTo>
                    <a:cubicBezTo>
                      <a:pt x="68824" y="448033"/>
                      <a:pt x="101529" y="462007"/>
                      <a:pt x="137007" y="457254"/>
                    </a:cubicBezTo>
                    <a:cubicBezTo>
                      <a:pt x="208157" y="447717"/>
                      <a:pt x="278242" y="384999"/>
                      <a:pt x="302385" y="253711"/>
                    </a:cubicBezTo>
                    <a:cubicBezTo>
                      <a:pt x="318760" y="164688"/>
                      <a:pt x="283067" y="92806"/>
                      <a:pt x="239093" y="34031"/>
                    </a:cubicBezTo>
                    <a:cubicBezTo>
                      <a:pt x="219293" y="7560"/>
                      <a:pt x="214282" y="-7592"/>
                      <a:pt x="189661" y="3873"/>
                    </a:cubicBezTo>
                    <a:cubicBezTo>
                      <a:pt x="166850" y="14499"/>
                      <a:pt x="177743" y="50742"/>
                      <a:pt x="178804" y="65971"/>
                    </a:cubicBezTo>
                    <a:cubicBezTo>
                      <a:pt x="179860" y="81200"/>
                      <a:pt x="187422" y="191778"/>
                      <a:pt x="161106" y="264305"/>
                    </a:cubicBezTo>
                    <a:cubicBezTo>
                      <a:pt x="134785" y="336831"/>
                      <a:pt x="55251" y="400075"/>
                      <a:pt x="55251" y="400075"/>
                    </a:cubicBezTo>
                    <a:close/>
                  </a:path>
                </a:pathLst>
              </a:custGeom>
              <a:solidFill>
                <a:srgbClr val="f6ca15"/>
              </a:solidFill>
              <a:ln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0" name="Google Shape;111;p2"/>
              <p:cNvSpPr/>
              <p:nvPr/>
            </p:nvSpPr>
            <p:spPr>
              <a:xfrm>
                <a:off x="798120" y="3177720"/>
                <a:ext cx="173880" cy="506880"/>
              </a:xfrm>
              <a:custGeom>
                <a:avLst/>
                <a:gdLst>
                  <a:gd name="textAreaLeft" fmla="*/ 0 w 173880"/>
                  <a:gd name="textAreaRight" fmla="*/ 174240 w 173880"/>
                  <a:gd name="textAreaTop" fmla="*/ 0 h 506880"/>
                  <a:gd name="textAreaBottom" fmla="*/ 507240 h 506880"/>
                </a:gdLst>
                <a:ahLst/>
                <a:rect l="textAreaLeft" t="textAreaTop" r="textAreaRight" b="textAreaBottom"/>
                <a:pathLst>
                  <a:path w="158214" h="460991">
                    <a:moveTo>
                      <a:pt x="79356" y="460760"/>
                    </a:moveTo>
                    <a:cubicBezTo>
                      <a:pt x="138029" y="455332"/>
                      <a:pt x="157946" y="370953"/>
                      <a:pt x="158213" y="261629"/>
                    </a:cubicBezTo>
                    <a:cubicBezTo>
                      <a:pt x="158476" y="152309"/>
                      <a:pt x="110672" y="1217"/>
                      <a:pt x="72534" y="7"/>
                    </a:cubicBezTo>
                    <a:cubicBezTo>
                      <a:pt x="34401" y="-1208"/>
                      <a:pt x="1494" y="159159"/>
                      <a:pt x="65" y="267207"/>
                    </a:cubicBezTo>
                    <a:cubicBezTo>
                      <a:pt x="-1364" y="375252"/>
                      <a:pt x="20686" y="466185"/>
                      <a:pt x="79356" y="460760"/>
                    </a:cubicBezTo>
                    <a:close/>
                  </a:path>
                </a:pathLst>
              </a:custGeom>
              <a:solidFill>
                <a:srgbClr val="f6ca15"/>
              </a:solidFill>
              <a:ln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1" name="Google Shape;112;p2"/>
              <p:cNvSpPr/>
              <p:nvPr/>
            </p:nvSpPr>
            <p:spPr>
              <a:xfrm>
                <a:off x="969840" y="3184560"/>
                <a:ext cx="180000" cy="504720"/>
              </a:xfrm>
              <a:custGeom>
                <a:avLst/>
                <a:gdLst>
                  <a:gd name="textAreaLeft" fmla="*/ 0 w 180000"/>
                  <a:gd name="textAreaRight" fmla="*/ 180360 w 180000"/>
                  <a:gd name="textAreaTop" fmla="*/ 0 h 504720"/>
                  <a:gd name="textAreaBottom" fmla="*/ 505080 h 504720"/>
                </a:gdLst>
                <a:ahLst/>
                <a:rect l="textAreaLeft" t="textAreaTop" r="textAreaRight" b="textAreaBottom"/>
                <a:pathLst>
                  <a:path w="163800" h="459043">
                    <a:moveTo>
                      <a:pt x="99690" y="459014"/>
                    </a:moveTo>
                    <a:cubicBezTo>
                      <a:pt x="40843" y="460831"/>
                      <a:pt x="12898" y="379399"/>
                      <a:pt x="2086" y="270764"/>
                    </a:cubicBezTo>
                    <a:cubicBezTo>
                      <a:pt x="-8731" y="162124"/>
                      <a:pt x="24205" y="6057"/>
                      <a:pt x="61998" y="163"/>
                    </a:cubicBezTo>
                    <a:cubicBezTo>
                      <a:pt x="99791" y="-5731"/>
                      <a:pt x="147980" y="149640"/>
                      <a:pt x="159829" y="256867"/>
                    </a:cubicBezTo>
                    <a:cubicBezTo>
                      <a:pt x="171678" y="364093"/>
                      <a:pt x="158534" y="457196"/>
                      <a:pt x="99690" y="459014"/>
                    </a:cubicBezTo>
                    <a:close/>
                  </a:path>
                </a:pathLst>
              </a:custGeom>
              <a:solidFill>
                <a:srgbClr val="f6ca15"/>
              </a:solidFill>
              <a:ln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2" name="Google Shape;113;p2"/>
              <p:cNvSpPr/>
              <p:nvPr/>
            </p:nvSpPr>
            <p:spPr>
              <a:xfrm>
                <a:off x="545760" y="3218400"/>
                <a:ext cx="390240" cy="466560"/>
              </a:xfrm>
              <a:custGeom>
                <a:avLst/>
                <a:gdLst>
                  <a:gd name="textAreaLeft" fmla="*/ 0 w 390240"/>
                  <a:gd name="textAreaRight" fmla="*/ 390600 w 390240"/>
                  <a:gd name="textAreaTop" fmla="*/ 0 h 466560"/>
                  <a:gd name="textAreaBottom" fmla="*/ 466920 h 466560"/>
                </a:gdLst>
                <a:ahLst/>
                <a:rect l="textAreaLeft" t="textAreaTop" r="textAreaRight" b="textAreaBottom"/>
                <a:pathLst>
                  <a:path w="354807" h="424395">
                    <a:moveTo>
                      <a:pt x="293090" y="342978"/>
                    </a:moveTo>
                    <a:cubicBezTo>
                      <a:pt x="293090" y="342978"/>
                      <a:pt x="341226" y="323511"/>
                      <a:pt x="347266" y="333546"/>
                    </a:cubicBezTo>
                    <a:cubicBezTo>
                      <a:pt x="353306" y="343585"/>
                      <a:pt x="359803" y="407533"/>
                      <a:pt x="349039" y="413654"/>
                    </a:cubicBezTo>
                    <a:cubicBezTo>
                      <a:pt x="338279" y="419771"/>
                      <a:pt x="291155" y="393272"/>
                      <a:pt x="291155" y="393272"/>
                    </a:cubicBezTo>
                    <a:cubicBezTo>
                      <a:pt x="291155" y="393272"/>
                      <a:pt x="262855" y="416455"/>
                      <a:pt x="227514" y="422382"/>
                    </a:cubicBezTo>
                    <a:cubicBezTo>
                      <a:pt x="156644" y="434275"/>
                      <a:pt x="74422" y="394539"/>
                      <a:pt x="20562" y="275022"/>
                    </a:cubicBezTo>
                    <a:cubicBezTo>
                      <a:pt x="-15959" y="193979"/>
                      <a:pt x="1742" y="114040"/>
                      <a:pt x="30488" y="44291"/>
                    </a:cubicBezTo>
                    <a:cubicBezTo>
                      <a:pt x="43434" y="12882"/>
                      <a:pt x="44742" y="-3226"/>
                      <a:pt x="71164" y="539"/>
                    </a:cubicBezTo>
                    <a:cubicBezTo>
                      <a:pt x="95647" y="4028"/>
                      <a:pt x="93578" y="42226"/>
                      <a:pt x="96100" y="57237"/>
                    </a:cubicBezTo>
                    <a:cubicBezTo>
                      <a:pt x="98622" y="72243"/>
                      <a:pt x="117069" y="181182"/>
                      <a:pt x="159348" y="243358"/>
                    </a:cubicBezTo>
                    <a:cubicBezTo>
                      <a:pt x="201627" y="305529"/>
                      <a:pt x="293090" y="342978"/>
                      <a:pt x="293090" y="342978"/>
                    </a:cubicBezTo>
                    <a:close/>
                  </a:path>
                </a:pathLst>
              </a:custGeom>
              <a:solidFill>
                <a:srgbClr val="f6ca15"/>
              </a:solidFill>
              <a:ln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3" name="Google Shape;114;p2"/>
              <p:cNvSpPr/>
              <p:nvPr/>
            </p:nvSpPr>
            <p:spPr>
              <a:xfrm>
                <a:off x="673920" y="3187080"/>
                <a:ext cx="390240" cy="466560"/>
              </a:xfrm>
              <a:custGeom>
                <a:avLst/>
                <a:gdLst>
                  <a:gd name="textAreaLeft" fmla="*/ 0 w 390240"/>
                  <a:gd name="textAreaRight" fmla="*/ 390600 w 390240"/>
                  <a:gd name="textAreaTop" fmla="*/ 0 h 466560"/>
                  <a:gd name="textAreaBottom" fmla="*/ 466920 h 466560"/>
                </a:gdLst>
                <a:ahLst/>
                <a:rect l="textAreaLeft" t="textAreaTop" r="textAreaRight" b="textAreaBottom"/>
                <a:pathLst>
                  <a:path w="354805" h="424399">
                    <a:moveTo>
                      <a:pt x="293091" y="342978"/>
                    </a:moveTo>
                    <a:cubicBezTo>
                      <a:pt x="293091" y="342978"/>
                      <a:pt x="341227" y="323514"/>
                      <a:pt x="347263" y="333550"/>
                    </a:cubicBezTo>
                    <a:cubicBezTo>
                      <a:pt x="353303" y="343585"/>
                      <a:pt x="359800" y="407537"/>
                      <a:pt x="349040" y="413654"/>
                    </a:cubicBezTo>
                    <a:cubicBezTo>
                      <a:pt x="338280" y="419775"/>
                      <a:pt x="291156" y="393276"/>
                      <a:pt x="291156" y="393276"/>
                    </a:cubicBezTo>
                    <a:cubicBezTo>
                      <a:pt x="291156" y="393276"/>
                      <a:pt x="262852" y="416455"/>
                      <a:pt x="227516" y="422386"/>
                    </a:cubicBezTo>
                    <a:cubicBezTo>
                      <a:pt x="156645" y="434279"/>
                      <a:pt x="74420" y="394543"/>
                      <a:pt x="20559" y="275022"/>
                    </a:cubicBezTo>
                    <a:cubicBezTo>
                      <a:pt x="-15959" y="193983"/>
                      <a:pt x="1744" y="114040"/>
                      <a:pt x="30489" y="44295"/>
                    </a:cubicBezTo>
                    <a:cubicBezTo>
                      <a:pt x="43431" y="12886"/>
                      <a:pt x="44743" y="-3226"/>
                      <a:pt x="71165" y="539"/>
                    </a:cubicBezTo>
                    <a:cubicBezTo>
                      <a:pt x="95648" y="4028"/>
                      <a:pt x="93575" y="42230"/>
                      <a:pt x="96097" y="57237"/>
                    </a:cubicBezTo>
                    <a:cubicBezTo>
                      <a:pt x="98619" y="72243"/>
                      <a:pt x="117067" y="181182"/>
                      <a:pt x="159345" y="243357"/>
                    </a:cubicBezTo>
                    <a:cubicBezTo>
                      <a:pt x="201628" y="305533"/>
                      <a:pt x="293091" y="342978"/>
                      <a:pt x="293091" y="342978"/>
                    </a:cubicBezTo>
                    <a:close/>
                  </a:path>
                </a:pathLst>
              </a:custGeom>
              <a:solidFill>
                <a:srgbClr val="f6ca15"/>
              </a:solidFill>
              <a:ln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4" name="Google Shape;115;p2"/>
              <p:cNvSpPr/>
              <p:nvPr/>
            </p:nvSpPr>
            <p:spPr>
              <a:xfrm>
                <a:off x="878040" y="3206880"/>
                <a:ext cx="390240" cy="466560"/>
              </a:xfrm>
              <a:custGeom>
                <a:avLst/>
                <a:gdLst>
                  <a:gd name="textAreaLeft" fmla="*/ 0 w 390240"/>
                  <a:gd name="textAreaRight" fmla="*/ 390600 w 390240"/>
                  <a:gd name="textAreaTop" fmla="*/ 0 h 466560"/>
                  <a:gd name="textAreaBottom" fmla="*/ 466920 h 466560"/>
                </a:gdLst>
                <a:ahLst/>
                <a:rect l="textAreaLeft" t="textAreaTop" r="textAreaRight" b="textAreaBottom"/>
                <a:pathLst>
                  <a:path w="354808" h="424399">
                    <a:moveTo>
                      <a:pt x="61718" y="342978"/>
                    </a:moveTo>
                    <a:cubicBezTo>
                      <a:pt x="61718" y="342978"/>
                      <a:pt x="13581" y="323514"/>
                      <a:pt x="7542" y="333550"/>
                    </a:cubicBezTo>
                    <a:cubicBezTo>
                      <a:pt x="1502" y="343585"/>
                      <a:pt x="-4995" y="407537"/>
                      <a:pt x="5769" y="413654"/>
                    </a:cubicBezTo>
                    <a:cubicBezTo>
                      <a:pt x="16529" y="419775"/>
                      <a:pt x="63653" y="393276"/>
                      <a:pt x="63653" y="393276"/>
                    </a:cubicBezTo>
                    <a:cubicBezTo>
                      <a:pt x="63653" y="393276"/>
                      <a:pt x="91953" y="416455"/>
                      <a:pt x="127293" y="422386"/>
                    </a:cubicBezTo>
                    <a:cubicBezTo>
                      <a:pt x="198164" y="434279"/>
                      <a:pt x="280385" y="394543"/>
                      <a:pt x="334246" y="275022"/>
                    </a:cubicBezTo>
                    <a:cubicBezTo>
                      <a:pt x="370768" y="193982"/>
                      <a:pt x="353065" y="114040"/>
                      <a:pt x="324320" y="44295"/>
                    </a:cubicBezTo>
                    <a:cubicBezTo>
                      <a:pt x="311374" y="12886"/>
                      <a:pt x="310066" y="-3226"/>
                      <a:pt x="283644" y="539"/>
                    </a:cubicBezTo>
                    <a:cubicBezTo>
                      <a:pt x="259161" y="4028"/>
                      <a:pt x="261230" y="42230"/>
                      <a:pt x="258708" y="57237"/>
                    </a:cubicBezTo>
                    <a:cubicBezTo>
                      <a:pt x="256186" y="72243"/>
                      <a:pt x="237738" y="181182"/>
                      <a:pt x="195460" y="243357"/>
                    </a:cubicBezTo>
                    <a:cubicBezTo>
                      <a:pt x="153181" y="305533"/>
                      <a:pt x="61718" y="342978"/>
                      <a:pt x="61718" y="342978"/>
                    </a:cubicBezTo>
                    <a:close/>
                  </a:path>
                </a:pathLst>
              </a:custGeom>
              <a:solidFill>
                <a:srgbClr val="f6ca15"/>
              </a:solidFill>
              <a:ln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5" name="Google Shape;116;p2"/>
              <p:cNvSpPr/>
              <p:nvPr/>
            </p:nvSpPr>
            <p:spPr>
              <a:xfrm>
                <a:off x="1011600" y="3205800"/>
                <a:ext cx="390240" cy="466560"/>
              </a:xfrm>
              <a:custGeom>
                <a:avLst/>
                <a:gdLst>
                  <a:gd name="textAreaLeft" fmla="*/ 0 w 390240"/>
                  <a:gd name="textAreaRight" fmla="*/ 390600 w 390240"/>
                  <a:gd name="textAreaTop" fmla="*/ 0 h 466560"/>
                  <a:gd name="textAreaBottom" fmla="*/ 466920 h 466560"/>
                </a:gdLst>
                <a:ahLst/>
                <a:rect l="textAreaLeft" t="textAreaTop" r="textAreaRight" b="textAreaBottom"/>
                <a:pathLst>
                  <a:path w="354804" h="424399">
                    <a:moveTo>
                      <a:pt x="61715" y="342978"/>
                    </a:moveTo>
                    <a:cubicBezTo>
                      <a:pt x="61715" y="342978"/>
                      <a:pt x="13578" y="323514"/>
                      <a:pt x="7543" y="333550"/>
                    </a:cubicBezTo>
                    <a:cubicBezTo>
                      <a:pt x="1503" y="343585"/>
                      <a:pt x="-4994" y="407537"/>
                      <a:pt x="5765" y="413654"/>
                    </a:cubicBezTo>
                    <a:cubicBezTo>
                      <a:pt x="16525" y="419775"/>
                      <a:pt x="63650" y="393276"/>
                      <a:pt x="63650" y="393276"/>
                    </a:cubicBezTo>
                    <a:cubicBezTo>
                      <a:pt x="63650" y="393276"/>
                      <a:pt x="91954" y="416455"/>
                      <a:pt x="127290" y="422386"/>
                    </a:cubicBezTo>
                    <a:cubicBezTo>
                      <a:pt x="198161" y="434279"/>
                      <a:pt x="280382" y="394543"/>
                      <a:pt x="334243" y="275022"/>
                    </a:cubicBezTo>
                    <a:cubicBezTo>
                      <a:pt x="370765" y="193983"/>
                      <a:pt x="353062" y="114040"/>
                      <a:pt x="324317" y="44295"/>
                    </a:cubicBezTo>
                    <a:cubicBezTo>
                      <a:pt x="311375" y="12886"/>
                      <a:pt x="310063" y="-3226"/>
                      <a:pt x="283641" y="539"/>
                    </a:cubicBezTo>
                    <a:cubicBezTo>
                      <a:pt x="259158" y="4028"/>
                      <a:pt x="261230" y="42230"/>
                      <a:pt x="258709" y="57237"/>
                    </a:cubicBezTo>
                    <a:cubicBezTo>
                      <a:pt x="256187" y="72243"/>
                      <a:pt x="237739" y="181182"/>
                      <a:pt x="195457" y="243357"/>
                    </a:cubicBezTo>
                    <a:cubicBezTo>
                      <a:pt x="153178" y="305533"/>
                      <a:pt x="61715" y="342978"/>
                      <a:pt x="61715" y="342978"/>
                    </a:cubicBezTo>
                    <a:close/>
                  </a:path>
                </a:pathLst>
              </a:custGeom>
              <a:solidFill>
                <a:srgbClr val="f6ca15"/>
              </a:solidFill>
              <a:ln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106" name="Google Shape;117;p2"/>
            <p:cNvGrpSpPr/>
            <p:nvPr/>
          </p:nvGrpSpPr>
          <p:grpSpPr>
            <a:xfrm>
              <a:off x="489960" y="3382920"/>
              <a:ext cx="934560" cy="561960"/>
              <a:chOff x="489960" y="3382920"/>
              <a:chExt cx="934560" cy="561960"/>
            </a:xfrm>
          </p:grpSpPr>
          <p:sp>
            <p:nvSpPr>
              <p:cNvPr id="107" name="Google Shape;118;p2"/>
              <p:cNvSpPr/>
              <p:nvPr/>
            </p:nvSpPr>
            <p:spPr>
              <a:xfrm>
                <a:off x="489960" y="3436920"/>
                <a:ext cx="349560" cy="466560"/>
              </a:xfrm>
              <a:custGeom>
                <a:avLst/>
                <a:gdLst>
                  <a:gd name="textAreaLeft" fmla="*/ 0 w 349560"/>
                  <a:gd name="textAreaRight" fmla="*/ 349920 w 349560"/>
                  <a:gd name="textAreaTop" fmla="*/ 0 h 466560"/>
                  <a:gd name="textAreaBottom" fmla="*/ 466920 h 466560"/>
                </a:gdLst>
                <a:ahLst/>
                <a:rect l="textAreaLeft" t="textAreaTop" r="textAreaRight" b="textAreaBottom"/>
                <a:pathLst>
                  <a:path w="317809" h="424394">
                    <a:moveTo>
                      <a:pt x="23269" y="12623"/>
                    </a:moveTo>
                    <a:cubicBezTo>
                      <a:pt x="77745" y="-46868"/>
                      <a:pt x="151263" y="118081"/>
                      <a:pt x="204229" y="212479"/>
                    </a:cubicBezTo>
                    <a:cubicBezTo>
                      <a:pt x="258106" y="308488"/>
                      <a:pt x="351658" y="386006"/>
                      <a:pt x="305311" y="417298"/>
                    </a:cubicBezTo>
                    <a:cubicBezTo>
                      <a:pt x="258964" y="448586"/>
                      <a:pt x="131986" y="371327"/>
                      <a:pt x="75867" y="285090"/>
                    </a:cubicBezTo>
                    <a:cubicBezTo>
                      <a:pt x="19752" y="198857"/>
                      <a:pt x="-31207" y="72114"/>
                      <a:pt x="23269" y="12623"/>
                    </a:cubicBezTo>
                    <a:close/>
                  </a:path>
                </a:pathLst>
              </a:custGeom>
              <a:solidFill>
                <a:srgbClr val="f6ca15"/>
              </a:solidFill>
              <a:ln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8" name="Google Shape;119;p2"/>
              <p:cNvSpPr/>
              <p:nvPr/>
            </p:nvSpPr>
            <p:spPr>
              <a:xfrm>
                <a:off x="1074960" y="3452040"/>
                <a:ext cx="349560" cy="466560"/>
              </a:xfrm>
              <a:custGeom>
                <a:avLst/>
                <a:gdLst>
                  <a:gd name="textAreaLeft" fmla="*/ 0 w 349560"/>
                  <a:gd name="textAreaRight" fmla="*/ 349920 w 349560"/>
                  <a:gd name="textAreaTop" fmla="*/ 0 h 466560"/>
                  <a:gd name="textAreaBottom" fmla="*/ 466920 h 466560"/>
                </a:gdLst>
                <a:ahLst/>
                <a:rect l="textAreaLeft" t="textAreaTop" r="textAreaRight" b="textAreaBottom"/>
                <a:pathLst>
                  <a:path w="317807" h="424391">
                    <a:moveTo>
                      <a:pt x="294537" y="12623"/>
                    </a:moveTo>
                    <a:cubicBezTo>
                      <a:pt x="240061" y="-46868"/>
                      <a:pt x="166547" y="118081"/>
                      <a:pt x="113577" y="212475"/>
                    </a:cubicBezTo>
                    <a:cubicBezTo>
                      <a:pt x="59701" y="308488"/>
                      <a:pt x="-33847" y="386006"/>
                      <a:pt x="12500" y="417294"/>
                    </a:cubicBezTo>
                    <a:cubicBezTo>
                      <a:pt x="58847" y="448586"/>
                      <a:pt x="185820" y="371327"/>
                      <a:pt x="241939" y="285090"/>
                    </a:cubicBezTo>
                    <a:cubicBezTo>
                      <a:pt x="298054" y="198857"/>
                      <a:pt x="349016" y="72110"/>
                      <a:pt x="294537" y="12623"/>
                    </a:cubicBezTo>
                    <a:close/>
                  </a:path>
                </a:pathLst>
              </a:custGeom>
              <a:solidFill>
                <a:srgbClr val="f6ca15"/>
              </a:solidFill>
              <a:ln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9" name="Google Shape;120;p2"/>
              <p:cNvSpPr/>
              <p:nvPr/>
            </p:nvSpPr>
            <p:spPr>
              <a:xfrm>
                <a:off x="634320" y="3412440"/>
                <a:ext cx="305280" cy="517320"/>
              </a:xfrm>
              <a:custGeom>
                <a:avLst/>
                <a:gdLst>
                  <a:gd name="textAreaLeft" fmla="*/ 0 w 305280"/>
                  <a:gd name="textAreaRight" fmla="*/ 305640 w 305280"/>
                  <a:gd name="textAreaTop" fmla="*/ 0 h 517320"/>
                  <a:gd name="textAreaBottom" fmla="*/ 517680 h 517320"/>
                </a:gdLst>
                <a:ahLst/>
                <a:rect l="textAreaLeft" t="textAreaTop" r="textAreaRight" b="textAreaBottom"/>
                <a:pathLst>
                  <a:path w="277614" h="470295">
                    <a:moveTo>
                      <a:pt x="36842" y="9277"/>
                    </a:moveTo>
                    <a:cubicBezTo>
                      <a:pt x="101774" y="-42846"/>
                      <a:pt x="150825" y="136996"/>
                      <a:pt x="190011" y="241624"/>
                    </a:cubicBezTo>
                    <a:cubicBezTo>
                      <a:pt x="229872" y="348049"/>
                      <a:pt x="313114" y="441840"/>
                      <a:pt x="260909" y="466473"/>
                    </a:cubicBezTo>
                    <a:cubicBezTo>
                      <a:pt x="208705" y="491105"/>
                      <a:pt x="91321" y="392315"/>
                      <a:pt x="47642" y="295512"/>
                    </a:cubicBezTo>
                    <a:cubicBezTo>
                      <a:pt x="3959" y="198709"/>
                      <a:pt x="-28090" y="61397"/>
                      <a:pt x="36842" y="9277"/>
                    </a:cubicBezTo>
                    <a:close/>
                  </a:path>
                </a:pathLst>
              </a:custGeom>
              <a:solidFill>
                <a:srgbClr val="f6ca15"/>
              </a:solidFill>
              <a:ln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10" name="Google Shape;121;p2"/>
              <p:cNvSpPr/>
              <p:nvPr/>
            </p:nvSpPr>
            <p:spPr>
              <a:xfrm>
                <a:off x="974520" y="3427560"/>
                <a:ext cx="305280" cy="517320"/>
              </a:xfrm>
              <a:custGeom>
                <a:avLst/>
                <a:gdLst>
                  <a:gd name="textAreaLeft" fmla="*/ 0 w 305280"/>
                  <a:gd name="textAreaRight" fmla="*/ 305640 w 305280"/>
                  <a:gd name="textAreaTop" fmla="*/ 0 h 517320"/>
                  <a:gd name="textAreaBottom" fmla="*/ 517680 h 517320"/>
                </a:gdLst>
                <a:ahLst/>
                <a:rect l="textAreaLeft" t="textAreaTop" r="textAreaRight" b="textAreaBottom"/>
                <a:pathLst>
                  <a:path w="277615" h="470293">
                    <a:moveTo>
                      <a:pt x="240771" y="9278"/>
                    </a:moveTo>
                    <a:cubicBezTo>
                      <a:pt x="175839" y="-42846"/>
                      <a:pt x="126792" y="136992"/>
                      <a:pt x="87602" y="241624"/>
                    </a:cubicBezTo>
                    <a:cubicBezTo>
                      <a:pt x="47744" y="348049"/>
                      <a:pt x="-35498" y="441840"/>
                      <a:pt x="16703" y="466473"/>
                    </a:cubicBezTo>
                    <a:cubicBezTo>
                      <a:pt x="68907" y="491102"/>
                      <a:pt x="186291" y="392311"/>
                      <a:pt x="229974" y="295512"/>
                    </a:cubicBezTo>
                    <a:cubicBezTo>
                      <a:pt x="273657" y="198710"/>
                      <a:pt x="305707" y="61397"/>
                      <a:pt x="240771" y="9278"/>
                    </a:cubicBezTo>
                    <a:close/>
                  </a:path>
                </a:pathLst>
              </a:custGeom>
              <a:solidFill>
                <a:srgbClr val="f6ca15"/>
              </a:solidFill>
              <a:ln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11" name="Google Shape;122;p2"/>
              <p:cNvSpPr/>
              <p:nvPr/>
            </p:nvSpPr>
            <p:spPr>
              <a:xfrm>
                <a:off x="946800" y="3389040"/>
                <a:ext cx="210960" cy="555480"/>
              </a:xfrm>
              <a:custGeom>
                <a:avLst/>
                <a:gdLst>
                  <a:gd name="textAreaLeft" fmla="*/ 0 w 210960"/>
                  <a:gd name="textAreaRight" fmla="*/ 211320 w 210960"/>
                  <a:gd name="textAreaTop" fmla="*/ 0 h 555480"/>
                  <a:gd name="textAreaBottom" fmla="*/ 555840 h 555480"/>
                </a:gdLst>
                <a:ahLst/>
                <a:rect l="textAreaLeft" t="textAreaTop" r="textAreaRight" b="textAreaBottom"/>
                <a:pathLst>
                  <a:path w="192070" h="504938">
                    <a:moveTo>
                      <a:pt x="118269" y="3800"/>
                    </a:moveTo>
                    <a:cubicBezTo>
                      <a:pt x="41711" y="-28933"/>
                      <a:pt x="42841" y="157471"/>
                      <a:pt x="33243" y="268786"/>
                    </a:cubicBezTo>
                    <a:cubicBezTo>
                      <a:pt x="23478" y="382008"/>
                      <a:pt x="-31467" y="494732"/>
                      <a:pt x="25438" y="504415"/>
                    </a:cubicBezTo>
                    <a:cubicBezTo>
                      <a:pt x="82342" y="514099"/>
                      <a:pt x="168826" y="387376"/>
                      <a:pt x="184861" y="282392"/>
                    </a:cubicBezTo>
                    <a:cubicBezTo>
                      <a:pt x="200896" y="177408"/>
                      <a:pt x="194832" y="36533"/>
                      <a:pt x="118269" y="3800"/>
                    </a:cubicBezTo>
                    <a:close/>
                  </a:path>
                </a:pathLst>
              </a:custGeom>
              <a:solidFill>
                <a:srgbClr val="f6ca15"/>
              </a:solidFill>
              <a:ln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12" name="Google Shape;123;p2"/>
              <p:cNvSpPr/>
              <p:nvPr/>
            </p:nvSpPr>
            <p:spPr>
              <a:xfrm>
                <a:off x="814680" y="3382920"/>
                <a:ext cx="211320" cy="555120"/>
              </a:xfrm>
              <a:custGeom>
                <a:avLst/>
                <a:gdLst>
                  <a:gd name="textAreaLeft" fmla="*/ 0 w 211320"/>
                  <a:gd name="textAreaRight" fmla="*/ 211680 w 211320"/>
                  <a:gd name="textAreaTop" fmla="*/ 0 h 555120"/>
                  <a:gd name="textAreaBottom" fmla="*/ 555480 h 555120"/>
                </a:gdLst>
                <a:ahLst/>
                <a:rect l="textAreaLeft" t="textAreaTop" r="textAreaRight" b="textAreaBottom"/>
                <a:pathLst>
                  <a:path w="192384" h="504859">
                    <a:moveTo>
                      <a:pt x="73588" y="3819"/>
                    </a:moveTo>
                    <a:cubicBezTo>
                      <a:pt x="150110" y="-29003"/>
                      <a:pt x="149191" y="157401"/>
                      <a:pt x="158919" y="268708"/>
                    </a:cubicBezTo>
                    <a:cubicBezTo>
                      <a:pt x="168812" y="381918"/>
                      <a:pt x="223887" y="494582"/>
                      <a:pt x="166990" y="504330"/>
                    </a:cubicBezTo>
                    <a:cubicBezTo>
                      <a:pt x="110098" y="514073"/>
                      <a:pt x="23468" y="387452"/>
                      <a:pt x="7316" y="282484"/>
                    </a:cubicBezTo>
                    <a:cubicBezTo>
                      <a:pt x="-8840" y="177520"/>
                      <a:pt x="-2934" y="36642"/>
                      <a:pt x="73588" y="3819"/>
                    </a:cubicBezTo>
                    <a:close/>
                  </a:path>
                </a:pathLst>
              </a:custGeom>
              <a:solidFill>
                <a:srgbClr val="f6ca15"/>
              </a:solidFill>
              <a:ln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113" name="Google Shape;124;p2"/>
          <p:cNvGrpSpPr/>
          <p:nvPr/>
        </p:nvGrpSpPr>
        <p:grpSpPr>
          <a:xfrm>
            <a:off x="9707040" y="5342400"/>
            <a:ext cx="2389680" cy="1585080"/>
            <a:chOff x="9707040" y="5342400"/>
            <a:chExt cx="2389680" cy="1585080"/>
          </a:xfrm>
        </p:grpSpPr>
        <p:sp>
          <p:nvSpPr>
            <p:cNvPr id="114" name="Google Shape;125;p2"/>
            <p:cNvSpPr/>
            <p:nvPr/>
          </p:nvSpPr>
          <p:spPr>
            <a:xfrm>
              <a:off x="9707040" y="5342400"/>
              <a:ext cx="2389680" cy="1580040"/>
            </a:xfrm>
            <a:custGeom>
              <a:avLst/>
              <a:gdLst>
                <a:gd name="textAreaLeft" fmla="*/ 0 w 2389680"/>
                <a:gd name="textAreaRight" fmla="*/ 2390040 w 2389680"/>
                <a:gd name="textAreaTop" fmla="*/ 0 h 1580040"/>
                <a:gd name="textAreaBottom" fmla="*/ 1580400 h 1580040"/>
              </a:gdLst>
              <a:ahLst/>
              <a:rect l="textAreaLeft" t="textAreaTop" r="textAreaRight" b="textAreaBottom"/>
              <a:pathLst>
                <a:path w="2262326" h="1495983">
                  <a:moveTo>
                    <a:pt x="1122376" y="30"/>
                  </a:moveTo>
                  <a:cubicBezTo>
                    <a:pt x="1036111" y="-2868"/>
                    <a:pt x="983890" y="203080"/>
                    <a:pt x="968021" y="440264"/>
                  </a:cubicBezTo>
                  <a:cubicBezTo>
                    <a:pt x="951747" y="683576"/>
                    <a:pt x="978708" y="963282"/>
                    <a:pt x="993200" y="1087964"/>
                  </a:cubicBezTo>
                  <a:cubicBezTo>
                    <a:pt x="979517" y="983716"/>
                    <a:pt x="947740" y="770486"/>
                    <a:pt x="893009" y="578912"/>
                  </a:cubicBezTo>
                  <a:cubicBezTo>
                    <a:pt x="830749" y="361074"/>
                    <a:pt x="773023" y="161376"/>
                    <a:pt x="678337" y="182196"/>
                  </a:cubicBezTo>
                  <a:cubicBezTo>
                    <a:pt x="570617" y="205885"/>
                    <a:pt x="600491" y="452303"/>
                    <a:pt x="647571" y="716168"/>
                  </a:cubicBezTo>
                  <a:cubicBezTo>
                    <a:pt x="699590" y="1007661"/>
                    <a:pt x="825567" y="1296459"/>
                    <a:pt x="825567" y="1296459"/>
                  </a:cubicBezTo>
                  <a:cubicBezTo>
                    <a:pt x="825567" y="1296459"/>
                    <a:pt x="349832" y="540503"/>
                    <a:pt x="207621" y="661899"/>
                  </a:cubicBezTo>
                  <a:cubicBezTo>
                    <a:pt x="144025" y="716180"/>
                    <a:pt x="212843" y="918643"/>
                    <a:pt x="329793" y="1065825"/>
                  </a:cubicBezTo>
                  <a:cubicBezTo>
                    <a:pt x="474474" y="1247800"/>
                    <a:pt x="684004" y="1388148"/>
                    <a:pt x="684004" y="1388148"/>
                  </a:cubicBezTo>
                  <a:cubicBezTo>
                    <a:pt x="684004" y="1388148"/>
                    <a:pt x="415209" y="1291844"/>
                    <a:pt x="231788" y="1290386"/>
                  </a:cubicBezTo>
                  <a:cubicBezTo>
                    <a:pt x="77231" y="1289131"/>
                    <a:pt x="3433" y="1377785"/>
                    <a:pt x="33" y="1421951"/>
                  </a:cubicBezTo>
                  <a:cubicBezTo>
                    <a:pt x="-7415" y="1518498"/>
                    <a:pt x="1244184" y="1492914"/>
                    <a:pt x="1244184" y="1492914"/>
                  </a:cubicBezTo>
                  <a:cubicBezTo>
                    <a:pt x="1244184" y="1492914"/>
                    <a:pt x="1244184" y="1492631"/>
                    <a:pt x="1244184" y="1492631"/>
                  </a:cubicBezTo>
                  <a:cubicBezTo>
                    <a:pt x="1399308" y="1495829"/>
                    <a:pt x="2269088" y="1510199"/>
                    <a:pt x="2262287" y="1421951"/>
                  </a:cubicBezTo>
                  <a:cubicBezTo>
                    <a:pt x="2258887" y="1377785"/>
                    <a:pt x="2185211" y="1289131"/>
                    <a:pt x="2030654" y="1290386"/>
                  </a:cubicBezTo>
                  <a:cubicBezTo>
                    <a:pt x="1847193" y="1291844"/>
                    <a:pt x="1578397" y="1388148"/>
                    <a:pt x="1578397" y="1388148"/>
                  </a:cubicBezTo>
                  <a:cubicBezTo>
                    <a:pt x="1578397" y="1388148"/>
                    <a:pt x="1787969" y="1247800"/>
                    <a:pt x="1932608" y="1065825"/>
                  </a:cubicBezTo>
                  <a:cubicBezTo>
                    <a:pt x="2049599" y="918643"/>
                    <a:pt x="2118417" y="716180"/>
                    <a:pt x="2054821" y="661899"/>
                  </a:cubicBezTo>
                  <a:cubicBezTo>
                    <a:pt x="1912570" y="540503"/>
                    <a:pt x="1436713" y="1296459"/>
                    <a:pt x="1436713" y="1296459"/>
                  </a:cubicBezTo>
                  <a:cubicBezTo>
                    <a:pt x="1436713" y="1296459"/>
                    <a:pt x="1562812" y="1007661"/>
                    <a:pt x="1614830" y="716168"/>
                  </a:cubicBezTo>
                  <a:cubicBezTo>
                    <a:pt x="1661910" y="452303"/>
                    <a:pt x="1691826" y="205885"/>
                    <a:pt x="1584105" y="182196"/>
                  </a:cubicBezTo>
                  <a:cubicBezTo>
                    <a:pt x="1578195" y="180896"/>
                    <a:pt x="1572406" y="180431"/>
                    <a:pt x="1566779" y="180803"/>
                  </a:cubicBezTo>
                  <a:cubicBezTo>
                    <a:pt x="1482173" y="186398"/>
                    <a:pt x="1427767" y="374688"/>
                    <a:pt x="1369433" y="578912"/>
                  </a:cubicBezTo>
                  <a:cubicBezTo>
                    <a:pt x="1324580" y="735801"/>
                    <a:pt x="1296769" y="901374"/>
                    <a:pt x="1280253" y="1015984"/>
                  </a:cubicBezTo>
                  <a:cubicBezTo>
                    <a:pt x="1288471" y="835571"/>
                    <a:pt x="1291304" y="632416"/>
                    <a:pt x="1276448" y="455193"/>
                  </a:cubicBezTo>
                  <a:cubicBezTo>
                    <a:pt x="1254264" y="190482"/>
                    <a:pt x="1261794" y="4718"/>
                    <a:pt x="1122376" y="30"/>
                  </a:cubicBezTo>
                  <a:close/>
                </a:path>
              </a:pathLst>
            </a:custGeom>
            <a:solidFill>
              <a:srgbClr val="3a8c3d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5" name="Google Shape;126;p2"/>
            <p:cNvSpPr/>
            <p:nvPr/>
          </p:nvSpPr>
          <p:spPr>
            <a:xfrm>
              <a:off x="9910080" y="6106320"/>
              <a:ext cx="869040" cy="816120"/>
            </a:xfrm>
            <a:custGeom>
              <a:avLst/>
              <a:gdLst>
                <a:gd name="textAreaLeft" fmla="*/ 0 w 869040"/>
                <a:gd name="textAreaRight" fmla="*/ 869400 w 869040"/>
                <a:gd name="textAreaTop" fmla="*/ 0 h 816120"/>
                <a:gd name="textAreaBottom" fmla="*/ 816480 h 816120"/>
              </a:gdLst>
              <a:ahLst/>
              <a:rect l="textAreaLeft" t="textAreaTop" r="textAreaRight" b="textAreaBottom"/>
              <a:pathLst>
                <a:path w="823058" h="772770">
                  <a:moveTo>
                    <a:pt x="641" y="0"/>
                  </a:moveTo>
                  <a:cubicBezTo>
                    <a:pt x="-695" y="14844"/>
                    <a:pt x="75" y="31523"/>
                    <a:pt x="2787" y="49703"/>
                  </a:cubicBezTo>
                  <a:cubicBezTo>
                    <a:pt x="32014" y="93083"/>
                    <a:pt x="61970" y="135972"/>
                    <a:pt x="93829" y="177478"/>
                  </a:cubicBezTo>
                  <a:cubicBezTo>
                    <a:pt x="170176" y="276981"/>
                    <a:pt x="254499" y="370436"/>
                    <a:pt x="346675" y="455479"/>
                  </a:cubicBezTo>
                  <a:cubicBezTo>
                    <a:pt x="402377" y="506890"/>
                    <a:pt x="460954" y="555144"/>
                    <a:pt x="521999" y="600078"/>
                  </a:cubicBezTo>
                  <a:cubicBezTo>
                    <a:pt x="552644" y="622626"/>
                    <a:pt x="584097" y="643960"/>
                    <a:pt x="615551" y="665333"/>
                  </a:cubicBezTo>
                  <a:cubicBezTo>
                    <a:pt x="664088" y="698326"/>
                    <a:pt x="710440" y="734597"/>
                    <a:pt x="760312" y="765646"/>
                  </a:cubicBezTo>
                  <a:cubicBezTo>
                    <a:pt x="764360" y="768156"/>
                    <a:pt x="768611" y="770342"/>
                    <a:pt x="772700" y="772771"/>
                  </a:cubicBezTo>
                  <a:cubicBezTo>
                    <a:pt x="785937" y="772730"/>
                    <a:pt x="800227" y="772730"/>
                    <a:pt x="812776" y="772649"/>
                  </a:cubicBezTo>
                  <a:cubicBezTo>
                    <a:pt x="816014" y="772649"/>
                    <a:pt x="819860" y="772690"/>
                    <a:pt x="823058" y="772649"/>
                  </a:cubicBezTo>
                  <a:cubicBezTo>
                    <a:pt x="809619" y="765889"/>
                    <a:pt x="796422" y="758602"/>
                    <a:pt x="783467" y="750830"/>
                  </a:cubicBezTo>
                  <a:cubicBezTo>
                    <a:pt x="729992" y="718647"/>
                    <a:pt x="681091" y="679826"/>
                    <a:pt x="629558" y="644769"/>
                  </a:cubicBezTo>
                  <a:cubicBezTo>
                    <a:pt x="622919" y="640235"/>
                    <a:pt x="616442" y="635499"/>
                    <a:pt x="609763" y="630965"/>
                  </a:cubicBezTo>
                  <a:cubicBezTo>
                    <a:pt x="609398" y="630682"/>
                    <a:pt x="609034" y="630358"/>
                    <a:pt x="608670" y="630074"/>
                  </a:cubicBezTo>
                  <a:cubicBezTo>
                    <a:pt x="584502" y="613639"/>
                    <a:pt x="560254" y="597366"/>
                    <a:pt x="536775" y="579999"/>
                  </a:cubicBezTo>
                  <a:cubicBezTo>
                    <a:pt x="481558" y="539194"/>
                    <a:pt x="428406" y="495555"/>
                    <a:pt x="377602" y="449338"/>
                  </a:cubicBezTo>
                  <a:cubicBezTo>
                    <a:pt x="281298" y="361785"/>
                    <a:pt x="193534" y="264950"/>
                    <a:pt x="114353" y="161662"/>
                  </a:cubicBezTo>
                  <a:cubicBezTo>
                    <a:pt x="74236" y="109336"/>
                    <a:pt x="36710" y="55192"/>
                    <a:pt x="641" y="0"/>
                  </a:cubicBezTo>
                  <a:close/>
                </a:path>
              </a:pathLst>
            </a:custGeom>
            <a:solidFill>
              <a:srgbClr val="257b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6" name="Google Shape;127;p2"/>
            <p:cNvSpPr/>
            <p:nvPr/>
          </p:nvSpPr>
          <p:spPr>
            <a:xfrm>
              <a:off x="11033280" y="6108840"/>
              <a:ext cx="857880" cy="811080"/>
            </a:xfrm>
            <a:custGeom>
              <a:avLst/>
              <a:gdLst>
                <a:gd name="textAreaLeft" fmla="*/ 0 w 857880"/>
                <a:gd name="textAreaRight" fmla="*/ 858240 w 857880"/>
                <a:gd name="textAreaTop" fmla="*/ 0 h 811080"/>
                <a:gd name="textAreaBottom" fmla="*/ 811440 h 811080"/>
              </a:gdLst>
              <a:ahLst/>
              <a:rect l="textAreaLeft" t="textAreaTop" r="textAreaRight" b="textAreaBottom"/>
              <a:pathLst>
                <a:path w="812215" h="767945">
                  <a:moveTo>
                    <a:pt x="811325" y="0"/>
                  </a:moveTo>
                  <a:cubicBezTo>
                    <a:pt x="774002" y="57285"/>
                    <a:pt x="735018" y="113408"/>
                    <a:pt x="693282" y="167621"/>
                  </a:cubicBezTo>
                  <a:cubicBezTo>
                    <a:pt x="614384" y="270180"/>
                    <a:pt x="526945" y="366335"/>
                    <a:pt x="431004" y="453285"/>
                  </a:cubicBezTo>
                  <a:cubicBezTo>
                    <a:pt x="380362" y="499150"/>
                    <a:pt x="327453" y="542465"/>
                    <a:pt x="272399" y="582987"/>
                  </a:cubicBezTo>
                  <a:cubicBezTo>
                    <a:pt x="249041" y="600232"/>
                    <a:pt x="224914" y="616424"/>
                    <a:pt x="200908" y="632738"/>
                  </a:cubicBezTo>
                  <a:cubicBezTo>
                    <a:pt x="193865" y="637515"/>
                    <a:pt x="186983" y="642534"/>
                    <a:pt x="179939" y="647311"/>
                  </a:cubicBezTo>
                  <a:cubicBezTo>
                    <a:pt x="128609" y="682125"/>
                    <a:pt x="79870" y="720663"/>
                    <a:pt x="26596" y="752603"/>
                  </a:cubicBezTo>
                  <a:cubicBezTo>
                    <a:pt x="17893" y="757825"/>
                    <a:pt x="8947" y="762561"/>
                    <a:pt x="0" y="767338"/>
                  </a:cubicBezTo>
                  <a:cubicBezTo>
                    <a:pt x="607" y="767338"/>
                    <a:pt x="1944" y="767298"/>
                    <a:pt x="3117" y="767338"/>
                  </a:cubicBezTo>
                  <a:cubicBezTo>
                    <a:pt x="5344" y="767338"/>
                    <a:pt x="7773" y="767419"/>
                    <a:pt x="8987" y="767459"/>
                  </a:cubicBezTo>
                  <a:cubicBezTo>
                    <a:pt x="17205" y="767622"/>
                    <a:pt x="38012" y="767784"/>
                    <a:pt x="48780" y="767945"/>
                  </a:cubicBezTo>
                  <a:cubicBezTo>
                    <a:pt x="49104" y="767743"/>
                    <a:pt x="49387" y="767500"/>
                    <a:pt x="49671" y="767338"/>
                  </a:cubicBezTo>
                  <a:cubicBezTo>
                    <a:pt x="99382" y="736492"/>
                    <a:pt x="145530" y="700504"/>
                    <a:pt x="193905" y="667754"/>
                  </a:cubicBezTo>
                  <a:cubicBezTo>
                    <a:pt x="225278" y="646542"/>
                    <a:pt x="256611" y="625330"/>
                    <a:pt x="287134" y="602944"/>
                  </a:cubicBezTo>
                  <a:cubicBezTo>
                    <a:pt x="347977" y="558334"/>
                    <a:pt x="406310" y="510404"/>
                    <a:pt x="461810" y="459357"/>
                  </a:cubicBezTo>
                  <a:cubicBezTo>
                    <a:pt x="553662" y="374925"/>
                    <a:pt x="637661" y="282126"/>
                    <a:pt x="713766" y="183323"/>
                  </a:cubicBezTo>
                  <a:cubicBezTo>
                    <a:pt x="747486" y="139539"/>
                    <a:pt x="779184" y="94220"/>
                    <a:pt x="809990" y="48355"/>
                  </a:cubicBezTo>
                  <a:cubicBezTo>
                    <a:pt x="809990" y="48326"/>
                    <a:pt x="809949" y="48258"/>
                    <a:pt x="809990" y="48229"/>
                  </a:cubicBezTo>
                  <a:cubicBezTo>
                    <a:pt x="812337" y="30559"/>
                    <a:pt x="812904" y="14346"/>
                    <a:pt x="811325" y="0"/>
                  </a:cubicBezTo>
                  <a:close/>
                </a:path>
              </a:pathLst>
            </a:custGeom>
            <a:solidFill>
              <a:srgbClr val="257b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7" name="Google Shape;128;p2"/>
            <p:cNvSpPr/>
            <p:nvPr/>
          </p:nvSpPr>
          <p:spPr>
            <a:xfrm>
              <a:off x="9970560" y="6040800"/>
              <a:ext cx="848160" cy="881280"/>
            </a:xfrm>
            <a:custGeom>
              <a:avLst/>
              <a:gdLst>
                <a:gd name="textAreaLeft" fmla="*/ 0 w 848160"/>
                <a:gd name="textAreaRight" fmla="*/ 848520 w 848160"/>
                <a:gd name="textAreaTop" fmla="*/ 0 h 881280"/>
                <a:gd name="textAreaBottom" fmla="*/ 881640 h 881280"/>
              </a:gdLst>
              <a:ahLst/>
              <a:rect l="textAreaLeft" t="textAreaTop" r="textAreaRight" b="textAreaBottom"/>
              <a:pathLst>
                <a:path w="803310" h="834465">
                  <a:moveTo>
                    <a:pt x="0" y="0"/>
                  </a:moveTo>
                  <a:cubicBezTo>
                    <a:pt x="4008" y="8752"/>
                    <a:pt x="8056" y="17516"/>
                    <a:pt x="12185" y="26195"/>
                  </a:cubicBezTo>
                  <a:cubicBezTo>
                    <a:pt x="93471" y="195715"/>
                    <a:pt x="202487" y="351377"/>
                    <a:pt x="330772" y="489325"/>
                  </a:cubicBezTo>
                  <a:cubicBezTo>
                    <a:pt x="398781" y="562414"/>
                    <a:pt x="472254" y="630584"/>
                    <a:pt x="550505" y="692764"/>
                  </a:cubicBezTo>
                  <a:cubicBezTo>
                    <a:pt x="550909" y="693047"/>
                    <a:pt x="551233" y="693371"/>
                    <a:pt x="551638" y="693654"/>
                  </a:cubicBezTo>
                  <a:cubicBezTo>
                    <a:pt x="616408" y="744985"/>
                    <a:pt x="684538" y="791943"/>
                    <a:pt x="755502" y="834448"/>
                  </a:cubicBezTo>
                  <a:cubicBezTo>
                    <a:pt x="758740" y="834448"/>
                    <a:pt x="762626" y="834489"/>
                    <a:pt x="765825" y="834448"/>
                  </a:cubicBezTo>
                  <a:cubicBezTo>
                    <a:pt x="767282" y="834448"/>
                    <a:pt x="769063" y="834448"/>
                    <a:pt x="770480" y="834448"/>
                  </a:cubicBezTo>
                  <a:cubicBezTo>
                    <a:pt x="773840" y="834448"/>
                    <a:pt x="778131" y="834367"/>
                    <a:pt x="781410" y="834326"/>
                  </a:cubicBezTo>
                  <a:cubicBezTo>
                    <a:pt x="786794" y="834286"/>
                    <a:pt x="794040" y="834367"/>
                    <a:pt x="799303" y="834326"/>
                  </a:cubicBezTo>
                  <a:cubicBezTo>
                    <a:pt x="801691" y="834326"/>
                    <a:pt x="800921" y="834367"/>
                    <a:pt x="803310" y="834326"/>
                  </a:cubicBezTo>
                  <a:cubicBezTo>
                    <a:pt x="797845" y="831210"/>
                    <a:pt x="792623" y="827768"/>
                    <a:pt x="787198" y="824611"/>
                  </a:cubicBezTo>
                  <a:cubicBezTo>
                    <a:pt x="776147" y="818134"/>
                    <a:pt x="765055" y="811819"/>
                    <a:pt x="754125" y="805140"/>
                  </a:cubicBezTo>
                  <a:cubicBezTo>
                    <a:pt x="597220" y="709078"/>
                    <a:pt x="455455" y="589577"/>
                    <a:pt x="332310" y="453402"/>
                  </a:cubicBezTo>
                  <a:cubicBezTo>
                    <a:pt x="229488" y="339702"/>
                    <a:pt x="139863" y="213939"/>
                    <a:pt x="68049" y="78833"/>
                  </a:cubicBezTo>
                  <a:cubicBezTo>
                    <a:pt x="56188" y="56540"/>
                    <a:pt x="44934" y="34029"/>
                    <a:pt x="34085" y="11226"/>
                  </a:cubicBezTo>
                  <a:cubicBezTo>
                    <a:pt x="33195" y="9359"/>
                    <a:pt x="32344" y="7485"/>
                    <a:pt x="31454" y="5615"/>
                  </a:cubicBezTo>
                  <a:cubicBezTo>
                    <a:pt x="29997" y="5105"/>
                    <a:pt x="28621" y="4688"/>
                    <a:pt x="27163" y="4242"/>
                  </a:cubicBezTo>
                  <a:cubicBezTo>
                    <a:pt x="17569" y="1259"/>
                    <a:pt x="8541" y="-8"/>
                    <a:pt x="0" y="0"/>
                  </a:cubicBezTo>
                  <a:close/>
                </a:path>
              </a:pathLst>
            </a:custGeom>
            <a:solidFill>
              <a:srgbClr val="257b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8" name="Google Shape;129;p2"/>
            <p:cNvSpPr/>
            <p:nvPr/>
          </p:nvSpPr>
          <p:spPr>
            <a:xfrm>
              <a:off x="10990800" y="6039360"/>
              <a:ext cx="844200" cy="880560"/>
            </a:xfrm>
            <a:custGeom>
              <a:avLst/>
              <a:gdLst>
                <a:gd name="textAreaLeft" fmla="*/ 0 w 844200"/>
                <a:gd name="textAreaRight" fmla="*/ 844560 w 844200"/>
                <a:gd name="textAreaTop" fmla="*/ 0 h 880560"/>
                <a:gd name="textAreaBottom" fmla="*/ 880920 h 880560"/>
              </a:gdLst>
              <a:ahLst/>
              <a:rect l="textAreaLeft" t="textAreaTop" r="textAreaRight" b="textAreaBottom"/>
              <a:pathLst>
                <a:path w="799383" h="833772">
                  <a:moveTo>
                    <a:pt x="799383" y="0"/>
                  </a:moveTo>
                  <a:cubicBezTo>
                    <a:pt x="798371" y="44"/>
                    <a:pt x="797400" y="41"/>
                    <a:pt x="796347" y="126"/>
                  </a:cubicBezTo>
                  <a:cubicBezTo>
                    <a:pt x="789263" y="725"/>
                    <a:pt x="781895" y="2012"/>
                    <a:pt x="774082" y="4502"/>
                  </a:cubicBezTo>
                  <a:cubicBezTo>
                    <a:pt x="772180" y="5109"/>
                    <a:pt x="770237" y="5983"/>
                    <a:pt x="768294" y="6748"/>
                  </a:cubicBezTo>
                  <a:cubicBezTo>
                    <a:pt x="767889" y="6898"/>
                    <a:pt x="767524" y="6983"/>
                    <a:pt x="767120" y="7125"/>
                  </a:cubicBezTo>
                  <a:cubicBezTo>
                    <a:pt x="765824" y="9910"/>
                    <a:pt x="764569" y="12727"/>
                    <a:pt x="763234" y="15496"/>
                  </a:cubicBezTo>
                  <a:cubicBezTo>
                    <a:pt x="752303" y="38340"/>
                    <a:pt x="740969" y="60888"/>
                    <a:pt x="729067" y="83229"/>
                  </a:cubicBezTo>
                  <a:cubicBezTo>
                    <a:pt x="656849" y="218591"/>
                    <a:pt x="566697" y="344585"/>
                    <a:pt x="463267" y="458499"/>
                  </a:cubicBezTo>
                  <a:cubicBezTo>
                    <a:pt x="339435" y="594933"/>
                    <a:pt x="196779" y="714514"/>
                    <a:pt x="38983" y="810779"/>
                  </a:cubicBezTo>
                  <a:cubicBezTo>
                    <a:pt x="28458" y="817215"/>
                    <a:pt x="17771" y="823449"/>
                    <a:pt x="7084" y="829643"/>
                  </a:cubicBezTo>
                  <a:cubicBezTo>
                    <a:pt x="6639" y="829926"/>
                    <a:pt x="6153" y="830129"/>
                    <a:pt x="5708" y="830412"/>
                  </a:cubicBezTo>
                  <a:cubicBezTo>
                    <a:pt x="3805" y="831505"/>
                    <a:pt x="1943" y="832679"/>
                    <a:pt x="0" y="833772"/>
                  </a:cubicBezTo>
                  <a:cubicBezTo>
                    <a:pt x="648" y="833772"/>
                    <a:pt x="5060" y="833651"/>
                    <a:pt x="5586" y="833651"/>
                  </a:cubicBezTo>
                  <a:cubicBezTo>
                    <a:pt x="5586" y="833691"/>
                    <a:pt x="5667" y="833732"/>
                    <a:pt x="5708" y="833772"/>
                  </a:cubicBezTo>
                  <a:cubicBezTo>
                    <a:pt x="5951" y="833772"/>
                    <a:pt x="8015" y="833651"/>
                    <a:pt x="8258" y="833651"/>
                  </a:cubicBezTo>
                  <a:cubicBezTo>
                    <a:pt x="9999" y="833610"/>
                    <a:pt x="29106" y="833408"/>
                    <a:pt x="29106" y="833408"/>
                  </a:cubicBezTo>
                  <a:cubicBezTo>
                    <a:pt x="29106" y="833408"/>
                    <a:pt x="29146" y="833165"/>
                    <a:pt x="29106" y="833165"/>
                  </a:cubicBezTo>
                  <a:cubicBezTo>
                    <a:pt x="29146" y="833165"/>
                    <a:pt x="29227" y="833165"/>
                    <a:pt x="29227" y="833165"/>
                  </a:cubicBezTo>
                  <a:cubicBezTo>
                    <a:pt x="31130" y="833205"/>
                    <a:pt x="38134" y="833246"/>
                    <a:pt x="40238" y="833286"/>
                  </a:cubicBezTo>
                  <a:cubicBezTo>
                    <a:pt x="40845" y="833286"/>
                    <a:pt x="42222" y="833246"/>
                    <a:pt x="43396" y="833286"/>
                  </a:cubicBezTo>
                  <a:cubicBezTo>
                    <a:pt x="44286" y="833286"/>
                    <a:pt x="44853" y="833246"/>
                    <a:pt x="45703" y="833286"/>
                  </a:cubicBezTo>
                  <a:cubicBezTo>
                    <a:pt x="46594" y="833286"/>
                    <a:pt x="47403" y="833367"/>
                    <a:pt x="48092" y="833408"/>
                  </a:cubicBezTo>
                  <a:cubicBezTo>
                    <a:pt x="48456" y="833408"/>
                    <a:pt x="49104" y="833408"/>
                    <a:pt x="49346" y="833408"/>
                  </a:cubicBezTo>
                  <a:cubicBezTo>
                    <a:pt x="116950" y="792400"/>
                    <a:pt x="182004" y="747304"/>
                    <a:pt x="243900" y="698322"/>
                  </a:cubicBezTo>
                  <a:cubicBezTo>
                    <a:pt x="322635" y="636021"/>
                    <a:pt x="396393" y="567729"/>
                    <a:pt x="464806" y="494491"/>
                  </a:cubicBezTo>
                  <a:cubicBezTo>
                    <a:pt x="593819" y="356328"/>
                    <a:pt x="703362" y="200402"/>
                    <a:pt x="785093" y="30616"/>
                  </a:cubicBezTo>
                  <a:cubicBezTo>
                    <a:pt x="789546" y="21350"/>
                    <a:pt x="793837" y="11982"/>
                    <a:pt x="798128" y="2623"/>
                  </a:cubicBezTo>
                  <a:cubicBezTo>
                    <a:pt x="798533" y="1745"/>
                    <a:pt x="798978" y="878"/>
                    <a:pt x="799383" y="0"/>
                  </a:cubicBezTo>
                  <a:close/>
                </a:path>
              </a:pathLst>
            </a:custGeom>
            <a:solidFill>
              <a:srgbClr val="257b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9" name="Google Shape;130;p2"/>
            <p:cNvSpPr/>
            <p:nvPr/>
          </p:nvSpPr>
          <p:spPr>
            <a:xfrm>
              <a:off x="9974880" y="6038280"/>
              <a:ext cx="590040" cy="675720"/>
            </a:xfrm>
            <a:custGeom>
              <a:avLst/>
              <a:gdLst>
                <a:gd name="textAreaLeft" fmla="*/ 0 w 590040"/>
                <a:gd name="textAreaRight" fmla="*/ 590400 w 590040"/>
                <a:gd name="textAreaTop" fmla="*/ 0 h 675720"/>
                <a:gd name="textAreaBottom" fmla="*/ 676080 h 675720"/>
              </a:gdLst>
              <a:ahLst/>
              <a:rect l="textAreaLeft" t="textAreaTop" r="textAreaRight" b="textAreaBottom"/>
              <a:pathLst>
                <a:path w="558657" h="639794">
                  <a:moveTo>
                    <a:pt x="1238" y="1"/>
                  </a:moveTo>
                  <a:cubicBezTo>
                    <a:pt x="-908" y="4636"/>
                    <a:pt x="-300" y="10352"/>
                    <a:pt x="3343" y="14339"/>
                  </a:cubicBezTo>
                  <a:cubicBezTo>
                    <a:pt x="7108" y="18432"/>
                    <a:pt x="11156" y="22265"/>
                    <a:pt x="15002" y="26305"/>
                  </a:cubicBezTo>
                  <a:cubicBezTo>
                    <a:pt x="23341" y="35106"/>
                    <a:pt x="31639" y="43992"/>
                    <a:pt x="40383" y="52359"/>
                  </a:cubicBezTo>
                  <a:cubicBezTo>
                    <a:pt x="50018" y="61520"/>
                    <a:pt x="60138" y="70086"/>
                    <a:pt x="70016" y="78911"/>
                  </a:cubicBezTo>
                  <a:cubicBezTo>
                    <a:pt x="88596" y="95496"/>
                    <a:pt x="107137" y="112081"/>
                    <a:pt x="125637" y="128780"/>
                  </a:cubicBezTo>
                  <a:cubicBezTo>
                    <a:pt x="148792" y="149668"/>
                    <a:pt x="170936" y="171637"/>
                    <a:pt x="192836" y="193853"/>
                  </a:cubicBezTo>
                  <a:cubicBezTo>
                    <a:pt x="323590" y="326559"/>
                    <a:pt x="442929" y="471474"/>
                    <a:pt x="535955" y="633642"/>
                  </a:cubicBezTo>
                  <a:cubicBezTo>
                    <a:pt x="539315" y="639552"/>
                    <a:pt x="546723" y="641535"/>
                    <a:pt x="552552" y="638135"/>
                  </a:cubicBezTo>
                  <a:cubicBezTo>
                    <a:pt x="558381" y="634775"/>
                    <a:pt x="560405" y="627205"/>
                    <a:pt x="557005" y="621335"/>
                  </a:cubicBezTo>
                  <a:cubicBezTo>
                    <a:pt x="534174" y="581461"/>
                    <a:pt x="509642" y="542559"/>
                    <a:pt x="483896" y="504636"/>
                  </a:cubicBezTo>
                  <a:cubicBezTo>
                    <a:pt x="480738" y="499989"/>
                    <a:pt x="476812" y="494479"/>
                    <a:pt x="473492" y="489674"/>
                  </a:cubicBezTo>
                  <a:cubicBezTo>
                    <a:pt x="395728" y="377359"/>
                    <a:pt x="306467" y="273209"/>
                    <a:pt x="210931" y="175774"/>
                  </a:cubicBezTo>
                  <a:cubicBezTo>
                    <a:pt x="188706" y="153149"/>
                    <a:pt x="166402" y="130832"/>
                    <a:pt x="142882" y="109579"/>
                  </a:cubicBezTo>
                  <a:cubicBezTo>
                    <a:pt x="114707" y="84133"/>
                    <a:pt x="85560" y="59759"/>
                    <a:pt x="58114" y="33535"/>
                  </a:cubicBezTo>
                  <a:cubicBezTo>
                    <a:pt x="50665" y="26407"/>
                    <a:pt x="43703" y="18792"/>
                    <a:pt x="36537" y="11344"/>
                  </a:cubicBezTo>
                  <a:cubicBezTo>
                    <a:pt x="34311" y="8996"/>
                    <a:pt x="31963" y="6737"/>
                    <a:pt x="29737" y="4365"/>
                  </a:cubicBezTo>
                  <a:cubicBezTo>
                    <a:pt x="20304" y="1385"/>
                    <a:pt x="11358" y="118"/>
                    <a:pt x="2978" y="126"/>
                  </a:cubicBezTo>
                  <a:cubicBezTo>
                    <a:pt x="2412" y="126"/>
                    <a:pt x="1805" y="-11"/>
                    <a:pt x="1238" y="1"/>
                  </a:cubicBezTo>
                  <a:close/>
                </a:path>
              </a:pathLst>
            </a:custGeom>
            <a:solidFill>
              <a:srgbClr val="257b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0" name="Google Shape;131;p2"/>
            <p:cNvSpPr/>
            <p:nvPr/>
          </p:nvSpPr>
          <p:spPr>
            <a:xfrm>
              <a:off x="11234160" y="6042240"/>
              <a:ext cx="597960" cy="676080"/>
            </a:xfrm>
            <a:custGeom>
              <a:avLst/>
              <a:gdLst>
                <a:gd name="textAreaLeft" fmla="*/ 0 w 597960"/>
                <a:gd name="textAreaRight" fmla="*/ 598320 w 597960"/>
                <a:gd name="textAreaTop" fmla="*/ 0 h 676080"/>
                <a:gd name="textAreaBottom" fmla="*/ 676440 h 676080"/>
              </a:gdLst>
              <a:ahLst/>
              <a:rect l="textAreaLeft" t="textAreaTop" r="textAreaRight" b="textAreaBottom"/>
              <a:pathLst>
                <a:path w="566464" h="640234">
                  <a:moveTo>
                    <a:pt x="562436" y="0"/>
                  </a:moveTo>
                  <a:cubicBezTo>
                    <a:pt x="555352" y="591"/>
                    <a:pt x="548025" y="1870"/>
                    <a:pt x="540293" y="4340"/>
                  </a:cubicBezTo>
                  <a:cubicBezTo>
                    <a:pt x="536812" y="8060"/>
                    <a:pt x="533087" y="11590"/>
                    <a:pt x="529485" y="15249"/>
                  </a:cubicBezTo>
                  <a:cubicBezTo>
                    <a:pt x="522279" y="22653"/>
                    <a:pt x="515195" y="30223"/>
                    <a:pt x="507625" y="37316"/>
                  </a:cubicBezTo>
                  <a:cubicBezTo>
                    <a:pt x="479774" y="63394"/>
                    <a:pt x="450222" y="87634"/>
                    <a:pt x="421683" y="112939"/>
                  </a:cubicBezTo>
                  <a:cubicBezTo>
                    <a:pt x="397840" y="134070"/>
                    <a:pt x="375170" y="156270"/>
                    <a:pt x="352663" y="178769"/>
                  </a:cubicBezTo>
                  <a:cubicBezTo>
                    <a:pt x="274736" y="256675"/>
                    <a:pt x="201101" y="338954"/>
                    <a:pt x="134145" y="426223"/>
                  </a:cubicBezTo>
                  <a:cubicBezTo>
                    <a:pt x="94716" y="477602"/>
                    <a:pt x="57676" y="530839"/>
                    <a:pt x="23671" y="585893"/>
                  </a:cubicBezTo>
                  <a:cubicBezTo>
                    <a:pt x="16263" y="597876"/>
                    <a:pt x="8775" y="609737"/>
                    <a:pt x="1650" y="621841"/>
                  </a:cubicBezTo>
                  <a:cubicBezTo>
                    <a:pt x="-1751" y="627710"/>
                    <a:pt x="273" y="635240"/>
                    <a:pt x="6184" y="638600"/>
                  </a:cubicBezTo>
                  <a:cubicBezTo>
                    <a:pt x="12094" y="641960"/>
                    <a:pt x="19623" y="639976"/>
                    <a:pt x="23024" y="634147"/>
                  </a:cubicBezTo>
                  <a:cubicBezTo>
                    <a:pt x="117345" y="472837"/>
                    <a:pt x="238425" y="328724"/>
                    <a:pt x="371041" y="196747"/>
                  </a:cubicBezTo>
                  <a:cubicBezTo>
                    <a:pt x="393225" y="174656"/>
                    <a:pt x="415652" y="152805"/>
                    <a:pt x="439130" y="132034"/>
                  </a:cubicBezTo>
                  <a:cubicBezTo>
                    <a:pt x="457914" y="115428"/>
                    <a:pt x="476738" y="98932"/>
                    <a:pt x="495562" y="82444"/>
                  </a:cubicBezTo>
                  <a:cubicBezTo>
                    <a:pt x="505601" y="73664"/>
                    <a:pt x="515883" y="65147"/>
                    <a:pt x="525598" y="56034"/>
                  </a:cubicBezTo>
                  <a:cubicBezTo>
                    <a:pt x="534464" y="47756"/>
                    <a:pt x="542803" y="38959"/>
                    <a:pt x="551264" y="30248"/>
                  </a:cubicBezTo>
                  <a:cubicBezTo>
                    <a:pt x="555190" y="26191"/>
                    <a:pt x="559320" y="22338"/>
                    <a:pt x="563165" y="18225"/>
                  </a:cubicBezTo>
                  <a:cubicBezTo>
                    <a:pt x="567335" y="13780"/>
                    <a:pt x="567416" y="7319"/>
                    <a:pt x="564177" y="2477"/>
                  </a:cubicBezTo>
                  <a:cubicBezTo>
                    <a:pt x="563610" y="1628"/>
                    <a:pt x="563206" y="725"/>
                    <a:pt x="562436" y="0"/>
                  </a:cubicBezTo>
                  <a:close/>
                </a:path>
              </a:pathLst>
            </a:custGeom>
            <a:solidFill>
              <a:srgbClr val="257b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1" name="Google Shape;132;p2"/>
            <p:cNvSpPr/>
            <p:nvPr/>
          </p:nvSpPr>
          <p:spPr>
            <a:xfrm>
              <a:off x="10440720" y="5545080"/>
              <a:ext cx="361800" cy="1377000"/>
            </a:xfrm>
            <a:custGeom>
              <a:avLst/>
              <a:gdLst>
                <a:gd name="textAreaLeft" fmla="*/ 0 w 361800"/>
                <a:gd name="textAreaRight" fmla="*/ 362160 w 361800"/>
                <a:gd name="textAreaTop" fmla="*/ 0 h 1377000"/>
                <a:gd name="textAreaBottom" fmla="*/ 1377360 h 1377000"/>
              </a:gdLst>
              <a:ahLst/>
              <a:rect l="textAreaLeft" t="textAreaTop" r="textAreaRight" b="textAreaBottom"/>
              <a:pathLst>
                <a:path w="342634" h="1303691">
                  <a:moveTo>
                    <a:pt x="1424" y="3"/>
                  </a:moveTo>
                  <a:cubicBezTo>
                    <a:pt x="978" y="-25"/>
                    <a:pt x="493" y="149"/>
                    <a:pt x="47" y="129"/>
                  </a:cubicBezTo>
                  <a:cubicBezTo>
                    <a:pt x="88" y="16301"/>
                    <a:pt x="-276" y="32493"/>
                    <a:pt x="533" y="48674"/>
                  </a:cubicBezTo>
                  <a:cubicBezTo>
                    <a:pt x="5998" y="152909"/>
                    <a:pt x="25793" y="255671"/>
                    <a:pt x="42553" y="358505"/>
                  </a:cubicBezTo>
                  <a:cubicBezTo>
                    <a:pt x="63886" y="489466"/>
                    <a:pt x="89835" y="619411"/>
                    <a:pt x="123394" y="747866"/>
                  </a:cubicBezTo>
                  <a:cubicBezTo>
                    <a:pt x="170514" y="928153"/>
                    <a:pt x="232248" y="1104263"/>
                    <a:pt x="309081" y="1274203"/>
                  </a:cubicBezTo>
                  <a:cubicBezTo>
                    <a:pt x="312643" y="1282097"/>
                    <a:pt x="315842" y="1290153"/>
                    <a:pt x="319445" y="1298046"/>
                  </a:cubicBezTo>
                  <a:cubicBezTo>
                    <a:pt x="320740" y="1300759"/>
                    <a:pt x="323007" y="1302500"/>
                    <a:pt x="325517" y="1303673"/>
                  </a:cubicBezTo>
                  <a:cubicBezTo>
                    <a:pt x="328877" y="1303673"/>
                    <a:pt x="333127" y="1303714"/>
                    <a:pt x="336406" y="1303673"/>
                  </a:cubicBezTo>
                  <a:cubicBezTo>
                    <a:pt x="340374" y="1301690"/>
                    <a:pt x="342033" y="1297885"/>
                    <a:pt x="342357" y="1293756"/>
                  </a:cubicBezTo>
                  <a:cubicBezTo>
                    <a:pt x="342519" y="1291732"/>
                    <a:pt x="343004" y="1289748"/>
                    <a:pt x="342114" y="1287765"/>
                  </a:cubicBezTo>
                  <a:cubicBezTo>
                    <a:pt x="314061" y="1227043"/>
                    <a:pt x="287788" y="1165592"/>
                    <a:pt x="263661" y="1103251"/>
                  </a:cubicBezTo>
                  <a:cubicBezTo>
                    <a:pt x="217998" y="985086"/>
                    <a:pt x="179703" y="864120"/>
                    <a:pt x="147926" y="741595"/>
                  </a:cubicBezTo>
                  <a:cubicBezTo>
                    <a:pt x="126147" y="657694"/>
                    <a:pt x="107323" y="573112"/>
                    <a:pt x="91252" y="487960"/>
                  </a:cubicBezTo>
                  <a:cubicBezTo>
                    <a:pt x="82548" y="441860"/>
                    <a:pt x="75019" y="395517"/>
                    <a:pt x="67449" y="349223"/>
                  </a:cubicBezTo>
                  <a:cubicBezTo>
                    <a:pt x="50001" y="242478"/>
                    <a:pt x="29356" y="135579"/>
                    <a:pt x="25834" y="27223"/>
                  </a:cubicBezTo>
                  <a:cubicBezTo>
                    <a:pt x="25632" y="20693"/>
                    <a:pt x="26037" y="14184"/>
                    <a:pt x="25955" y="7654"/>
                  </a:cubicBezTo>
                  <a:cubicBezTo>
                    <a:pt x="18021" y="3598"/>
                    <a:pt x="9925" y="558"/>
                    <a:pt x="1424" y="3"/>
                  </a:cubicBezTo>
                  <a:close/>
                </a:path>
              </a:pathLst>
            </a:custGeom>
            <a:solidFill>
              <a:srgbClr val="257b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2" name="Google Shape;133;p2"/>
            <p:cNvSpPr/>
            <p:nvPr/>
          </p:nvSpPr>
          <p:spPr>
            <a:xfrm>
              <a:off x="10996560" y="5547240"/>
              <a:ext cx="361800" cy="1372320"/>
            </a:xfrm>
            <a:custGeom>
              <a:avLst/>
              <a:gdLst>
                <a:gd name="textAreaLeft" fmla="*/ 0 w 361800"/>
                <a:gd name="textAreaRight" fmla="*/ 362160 w 361800"/>
                <a:gd name="textAreaTop" fmla="*/ 0 h 1372320"/>
                <a:gd name="textAreaBottom" fmla="*/ 1372680 h 1372320"/>
              </a:gdLst>
              <a:ahLst/>
              <a:rect l="textAreaLeft" t="textAreaTop" r="textAreaRight" b="textAreaBottom"/>
              <a:pathLst>
                <a:path w="342661" h="1299331">
                  <a:moveTo>
                    <a:pt x="342554" y="0"/>
                  </a:moveTo>
                  <a:cubicBezTo>
                    <a:pt x="333608" y="1162"/>
                    <a:pt x="324945" y="4097"/>
                    <a:pt x="316646" y="9149"/>
                  </a:cubicBezTo>
                  <a:cubicBezTo>
                    <a:pt x="316565" y="16338"/>
                    <a:pt x="317011" y="23507"/>
                    <a:pt x="316768" y="30701"/>
                  </a:cubicBezTo>
                  <a:cubicBezTo>
                    <a:pt x="313246" y="138948"/>
                    <a:pt x="292600" y="245738"/>
                    <a:pt x="275153" y="352369"/>
                  </a:cubicBezTo>
                  <a:cubicBezTo>
                    <a:pt x="267583" y="398615"/>
                    <a:pt x="260053" y="444913"/>
                    <a:pt x="251350" y="490961"/>
                  </a:cubicBezTo>
                  <a:cubicBezTo>
                    <a:pt x="235279" y="576028"/>
                    <a:pt x="216455" y="660521"/>
                    <a:pt x="194676" y="744337"/>
                  </a:cubicBezTo>
                  <a:cubicBezTo>
                    <a:pt x="162898" y="866736"/>
                    <a:pt x="124603" y="987585"/>
                    <a:pt x="78940" y="1105588"/>
                  </a:cubicBezTo>
                  <a:cubicBezTo>
                    <a:pt x="54814" y="1167888"/>
                    <a:pt x="28541" y="1229298"/>
                    <a:pt x="488" y="1289939"/>
                  </a:cubicBezTo>
                  <a:cubicBezTo>
                    <a:pt x="366" y="1290223"/>
                    <a:pt x="569" y="1290506"/>
                    <a:pt x="488" y="1290830"/>
                  </a:cubicBezTo>
                  <a:cubicBezTo>
                    <a:pt x="528" y="1290830"/>
                    <a:pt x="488" y="1290911"/>
                    <a:pt x="488" y="1290951"/>
                  </a:cubicBezTo>
                  <a:cubicBezTo>
                    <a:pt x="528" y="1290992"/>
                    <a:pt x="488" y="1291032"/>
                    <a:pt x="488" y="1291073"/>
                  </a:cubicBezTo>
                  <a:cubicBezTo>
                    <a:pt x="-79" y="1292692"/>
                    <a:pt x="123" y="1294311"/>
                    <a:pt x="245" y="1295930"/>
                  </a:cubicBezTo>
                  <a:cubicBezTo>
                    <a:pt x="325" y="1297023"/>
                    <a:pt x="-241" y="1298197"/>
                    <a:pt x="123" y="1299210"/>
                  </a:cubicBezTo>
                  <a:cubicBezTo>
                    <a:pt x="123" y="1299250"/>
                    <a:pt x="245" y="1299291"/>
                    <a:pt x="245" y="1299331"/>
                  </a:cubicBezTo>
                  <a:cubicBezTo>
                    <a:pt x="488" y="1299331"/>
                    <a:pt x="2552" y="1299210"/>
                    <a:pt x="2795" y="1299210"/>
                  </a:cubicBezTo>
                  <a:cubicBezTo>
                    <a:pt x="4536" y="1299169"/>
                    <a:pt x="23643" y="1298966"/>
                    <a:pt x="23643" y="1298966"/>
                  </a:cubicBezTo>
                  <a:cubicBezTo>
                    <a:pt x="23643" y="1298966"/>
                    <a:pt x="23643" y="1298724"/>
                    <a:pt x="23643" y="1298724"/>
                  </a:cubicBezTo>
                  <a:cubicBezTo>
                    <a:pt x="23683" y="1298724"/>
                    <a:pt x="23764" y="1298724"/>
                    <a:pt x="23764" y="1298724"/>
                  </a:cubicBezTo>
                  <a:cubicBezTo>
                    <a:pt x="27205" y="1291316"/>
                    <a:pt x="30161" y="1283705"/>
                    <a:pt x="33520" y="1276256"/>
                  </a:cubicBezTo>
                  <a:cubicBezTo>
                    <a:pt x="110313" y="1106559"/>
                    <a:pt x="172128" y="930664"/>
                    <a:pt x="219208" y="750604"/>
                  </a:cubicBezTo>
                  <a:cubicBezTo>
                    <a:pt x="252807" y="622278"/>
                    <a:pt x="278715" y="492467"/>
                    <a:pt x="300049" y="361644"/>
                  </a:cubicBezTo>
                  <a:cubicBezTo>
                    <a:pt x="316849" y="258914"/>
                    <a:pt x="336644" y="156262"/>
                    <a:pt x="342068" y="52132"/>
                  </a:cubicBezTo>
                  <a:cubicBezTo>
                    <a:pt x="342959" y="34753"/>
                    <a:pt x="342595" y="17358"/>
                    <a:pt x="342554" y="0"/>
                  </a:cubicBezTo>
                  <a:close/>
                </a:path>
              </a:pathLst>
            </a:custGeom>
            <a:solidFill>
              <a:srgbClr val="257b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3" name="Google Shape;134;p2"/>
            <p:cNvSpPr/>
            <p:nvPr/>
          </p:nvSpPr>
          <p:spPr>
            <a:xfrm>
              <a:off x="10542240" y="5671800"/>
              <a:ext cx="319320" cy="1255680"/>
            </a:xfrm>
            <a:custGeom>
              <a:avLst/>
              <a:gdLst>
                <a:gd name="textAreaLeft" fmla="*/ 0 w 319320"/>
                <a:gd name="textAreaRight" fmla="*/ 319680 w 319320"/>
                <a:gd name="textAreaTop" fmla="*/ 0 h 1255680"/>
                <a:gd name="textAreaBottom" fmla="*/ 1256040 h 1255680"/>
              </a:gdLst>
              <a:ahLst/>
              <a:rect l="textAreaLeft" t="textAreaTop" r="textAreaRight" b="textAreaBottom"/>
              <a:pathLst>
                <a:path w="302620" h="1188901">
                  <a:moveTo>
                    <a:pt x="1717" y="0"/>
                  </a:moveTo>
                  <a:cubicBezTo>
                    <a:pt x="-4396" y="151092"/>
                    <a:pt x="5360" y="303115"/>
                    <a:pt x="38312" y="451034"/>
                  </a:cubicBezTo>
                  <a:cubicBezTo>
                    <a:pt x="58836" y="543275"/>
                    <a:pt x="90816" y="632467"/>
                    <a:pt x="122675" y="721453"/>
                  </a:cubicBezTo>
                  <a:cubicBezTo>
                    <a:pt x="135427" y="757117"/>
                    <a:pt x="147935" y="792898"/>
                    <a:pt x="160120" y="828760"/>
                  </a:cubicBezTo>
                  <a:cubicBezTo>
                    <a:pt x="182951" y="896052"/>
                    <a:pt x="205580" y="963413"/>
                    <a:pt x="226388" y="1031300"/>
                  </a:cubicBezTo>
                  <a:cubicBezTo>
                    <a:pt x="235253" y="1060163"/>
                    <a:pt x="240111" y="1090079"/>
                    <a:pt x="250433" y="1118537"/>
                  </a:cubicBezTo>
                  <a:cubicBezTo>
                    <a:pt x="254967" y="1130965"/>
                    <a:pt x="260635" y="1142786"/>
                    <a:pt x="267517" y="1154121"/>
                  </a:cubicBezTo>
                  <a:cubicBezTo>
                    <a:pt x="271039" y="1159909"/>
                    <a:pt x="295327" y="1192052"/>
                    <a:pt x="301238" y="1188651"/>
                  </a:cubicBezTo>
                  <a:cubicBezTo>
                    <a:pt x="307148" y="1185210"/>
                    <a:pt x="292412" y="1147563"/>
                    <a:pt x="288891" y="1141814"/>
                  </a:cubicBezTo>
                  <a:cubicBezTo>
                    <a:pt x="267031" y="1105867"/>
                    <a:pt x="262376" y="1063807"/>
                    <a:pt x="250312" y="1024419"/>
                  </a:cubicBezTo>
                  <a:cubicBezTo>
                    <a:pt x="229424" y="956248"/>
                    <a:pt x="206754" y="888523"/>
                    <a:pt x="183882" y="820996"/>
                  </a:cubicBezTo>
                  <a:cubicBezTo>
                    <a:pt x="170119" y="780304"/>
                    <a:pt x="155829" y="739884"/>
                    <a:pt x="141377" y="699403"/>
                  </a:cubicBezTo>
                  <a:cubicBezTo>
                    <a:pt x="111705" y="616007"/>
                    <a:pt x="82436" y="532276"/>
                    <a:pt x="63329" y="445856"/>
                  </a:cubicBezTo>
                  <a:cubicBezTo>
                    <a:pt x="35114" y="317984"/>
                    <a:pt x="24589" y="186938"/>
                    <a:pt x="26410" y="56180"/>
                  </a:cubicBezTo>
                  <a:cubicBezTo>
                    <a:pt x="18355" y="35822"/>
                    <a:pt x="10218" y="17047"/>
                    <a:pt x="1717" y="0"/>
                  </a:cubicBezTo>
                  <a:close/>
                </a:path>
              </a:pathLst>
            </a:custGeom>
            <a:solidFill>
              <a:srgbClr val="257b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4" name="Google Shape;135;p2"/>
            <p:cNvSpPr/>
            <p:nvPr/>
          </p:nvSpPr>
          <p:spPr>
            <a:xfrm>
              <a:off x="10949760" y="5668920"/>
              <a:ext cx="306720" cy="1231560"/>
            </a:xfrm>
            <a:custGeom>
              <a:avLst/>
              <a:gdLst>
                <a:gd name="textAreaLeft" fmla="*/ 0 w 306720"/>
                <a:gd name="textAreaRight" fmla="*/ 307080 w 306720"/>
                <a:gd name="textAreaTop" fmla="*/ 0 h 1231560"/>
                <a:gd name="textAreaBottom" fmla="*/ 1231920 h 1231560"/>
              </a:gdLst>
              <a:ahLst/>
              <a:rect l="textAreaLeft" t="textAreaTop" r="textAreaRight" b="textAreaBottom"/>
              <a:pathLst>
                <a:path w="290671" h="1165876">
                  <a:moveTo>
                    <a:pt x="289184" y="0"/>
                  </a:moveTo>
                  <a:cubicBezTo>
                    <a:pt x="280764" y="18014"/>
                    <a:pt x="272505" y="37526"/>
                    <a:pt x="264531" y="58775"/>
                  </a:cubicBezTo>
                  <a:cubicBezTo>
                    <a:pt x="265745" y="188214"/>
                    <a:pt x="254977" y="317960"/>
                    <a:pt x="227328" y="444533"/>
                  </a:cubicBezTo>
                  <a:cubicBezTo>
                    <a:pt x="208221" y="531879"/>
                    <a:pt x="178994" y="616505"/>
                    <a:pt x="149280" y="700791"/>
                  </a:cubicBezTo>
                  <a:cubicBezTo>
                    <a:pt x="134829" y="741710"/>
                    <a:pt x="120539" y="782563"/>
                    <a:pt x="106775" y="823692"/>
                  </a:cubicBezTo>
                  <a:cubicBezTo>
                    <a:pt x="83903" y="891940"/>
                    <a:pt x="61234" y="960393"/>
                    <a:pt x="40346" y="1029293"/>
                  </a:cubicBezTo>
                  <a:cubicBezTo>
                    <a:pt x="39698" y="1031479"/>
                    <a:pt x="39212" y="1033786"/>
                    <a:pt x="38564" y="1036013"/>
                  </a:cubicBezTo>
                  <a:cubicBezTo>
                    <a:pt x="38564" y="1036093"/>
                    <a:pt x="38564" y="1036174"/>
                    <a:pt x="38564" y="1036255"/>
                  </a:cubicBezTo>
                  <a:cubicBezTo>
                    <a:pt x="30063" y="1066454"/>
                    <a:pt x="24234" y="1097625"/>
                    <a:pt x="12009" y="1126529"/>
                  </a:cubicBezTo>
                  <a:cubicBezTo>
                    <a:pt x="12009" y="1126569"/>
                    <a:pt x="12009" y="1126610"/>
                    <a:pt x="12009" y="1126650"/>
                  </a:cubicBezTo>
                  <a:cubicBezTo>
                    <a:pt x="11077" y="1128836"/>
                    <a:pt x="9863" y="1130941"/>
                    <a:pt x="8851" y="1133127"/>
                  </a:cubicBezTo>
                  <a:cubicBezTo>
                    <a:pt x="6503" y="1138066"/>
                    <a:pt x="4641" y="1143166"/>
                    <a:pt x="1767" y="1147943"/>
                  </a:cubicBezTo>
                  <a:cubicBezTo>
                    <a:pt x="-1755" y="1153773"/>
                    <a:pt x="147" y="1161302"/>
                    <a:pt x="6058" y="1164743"/>
                  </a:cubicBezTo>
                  <a:cubicBezTo>
                    <a:pt x="7839" y="1165795"/>
                    <a:pt x="9823" y="1165391"/>
                    <a:pt x="11766" y="1165512"/>
                  </a:cubicBezTo>
                  <a:cubicBezTo>
                    <a:pt x="13182" y="1165553"/>
                    <a:pt x="14478" y="1166119"/>
                    <a:pt x="15814" y="1165755"/>
                  </a:cubicBezTo>
                  <a:cubicBezTo>
                    <a:pt x="18769" y="1164905"/>
                    <a:pt x="21441" y="1163204"/>
                    <a:pt x="23141" y="1160411"/>
                  </a:cubicBezTo>
                  <a:cubicBezTo>
                    <a:pt x="28606" y="1151303"/>
                    <a:pt x="32735" y="1141628"/>
                    <a:pt x="36662" y="1131872"/>
                  </a:cubicBezTo>
                  <a:cubicBezTo>
                    <a:pt x="36662" y="1131832"/>
                    <a:pt x="36702" y="1131791"/>
                    <a:pt x="36662" y="1131750"/>
                  </a:cubicBezTo>
                  <a:cubicBezTo>
                    <a:pt x="37714" y="1129241"/>
                    <a:pt x="39293" y="1126974"/>
                    <a:pt x="40224" y="1124424"/>
                  </a:cubicBezTo>
                  <a:cubicBezTo>
                    <a:pt x="50546" y="1095682"/>
                    <a:pt x="55404" y="1065402"/>
                    <a:pt x="64270" y="1036255"/>
                  </a:cubicBezTo>
                  <a:cubicBezTo>
                    <a:pt x="85077" y="967599"/>
                    <a:pt x="107706" y="899550"/>
                    <a:pt x="130537" y="831538"/>
                  </a:cubicBezTo>
                  <a:cubicBezTo>
                    <a:pt x="142722" y="795291"/>
                    <a:pt x="155231" y="759129"/>
                    <a:pt x="167983" y="723080"/>
                  </a:cubicBezTo>
                  <a:cubicBezTo>
                    <a:pt x="199841" y="633143"/>
                    <a:pt x="231822" y="542995"/>
                    <a:pt x="252386" y="449763"/>
                  </a:cubicBezTo>
                  <a:cubicBezTo>
                    <a:pt x="284892" y="302253"/>
                    <a:pt x="294811" y="150700"/>
                    <a:pt x="289184" y="0"/>
                  </a:cubicBezTo>
                  <a:close/>
                </a:path>
              </a:pathLst>
            </a:custGeom>
            <a:solidFill>
              <a:srgbClr val="257b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5" name="Google Shape;136;p2"/>
            <p:cNvSpPr/>
            <p:nvPr/>
          </p:nvSpPr>
          <p:spPr>
            <a:xfrm>
              <a:off x="10794960" y="5355720"/>
              <a:ext cx="148320" cy="1565280"/>
            </a:xfrm>
            <a:custGeom>
              <a:avLst/>
              <a:gdLst>
                <a:gd name="textAreaLeft" fmla="*/ 0 w 148320"/>
                <a:gd name="textAreaRight" fmla="*/ 148680 w 148320"/>
                <a:gd name="textAreaTop" fmla="*/ 0 h 1565280"/>
                <a:gd name="textAreaBottom" fmla="*/ 1565640 h 1565280"/>
              </a:gdLst>
              <a:ahLst/>
              <a:rect l="textAreaLeft" t="textAreaTop" r="textAreaRight" b="textAreaBottom"/>
              <a:pathLst>
                <a:path w="140670" h="1481767">
                  <a:moveTo>
                    <a:pt x="102092" y="0"/>
                  </a:moveTo>
                  <a:cubicBezTo>
                    <a:pt x="99663" y="8963"/>
                    <a:pt x="97072" y="17893"/>
                    <a:pt x="94643" y="26867"/>
                  </a:cubicBezTo>
                  <a:cubicBezTo>
                    <a:pt x="81122" y="76995"/>
                    <a:pt x="68088" y="127269"/>
                    <a:pt x="57076" y="178016"/>
                  </a:cubicBezTo>
                  <a:cubicBezTo>
                    <a:pt x="42017" y="247308"/>
                    <a:pt x="30116" y="317320"/>
                    <a:pt x="20522" y="387547"/>
                  </a:cubicBezTo>
                  <a:cubicBezTo>
                    <a:pt x="1536" y="526009"/>
                    <a:pt x="-3686" y="666038"/>
                    <a:pt x="2427" y="805601"/>
                  </a:cubicBezTo>
                  <a:cubicBezTo>
                    <a:pt x="8580" y="947128"/>
                    <a:pt x="26351" y="1088079"/>
                    <a:pt x="55295" y="1226776"/>
                  </a:cubicBezTo>
                  <a:cubicBezTo>
                    <a:pt x="66954" y="1282559"/>
                    <a:pt x="69342" y="1339840"/>
                    <a:pt x="80960" y="1395664"/>
                  </a:cubicBezTo>
                  <a:cubicBezTo>
                    <a:pt x="87195" y="1425580"/>
                    <a:pt x="96222" y="1455414"/>
                    <a:pt x="111969" y="1481768"/>
                  </a:cubicBezTo>
                  <a:cubicBezTo>
                    <a:pt x="120389" y="1481646"/>
                    <a:pt x="128364" y="1481606"/>
                    <a:pt x="135124" y="1481525"/>
                  </a:cubicBezTo>
                  <a:cubicBezTo>
                    <a:pt x="136744" y="1481484"/>
                    <a:pt x="139172" y="1481403"/>
                    <a:pt x="140670" y="1481403"/>
                  </a:cubicBezTo>
                  <a:cubicBezTo>
                    <a:pt x="140589" y="1481241"/>
                    <a:pt x="140670" y="1481039"/>
                    <a:pt x="140549" y="1480877"/>
                  </a:cubicBezTo>
                  <a:cubicBezTo>
                    <a:pt x="138079" y="1477517"/>
                    <a:pt x="136258" y="1473753"/>
                    <a:pt x="134112" y="1470230"/>
                  </a:cubicBezTo>
                  <a:cubicBezTo>
                    <a:pt x="118284" y="1444363"/>
                    <a:pt x="110067" y="1414447"/>
                    <a:pt x="104237" y="1384977"/>
                  </a:cubicBezTo>
                  <a:cubicBezTo>
                    <a:pt x="93591" y="1330975"/>
                    <a:pt x="90919" y="1275678"/>
                    <a:pt x="79706" y="1221757"/>
                  </a:cubicBezTo>
                  <a:cubicBezTo>
                    <a:pt x="51126" y="1084339"/>
                    <a:pt x="33759" y="944808"/>
                    <a:pt x="27849" y="804597"/>
                  </a:cubicBezTo>
                  <a:cubicBezTo>
                    <a:pt x="22182" y="670248"/>
                    <a:pt x="27161" y="535466"/>
                    <a:pt x="44811" y="402108"/>
                  </a:cubicBezTo>
                  <a:cubicBezTo>
                    <a:pt x="59667" y="289664"/>
                    <a:pt x="81406" y="178170"/>
                    <a:pt x="110714" y="68547"/>
                  </a:cubicBezTo>
                  <a:cubicBezTo>
                    <a:pt x="116341" y="47456"/>
                    <a:pt x="122171" y="26438"/>
                    <a:pt x="127919" y="5396"/>
                  </a:cubicBezTo>
                  <a:cubicBezTo>
                    <a:pt x="120146" y="2813"/>
                    <a:pt x="111686" y="1073"/>
                    <a:pt x="102618" y="126"/>
                  </a:cubicBezTo>
                  <a:cubicBezTo>
                    <a:pt x="102416" y="105"/>
                    <a:pt x="102294" y="16"/>
                    <a:pt x="102092" y="0"/>
                  </a:cubicBezTo>
                  <a:close/>
                </a:path>
              </a:pathLst>
            </a:custGeom>
            <a:solidFill>
              <a:srgbClr val="257b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6" name="Google Shape;137;p2"/>
            <p:cNvSpPr/>
            <p:nvPr/>
          </p:nvSpPr>
          <p:spPr>
            <a:xfrm>
              <a:off x="10917000" y="5493960"/>
              <a:ext cx="104040" cy="1426680"/>
            </a:xfrm>
            <a:custGeom>
              <a:avLst/>
              <a:gdLst>
                <a:gd name="textAreaLeft" fmla="*/ 0 w 104040"/>
                <a:gd name="textAreaRight" fmla="*/ 104400 w 104040"/>
                <a:gd name="textAreaTop" fmla="*/ 0 h 1426680"/>
                <a:gd name="textAreaBottom" fmla="*/ 1427040 h 1426680"/>
              </a:gdLst>
              <a:ahLst/>
              <a:rect l="textAreaLeft" t="textAreaTop" r="textAreaRight" b="textAreaBottom"/>
              <a:pathLst>
                <a:path w="98931" h="1350745">
                  <a:moveTo>
                    <a:pt x="87353" y="0"/>
                  </a:moveTo>
                  <a:cubicBezTo>
                    <a:pt x="85815" y="8882"/>
                    <a:pt x="84034" y="17727"/>
                    <a:pt x="82577" y="26620"/>
                  </a:cubicBezTo>
                  <a:cubicBezTo>
                    <a:pt x="70554" y="101175"/>
                    <a:pt x="61446" y="176296"/>
                    <a:pt x="52297" y="251328"/>
                  </a:cubicBezTo>
                  <a:cubicBezTo>
                    <a:pt x="25296" y="472396"/>
                    <a:pt x="4205" y="694638"/>
                    <a:pt x="521" y="917819"/>
                  </a:cubicBezTo>
                  <a:cubicBezTo>
                    <a:pt x="-1786" y="1058633"/>
                    <a:pt x="3557" y="1199427"/>
                    <a:pt x="16754" y="1339492"/>
                  </a:cubicBezTo>
                  <a:cubicBezTo>
                    <a:pt x="17118" y="1343217"/>
                    <a:pt x="17321" y="1346982"/>
                    <a:pt x="17685" y="1350746"/>
                  </a:cubicBezTo>
                  <a:cubicBezTo>
                    <a:pt x="19142" y="1350705"/>
                    <a:pt x="21288" y="1350624"/>
                    <a:pt x="22664" y="1350624"/>
                  </a:cubicBezTo>
                  <a:cubicBezTo>
                    <a:pt x="27441" y="1350544"/>
                    <a:pt x="36509" y="1350422"/>
                    <a:pt x="40152" y="1350341"/>
                  </a:cubicBezTo>
                  <a:cubicBezTo>
                    <a:pt x="40152" y="1350301"/>
                    <a:pt x="40152" y="1350260"/>
                    <a:pt x="40152" y="1350220"/>
                  </a:cubicBezTo>
                  <a:cubicBezTo>
                    <a:pt x="39545" y="1343986"/>
                    <a:pt x="39140" y="1337752"/>
                    <a:pt x="38574" y="1331477"/>
                  </a:cubicBezTo>
                  <a:cubicBezTo>
                    <a:pt x="37562" y="1320669"/>
                    <a:pt x="36833" y="1309820"/>
                    <a:pt x="35942" y="1299011"/>
                  </a:cubicBezTo>
                  <a:cubicBezTo>
                    <a:pt x="24729" y="1164937"/>
                    <a:pt x="20559" y="1030378"/>
                    <a:pt x="23595" y="895700"/>
                  </a:cubicBezTo>
                  <a:cubicBezTo>
                    <a:pt x="28332" y="683477"/>
                    <a:pt x="48856" y="472206"/>
                    <a:pt x="74521" y="261950"/>
                  </a:cubicBezTo>
                  <a:cubicBezTo>
                    <a:pt x="82091" y="200002"/>
                    <a:pt x="89783" y="138049"/>
                    <a:pt x="98931" y="76360"/>
                  </a:cubicBezTo>
                  <a:cubicBezTo>
                    <a:pt x="98162" y="69583"/>
                    <a:pt x="97231" y="63390"/>
                    <a:pt x="96421" y="56864"/>
                  </a:cubicBezTo>
                  <a:cubicBezTo>
                    <a:pt x="94357" y="40947"/>
                    <a:pt x="92090" y="25706"/>
                    <a:pt x="89377" y="11626"/>
                  </a:cubicBezTo>
                  <a:cubicBezTo>
                    <a:pt x="88689" y="7963"/>
                    <a:pt x="88204" y="3894"/>
                    <a:pt x="87475" y="377"/>
                  </a:cubicBezTo>
                  <a:cubicBezTo>
                    <a:pt x="87434" y="243"/>
                    <a:pt x="87394" y="134"/>
                    <a:pt x="87353" y="0"/>
                  </a:cubicBezTo>
                  <a:close/>
                </a:path>
              </a:pathLst>
            </a:custGeom>
            <a:solidFill>
              <a:srgbClr val="257b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7" name="Google Shape;138;p2"/>
            <p:cNvSpPr/>
            <p:nvPr/>
          </p:nvSpPr>
          <p:spPr>
            <a:xfrm>
              <a:off x="10961640" y="5903280"/>
              <a:ext cx="102960" cy="1016640"/>
            </a:xfrm>
            <a:custGeom>
              <a:avLst/>
              <a:gdLst>
                <a:gd name="textAreaLeft" fmla="*/ 0 w 102960"/>
                <a:gd name="textAreaRight" fmla="*/ 103320 w 102960"/>
                <a:gd name="textAreaTop" fmla="*/ 0 h 1016640"/>
                <a:gd name="textAreaBottom" fmla="*/ 1017000 h 1016640"/>
              </a:gdLst>
              <a:ahLst/>
              <a:rect l="textAreaLeft" t="textAreaTop" r="textAreaRight" b="textAreaBottom"/>
              <a:pathLst>
                <a:path w="97875" h="962563">
                  <a:moveTo>
                    <a:pt x="93423" y="0"/>
                  </a:moveTo>
                  <a:cubicBezTo>
                    <a:pt x="77352" y="71401"/>
                    <a:pt x="66058" y="143822"/>
                    <a:pt x="57273" y="216449"/>
                  </a:cubicBezTo>
                  <a:cubicBezTo>
                    <a:pt x="52092" y="258971"/>
                    <a:pt x="48084" y="301569"/>
                    <a:pt x="42984" y="344091"/>
                  </a:cubicBezTo>
                  <a:cubicBezTo>
                    <a:pt x="30596" y="446601"/>
                    <a:pt x="13837" y="548958"/>
                    <a:pt x="11449" y="652396"/>
                  </a:cubicBezTo>
                  <a:cubicBezTo>
                    <a:pt x="11044" y="670653"/>
                    <a:pt x="11125" y="688910"/>
                    <a:pt x="10072" y="707167"/>
                  </a:cubicBezTo>
                  <a:cubicBezTo>
                    <a:pt x="7198" y="756757"/>
                    <a:pt x="1692" y="806224"/>
                    <a:pt x="195" y="855936"/>
                  </a:cubicBezTo>
                  <a:cubicBezTo>
                    <a:pt x="-291" y="871966"/>
                    <a:pt x="195" y="888078"/>
                    <a:pt x="964" y="904108"/>
                  </a:cubicBezTo>
                  <a:cubicBezTo>
                    <a:pt x="964" y="904149"/>
                    <a:pt x="964" y="904189"/>
                    <a:pt x="964" y="904270"/>
                  </a:cubicBezTo>
                  <a:cubicBezTo>
                    <a:pt x="1166" y="908116"/>
                    <a:pt x="802" y="912002"/>
                    <a:pt x="1085" y="915889"/>
                  </a:cubicBezTo>
                  <a:cubicBezTo>
                    <a:pt x="1814" y="925321"/>
                    <a:pt x="3029" y="934672"/>
                    <a:pt x="4769" y="943982"/>
                  </a:cubicBezTo>
                  <a:cubicBezTo>
                    <a:pt x="5943" y="950298"/>
                    <a:pt x="8129" y="956410"/>
                    <a:pt x="10072" y="962563"/>
                  </a:cubicBezTo>
                  <a:cubicBezTo>
                    <a:pt x="13229" y="962523"/>
                    <a:pt x="25658" y="962483"/>
                    <a:pt x="27641" y="962442"/>
                  </a:cubicBezTo>
                  <a:cubicBezTo>
                    <a:pt x="28289" y="962442"/>
                    <a:pt x="32701" y="962320"/>
                    <a:pt x="33227" y="962320"/>
                  </a:cubicBezTo>
                  <a:cubicBezTo>
                    <a:pt x="33227" y="962361"/>
                    <a:pt x="33349" y="962401"/>
                    <a:pt x="33349" y="962442"/>
                  </a:cubicBezTo>
                  <a:cubicBezTo>
                    <a:pt x="33592" y="962442"/>
                    <a:pt x="35656" y="962320"/>
                    <a:pt x="35899" y="962320"/>
                  </a:cubicBezTo>
                  <a:cubicBezTo>
                    <a:pt x="35373" y="961025"/>
                    <a:pt x="35211" y="959567"/>
                    <a:pt x="34725" y="958272"/>
                  </a:cubicBezTo>
                  <a:cubicBezTo>
                    <a:pt x="34280" y="958515"/>
                    <a:pt x="33794" y="958758"/>
                    <a:pt x="33349" y="959041"/>
                  </a:cubicBezTo>
                  <a:cubicBezTo>
                    <a:pt x="33227" y="957382"/>
                    <a:pt x="33025" y="955762"/>
                    <a:pt x="33592" y="954103"/>
                  </a:cubicBezTo>
                  <a:cubicBezTo>
                    <a:pt x="33592" y="954062"/>
                    <a:pt x="33632" y="954022"/>
                    <a:pt x="33592" y="953981"/>
                  </a:cubicBezTo>
                  <a:cubicBezTo>
                    <a:pt x="33592" y="953941"/>
                    <a:pt x="33632" y="953860"/>
                    <a:pt x="33592" y="953860"/>
                  </a:cubicBezTo>
                  <a:cubicBezTo>
                    <a:pt x="29139" y="939489"/>
                    <a:pt x="26589" y="924511"/>
                    <a:pt x="25617" y="909573"/>
                  </a:cubicBezTo>
                  <a:cubicBezTo>
                    <a:pt x="25617" y="909533"/>
                    <a:pt x="25658" y="909492"/>
                    <a:pt x="25617" y="909452"/>
                  </a:cubicBezTo>
                  <a:cubicBezTo>
                    <a:pt x="25617" y="908966"/>
                    <a:pt x="25536" y="908521"/>
                    <a:pt x="25495" y="908035"/>
                  </a:cubicBezTo>
                  <a:cubicBezTo>
                    <a:pt x="24079" y="884030"/>
                    <a:pt x="24686" y="859943"/>
                    <a:pt x="25900" y="835938"/>
                  </a:cubicBezTo>
                  <a:cubicBezTo>
                    <a:pt x="26265" y="828125"/>
                    <a:pt x="26993" y="820352"/>
                    <a:pt x="27519" y="812540"/>
                  </a:cubicBezTo>
                  <a:cubicBezTo>
                    <a:pt x="27519" y="812499"/>
                    <a:pt x="27519" y="812459"/>
                    <a:pt x="27519" y="812418"/>
                  </a:cubicBezTo>
                  <a:cubicBezTo>
                    <a:pt x="27519" y="812337"/>
                    <a:pt x="27519" y="812256"/>
                    <a:pt x="27519" y="812176"/>
                  </a:cubicBezTo>
                  <a:cubicBezTo>
                    <a:pt x="29868" y="777604"/>
                    <a:pt x="32984" y="743114"/>
                    <a:pt x="35008" y="708543"/>
                  </a:cubicBezTo>
                  <a:cubicBezTo>
                    <a:pt x="36385" y="684862"/>
                    <a:pt x="36102" y="661180"/>
                    <a:pt x="37032" y="637454"/>
                  </a:cubicBezTo>
                  <a:cubicBezTo>
                    <a:pt x="40797" y="537429"/>
                    <a:pt x="57799" y="438675"/>
                    <a:pt x="69417" y="339411"/>
                  </a:cubicBezTo>
                  <a:cubicBezTo>
                    <a:pt x="74073" y="299472"/>
                    <a:pt x="77878" y="259521"/>
                    <a:pt x="82817" y="219611"/>
                  </a:cubicBezTo>
                  <a:cubicBezTo>
                    <a:pt x="87189" y="184206"/>
                    <a:pt x="92127" y="148846"/>
                    <a:pt x="97876" y="113603"/>
                  </a:cubicBezTo>
                  <a:cubicBezTo>
                    <a:pt x="97026" y="76097"/>
                    <a:pt x="95569" y="39526"/>
                    <a:pt x="93585" y="3162"/>
                  </a:cubicBezTo>
                  <a:cubicBezTo>
                    <a:pt x="93545" y="2996"/>
                    <a:pt x="93585" y="2826"/>
                    <a:pt x="93585" y="2656"/>
                  </a:cubicBezTo>
                  <a:cubicBezTo>
                    <a:pt x="93545" y="2571"/>
                    <a:pt x="93585" y="2490"/>
                    <a:pt x="93585" y="2405"/>
                  </a:cubicBezTo>
                  <a:cubicBezTo>
                    <a:pt x="93545" y="1599"/>
                    <a:pt x="93504" y="802"/>
                    <a:pt x="93423" y="0"/>
                  </a:cubicBezTo>
                  <a:close/>
                </a:path>
              </a:pathLst>
            </a:custGeom>
            <a:solidFill>
              <a:srgbClr val="257b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8" name="Google Shape;139;p2"/>
            <p:cNvSpPr/>
            <p:nvPr/>
          </p:nvSpPr>
          <p:spPr>
            <a:xfrm>
              <a:off x="9747360" y="6759720"/>
              <a:ext cx="806400" cy="162360"/>
            </a:xfrm>
            <a:custGeom>
              <a:avLst/>
              <a:gdLst>
                <a:gd name="textAreaLeft" fmla="*/ 0 w 806400"/>
                <a:gd name="textAreaRight" fmla="*/ 806760 w 806400"/>
                <a:gd name="textAreaTop" fmla="*/ 0 h 162360"/>
                <a:gd name="textAreaBottom" fmla="*/ 162720 h 162360"/>
              </a:gdLst>
              <a:ahLst/>
              <a:rect l="textAreaLeft" t="textAreaTop" r="textAreaRight" b="textAreaBottom"/>
              <a:pathLst>
                <a:path w="763719" h="154011">
                  <a:moveTo>
                    <a:pt x="90961" y="547"/>
                  </a:moveTo>
                  <a:cubicBezTo>
                    <a:pt x="70761" y="1235"/>
                    <a:pt x="50521" y="2490"/>
                    <a:pt x="30320" y="3259"/>
                  </a:cubicBezTo>
                  <a:cubicBezTo>
                    <a:pt x="29713" y="3300"/>
                    <a:pt x="29147" y="3259"/>
                    <a:pt x="28580" y="3259"/>
                  </a:cubicBezTo>
                  <a:cubicBezTo>
                    <a:pt x="28539" y="3300"/>
                    <a:pt x="28458" y="3259"/>
                    <a:pt x="28458" y="3259"/>
                  </a:cubicBezTo>
                  <a:cubicBezTo>
                    <a:pt x="22386" y="7793"/>
                    <a:pt x="17123" y="12570"/>
                    <a:pt x="12104" y="17266"/>
                  </a:cubicBezTo>
                  <a:cubicBezTo>
                    <a:pt x="7732" y="21476"/>
                    <a:pt x="3684" y="25686"/>
                    <a:pt x="0" y="29936"/>
                  </a:cubicBezTo>
                  <a:cubicBezTo>
                    <a:pt x="284" y="29936"/>
                    <a:pt x="567" y="29936"/>
                    <a:pt x="850" y="29936"/>
                  </a:cubicBezTo>
                  <a:cubicBezTo>
                    <a:pt x="35947" y="29572"/>
                    <a:pt x="71085" y="26617"/>
                    <a:pt x="106182" y="25848"/>
                  </a:cubicBezTo>
                  <a:cubicBezTo>
                    <a:pt x="127192" y="25362"/>
                    <a:pt x="148081" y="26131"/>
                    <a:pt x="169050" y="27588"/>
                  </a:cubicBezTo>
                  <a:cubicBezTo>
                    <a:pt x="270172" y="34551"/>
                    <a:pt x="370566" y="51756"/>
                    <a:pt x="468368" y="78028"/>
                  </a:cubicBezTo>
                  <a:cubicBezTo>
                    <a:pt x="498972" y="86246"/>
                    <a:pt x="529414" y="95313"/>
                    <a:pt x="559451" y="105313"/>
                  </a:cubicBezTo>
                  <a:cubicBezTo>
                    <a:pt x="576453" y="110940"/>
                    <a:pt x="593334" y="116971"/>
                    <a:pt x="610255" y="122760"/>
                  </a:cubicBezTo>
                  <a:cubicBezTo>
                    <a:pt x="640211" y="133002"/>
                    <a:pt x="670410" y="142474"/>
                    <a:pt x="700083" y="153404"/>
                  </a:cubicBezTo>
                  <a:cubicBezTo>
                    <a:pt x="700124" y="153404"/>
                    <a:pt x="700164" y="153404"/>
                    <a:pt x="700204" y="153404"/>
                  </a:cubicBezTo>
                  <a:cubicBezTo>
                    <a:pt x="721457" y="153606"/>
                    <a:pt x="742953" y="153890"/>
                    <a:pt x="763719" y="154011"/>
                  </a:cubicBezTo>
                  <a:cubicBezTo>
                    <a:pt x="714818" y="130128"/>
                    <a:pt x="662314" y="115109"/>
                    <a:pt x="610984" y="97135"/>
                  </a:cubicBezTo>
                  <a:cubicBezTo>
                    <a:pt x="566050" y="81388"/>
                    <a:pt x="520953" y="66450"/>
                    <a:pt x="475007" y="53982"/>
                  </a:cubicBezTo>
                  <a:cubicBezTo>
                    <a:pt x="369513" y="25322"/>
                    <a:pt x="260699" y="6821"/>
                    <a:pt x="151481" y="790"/>
                  </a:cubicBezTo>
                  <a:cubicBezTo>
                    <a:pt x="131240" y="-303"/>
                    <a:pt x="111161" y="-141"/>
                    <a:pt x="90961" y="547"/>
                  </a:cubicBezTo>
                  <a:close/>
                </a:path>
              </a:pathLst>
            </a:custGeom>
            <a:solidFill>
              <a:srgbClr val="257b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9" name="Google Shape;140;p2"/>
            <p:cNvSpPr/>
            <p:nvPr/>
          </p:nvSpPr>
          <p:spPr>
            <a:xfrm>
              <a:off x="11255040" y="6760800"/>
              <a:ext cx="816480" cy="160920"/>
            </a:xfrm>
            <a:custGeom>
              <a:avLst/>
              <a:gdLst>
                <a:gd name="textAreaLeft" fmla="*/ 0 w 816480"/>
                <a:gd name="textAreaRight" fmla="*/ 816840 w 816480"/>
                <a:gd name="textAreaTop" fmla="*/ 0 h 160920"/>
                <a:gd name="textAreaBottom" fmla="*/ 161280 h 160920"/>
              </a:gdLst>
              <a:ahLst/>
              <a:rect l="textAreaLeft" t="textAreaTop" r="textAreaRight" b="textAreaBottom"/>
              <a:pathLst>
                <a:path w="773191" h="152765">
                  <a:moveTo>
                    <a:pt x="672475" y="577"/>
                  </a:moveTo>
                  <a:cubicBezTo>
                    <a:pt x="651991" y="-151"/>
                    <a:pt x="631629" y="-313"/>
                    <a:pt x="611146" y="820"/>
                  </a:cubicBezTo>
                  <a:cubicBezTo>
                    <a:pt x="500389" y="6973"/>
                    <a:pt x="390077" y="25837"/>
                    <a:pt x="283086" y="55106"/>
                  </a:cubicBezTo>
                  <a:cubicBezTo>
                    <a:pt x="236492" y="67817"/>
                    <a:pt x="190788" y="83037"/>
                    <a:pt x="145206" y="99109"/>
                  </a:cubicBezTo>
                  <a:cubicBezTo>
                    <a:pt x="96467" y="116273"/>
                    <a:pt x="46837" y="131008"/>
                    <a:pt x="0" y="152746"/>
                  </a:cubicBezTo>
                  <a:cubicBezTo>
                    <a:pt x="1336" y="152746"/>
                    <a:pt x="2915" y="152746"/>
                    <a:pt x="4291" y="152746"/>
                  </a:cubicBezTo>
                  <a:cubicBezTo>
                    <a:pt x="23156" y="152827"/>
                    <a:pt x="45096" y="152625"/>
                    <a:pt x="65135" y="152625"/>
                  </a:cubicBezTo>
                  <a:cubicBezTo>
                    <a:pt x="91893" y="143031"/>
                    <a:pt x="119055" y="134570"/>
                    <a:pt x="145976" y="125300"/>
                  </a:cubicBezTo>
                  <a:cubicBezTo>
                    <a:pt x="163140" y="119390"/>
                    <a:pt x="180223" y="113196"/>
                    <a:pt x="197468" y="107448"/>
                  </a:cubicBezTo>
                  <a:cubicBezTo>
                    <a:pt x="227950" y="97287"/>
                    <a:pt x="258797" y="88017"/>
                    <a:pt x="289806" y="79637"/>
                  </a:cubicBezTo>
                  <a:cubicBezTo>
                    <a:pt x="388985" y="52838"/>
                    <a:pt x="490795" y="35270"/>
                    <a:pt x="593293" y="28145"/>
                  </a:cubicBezTo>
                  <a:cubicBezTo>
                    <a:pt x="614546" y="26647"/>
                    <a:pt x="635718" y="25918"/>
                    <a:pt x="657051" y="26364"/>
                  </a:cubicBezTo>
                  <a:cubicBezTo>
                    <a:pt x="692635" y="27133"/>
                    <a:pt x="728217" y="30169"/>
                    <a:pt x="763800" y="30533"/>
                  </a:cubicBezTo>
                  <a:cubicBezTo>
                    <a:pt x="766958" y="30574"/>
                    <a:pt x="770075" y="30452"/>
                    <a:pt x="773192" y="30412"/>
                  </a:cubicBezTo>
                  <a:cubicBezTo>
                    <a:pt x="765865" y="21303"/>
                    <a:pt x="756757" y="12276"/>
                    <a:pt x="745867" y="3492"/>
                  </a:cubicBezTo>
                  <a:cubicBezTo>
                    <a:pt x="741900" y="3370"/>
                    <a:pt x="737933" y="3492"/>
                    <a:pt x="733966" y="3330"/>
                  </a:cubicBezTo>
                  <a:cubicBezTo>
                    <a:pt x="713482" y="2561"/>
                    <a:pt x="692958" y="1265"/>
                    <a:pt x="672475" y="577"/>
                  </a:cubicBezTo>
                  <a:close/>
                </a:path>
              </a:pathLst>
            </a:custGeom>
            <a:solidFill>
              <a:srgbClr val="257b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0" name="Google Shape;141;p2"/>
            <p:cNvSpPr/>
            <p:nvPr/>
          </p:nvSpPr>
          <p:spPr>
            <a:xfrm>
              <a:off x="9731880" y="6839640"/>
              <a:ext cx="655560" cy="71640"/>
            </a:xfrm>
            <a:custGeom>
              <a:avLst/>
              <a:gdLst>
                <a:gd name="textAreaLeft" fmla="*/ 0 w 655560"/>
                <a:gd name="textAreaRight" fmla="*/ 655920 w 655560"/>
                <a:gd name="textAreaTop" fmla="*/ 0 h 71640"/>
                <a:gd name="textAreaBottom" fmla="*/ 72000 h 71640"/>
              </a:gdLst>
              <a:ahLst/>
              <a:rect l="textAreaLeft" t="textAreaTop" r="textAreaRight" b="textAreaBottom"/>
              <a:pathLst>
                <a:path w="620739" h="68260">
                  <a:moveTo>
                    <a:pt x="122739" y="253"/>
                  </a:moveTo>
                  <a:cubicBezTo>
                    <a:pt x="85334" y="1021"/>
                    <a:pt x="47930" y="3653"/>
                    <a:pt x="10809" y="8470"/>
                  </a:cubicBezTo>
                  <a:cubicBezTo>
                    <a:pt x="4898" y="9239"/>
                    <a:pt x="688" y="13490"/>
                    <a:pt x="0" y="18591"/>
                  </a:cubicBezTo>
                  <a:cubicBezTo>
                    <a:pt x="3643" y="20615"/>
                    <a:pt x="8218" y="22477"/>
                    <a:pt x="13561" y="24298"/>
                  </a:cubicBezTo>
                  <a:cubicBezTo>
                    <a:pt x="18905" y="26161"/>
                    <a:pt x="25058" y="27982"/>
                    <a:pt x="31818" y="29723"/>
                  </a:cubicBezTo>
                  <a:cubicBezTo>
                    <a:pt x="98612" y="22274"/>
                    <a:pt x="166054" y="21748"/>
                    <a:pt x="233172" y="25999"/>
                  </a:cubicBezTo>
                  <a:cubicBezTo>
                    <a:pt x="312839" y="31018"/>
                    <a:pt x="392061" y="42110"/>
                    <a:pt x="469825" y="58465"/>
                  </a:cubicBezTo>
                  <a:cubicBezTo>
                    <a:pt x="479419" y="60489"/>
                    <a:pt x="488852" y="63080"/>
                    <a:pt x="498405" y="65346"/>
                  </a:cubicBezTo>
                  <a:cubicBezTo>
                    <a:pt x="498486" y="65346"/>
                    <a:pt x="498567" y="65427"/>
                    <a:pt x="498648" y="65427"/>
                  </a:cubicBezTo>
                  <a:cubicBezTo>
                    <a:pt x="539736" y="66480"/>
                    <a:pt x="579165" y="67654"/>
                    <a:pt x="620739" y="68261"/>
                  </a:cubicBezTo>
                  <a:cubicBezTo>
                    <a:pt x="600782" y="65265"/>
                    <a:pt x="580744" y="62472"/>
                    <a:pt x="561232" y="57453"/>
                  </a:cubicBezTo>
                  <a:cubicBezTo>
                    <a:pt x="532774" y="50166"/>
                    <a:pt x="504356" y="42839"/>
                    <a:pt x="475533" y="36686"/>
                  </a:cubicBezTo>
                  <a:cubicBezTo>
                    <a:pt x="396514" y="19805"/>
                    <a:pt x="316037" y="8268"/>
                    <a:pt x="235034" y="2965"/>
                  </a:cubicBezTo>
                  <a:cubicBezTo>
                    <a:pt x="197670" y="495"/>
                    <a:pt x="160144" y="-517"/>
                    <a:pt x="122739" y="253"/>
                  </a:cubicBezTo>
                  <a:close/>
                </a:path>
              </a:pathLst>
            </a:custGeom>
            <a:solidFill>
              <a:srgbClr val="257b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6000" bIns="36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1" name="Google Shape;142;p2"/>
            <p:cNvSpPr/>
            <p:nvPr/>
          </p:nvSpPr>
          <p:spPr>
            <a:xfrm>
              <a:off x="11431080" y="6843960"/>
              <a:ext cx="648000" cy="77400"/>
            </a:xfrm>
            <a:custGeom>
              <a:avLst/>
              <a:gdLst>
                <a:gd name="textAreaLeft" fmla="*/ 0 w 648000"/>
                <a:gd name="textAreaRight" fmla="*/ 648360 w 648000"/>
                <a:gd name="textAreaTop" fmla="*/ 0 h 77400"/>
                <a:gd name="textAreaBottom" fmla="*/ 77760 h 77400"/>
              </a:gdLst>
              <a:ahLst/>
              <a:rect l="textAreaLeft" t="textAreaTop" r="textAreaRight" b="textAreaBottom"/>
              <a:pathLst>
                <a:path w="613534" h="73547">
                  <a:moveTo>
                    <a:pt x="488568" y="277"/>
                  </a:moveTo>
                  <a:cubicBezTo>
                    <a:pt x="450475" y="-573"/>
                    <a:pt x="412261" y="560"/>
                    <a:pt x="374209" y="3313"/>
                  </a:cubicBezTo>
                  <a:cubicBezTo>
                    <a:pt x="291749" y="9304"/>
                    <a:pt x="209774" y="22258"/>
                    <a:pt x="129297" y="41284"/>
                  </a:cubicBezTo>
                  <a:cubicBezTo>
                    <a:pt x="99948" y="48207"/>
                    <a:pt x="71004" y="56465"/>
                    <a:pt x="42020" y="64683"/>
                  </a:cubicBezTo>
                  <a:cubicBezTo>
                    <a:pt x="28175" y="68569"/>
                    <a:pt x="14128" y="71119"/>
                    <a:pt x="0" y="73548"/>
                  </a:cubicBezTo>
                  <a:cubicBezTo>
                    <a:pt x="37365" y="73184"/>
                    <a:pt x="75498" y="72293"/>
                    <a:pt x="113591" y="71524"/>
                  </a:cubicBezTo>
                  <a:cubicBezTo>
                    <a:pt x="120796" y="69662"/>
                    <a:pt x="127881" y="67516"/>
                    <a:pt x="135126" y="65816"/>
                  </a:cubicBezTo>
                  <a:cubicBezTo>
                    <a:pt x="214308" y="47397"/>
                    <a:pt x="294987" y="34929"/>
                    <a:pt x="376111" y="29262"/>
                  </a:cubicBezTo>
                  <a:cubicBezTo>
                    <a:pt x="443675" y="24525"/>
                    <a:pt x="511643" y="25092"/>
                    <a:pt x="578882" y="33188"/>
                  </a:cubicBezTo>
                  <a:cubicBezTo>
                    <a:pt x="578922" y="33148"/>
                    <a:pt x="578963" y="33188"/>
                    <a:pt x="579003" y="33188"/>
                  </a:cubicBezTo>
                  <a:cubicBezTo>
                    <a:pt x="592727" y="29383"/>
                    <a:pt x="605276" y="25537"/>
                    <a:pt x="613534" y="21044"/>
                  </a:cubicBezTo>
                  <a:cubicBezTo>
                    <a:pt x="612886" y="15255"/>
                    <a:pt x="608595" y="10397"/>
                    <a:pt x="602564" y="9507"/>
                  </a:cubicBezTo>
                  <a:cubicBezTo>
                    <a:pt x="564754" y="4082"/>
                    <a:pt x="526661" y="1167"/>
                    <a:pt x="488568" y="277"/>
                  </a:cubicBezTo>
                  <a:close/>
                </a:path>
              </a:pathLst>
            </a:custGeom>
            <a:solidFill>
              <a:srgbClr val="257b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8880" bIns="38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32" name="Google Shape;143;p2"/>
          <p:cNvSpPr/>
          <p:nvPr/>
        </p:nvSpPr>
        <p:spPr>
          <a:xfrm>
            <a:off x="3681360" y="6218280"/>
            <a:ext cx="1446840" cy="736200"/>
          </a:xfrm>
          <a:custGeom>
            <a:avLst/>
            <a:gdLst>
              <a:gd name="textAreaLeft" fmla="*/ 0 w 1446840"/>
              <a:gd name="textAreaRight" fmla="*/ 1447200 w 1446840"/>
              <a:gd name="textAreaTop" fmla="*/ 0 h 736200"/>
              <a:gd name="textAreaBottom" fmla="*/ 736560 h 736200"/>
            </a:gdLst>
            <a:ahLst/>
            <a:rect l="textAreaLeft" t="textAreaTop" r="textAreaRight" b="textAreaBottom"/>
            <a:pathLst>
              <a:path w="1368617" h="696514">
                <a:moveTo>
                  <a:pt x="169906" y="695259"/>
                </a:moveTo>
                <a:cubicBezTo>
                  <a:pt x="169906" y="695259"/>
                  <a:pt x="-27929" y="602638"/>
                  <a:pt x="3354" y="537626"/>
                </a:cubicBezTo>
                <a:cubicBezTo>
                  <a:pt x="34638" y="472572"/>
                  <a:pt x="137902" y="483138"/>
                  <a:pt x="137902" y="483138"/>
                </a:cubicBezTo>
                <a:cubicBezTo>
                  <a:pt x="137902" y="483138"/>
                  <a:pt x="44751" y="302438"/>
                  <a:pt x="134793" y="221475"/>
                </a:cubicBezTo>
                <a:cubicBezTo>
                  <a:pt x="224836" y="140509"/>
                  <a:pt x="447547" y="533901"/>
                  <a:pt x="447547" y="533901"/>
                </a:cubicBezTo>
                <a:cubicBezTo>
                  <a:pt x="447547" y="533901"/>
                  <a:pt x="402030" y="9438"/>
                  <a:pt x="534056" y="128"/>
                </a:cubicBezTo>
                <a:cubicBezTo>
                  <a:pt x="666065" y="-9187"/>
                  <a:pt x="699178" y="494432"/>
                  <a:pt x="699178" y="494432"/>
                </a:cubicBezTo>
                <a:cubicBezTo>
                  <a:pt x="699178" y="494432"/>
                  <a:pt x="717031" y="288787"/>
                  <a:pt x="772328" y="147868"/>
                </a:cubicBezTo>
                <a:cubicBezTo>
                  <a:pt x="807749" y="57538"/>
                  <a:pt x="877660" y="5560"/>
                  <a:pt x="905188" y="12725"/>
                </a:cubicBezTo>
                <a:cubicBezTo>
                  <a:pt x="934213" y="20279"/>
                  <a:pt x="982871" y="87021"/>
                  <a:pt x="988457" y="163413"/>
                </a:cubicBezTo>
                <a:cubicBezTo>
                  <a:pt x="996514" y="272639"/>
                  <a:pt x="953441" y="401204"/>
                  <a:pt x="953441" y="401204"/>
                </a:cubicBezTo>
                <a:cubicBezTo>
                  <a:pt x="953441" y="401204"/>
                  <a:pt x="1058328" y="180237"/>
                  <a:pt x="1148197" y="232174"/>
                </a:cubicBezTo>
                <a:cubicBezTo>
                  <a:pt x="1238065" y="284108"/>
                  <a:pt x="1148116" y="449174"/>
                  <a:pt x="1148116" y="449174"/>
                </a:cubicBezTo>
                <a:cubicBezTo>
                  <a:pt x="1148116" y="449174"/>
                  <a:pt x="1252314" y="386995"/>
                  <a:pt x="1340037" y="477390"/>
                </a:cubicBezTo>
                <a:cubicBezTo>
                  <a:pt x="1427719" y="567744"/>
                  <a:pt x="1285671" y="696515"/>
                  <a:pt x="1285671" y="696515"/>
                </a:cubicBezTo>
                <a:lnTo>
                  <a:pt x="169906" y="695259"/>
                </a:lnTo>
                <a:close/>
              </a:path>
            </a:pathLst>
          </a:custGeom>
          <a:solidFill>
            <a:srgbClr val="599943"/>
          </a:solidFill>
          <a:ln cap="rnd"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33" name="Google Shape;144;p2"/>
          <p:cNvSpPr/>
          <p:nvPr/>
        </p:nvSpPr>
        <p:spPr>
          <a:xfrm>
            <a:off x="3697200" y="6766200"/>
            <a:ext cx="315360" cy="186840"/>
          </a:xfrm>
          <a:custGeom>
            <a:avLst/>
            <a:gdLst>
              <a:gd name="textAreaLeft" fmla="*/ 0 w 315360"/>
              <a:gd name="textAreaRight" fmla="*/ 315720 w 315360"/>
              <a:gd name="textAreaTop" fmla="*/ 0 h 186840"/>
              <a:gd name="textAreaBottom" fmla="*/ 187200 h 186840"/>
            </a:gdLst>
            <a:ahLst/>
            <a:rect l="textAreaLeft" t="textAreaTop" r="textAreaRight" b="textAreaBottom"/>
            <a:pathLst>
              <a:path w="298537" h="177105">
                <a:moveTo>
                  <a:pt x="15853" y="0"/>
                </a:moveTo>
                <a:cubicBezTo>
                  <a:pt x="9720" y="5830"/>
                  <a:pt x="4174" y="12469"/>
                  <a:pt x="0" y="20605"/>
                </a:cubicBezTo>
                <a:cubicBezTo>
                  <a:pt x="86642" y="67361"/>
                  <a:pt x="173159" y="115250"/>
                  <a:pt x="253324" y="172612"/>
                </a:cubicBezTo>
                <a:cubicBezTo>
                  <a:pt x="255287" y="174029"/>
                  <a:pt x="257068" y="175689"/>
                  <a:pt x="259019" y="177105"/>
                </a:cubicBezTo>
                <a:lnTo>
                  <a:pt x="298537" y="177105"/>
                </a:lnTo>
                <a:cubicBezTo>
                  <a:pt x="210183" y="109340"/>
                  <a:pt x="113627" y="53031"/>
                  <a:pt x="15853" y="0"/>
                </a:cubicBezTo>
                <a:close/>
              </a:path>
            </a:pathLst>
          </a:custGeom>
          <a:solidFill>
            <a:srgbClr val="458e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34" name="Google Shape;145;p2"/>
          <p:cNvSpPr/>
          <p:nvPr/>
        </p:nvSpPr>
        <p:spPr>
          <a:xfrm>
            <a:off x="3816720" y="6453720"/>
            <a:ext cx="408960" cy="500040"/>
          </a:xfrm>
          <a:custGeom>
            <a:avLst/>
            <a:gdLst>
              <a:gd name="textAreaLeft" fmla="*/ 0 w 408960"/>
              <a:gd name="textAreaRight" fmla="*/ 409320 w 408960"/>
              <a:gd name="textAreaTop" fmla="*/ 0 h 500040"/>
              <a:gd name="textAreaBottom" fmla="*/ 500400 h 500040"/>
            </a:gdLst>
            <a:ahLst/>
            <a:rect l="textAreaLeft" t="textAreaTop" r="textAreaRight" b="textAreaBottom"/>
            <a:pathLst>
              <a:path w="386976" h="473128">
                <a:moveTo>
                  <a:pt x="17233" y="0"/>
                </a:moveTo>
                <a:cubicBezTo>
                  <a:pt x="16784" y="376"/>
                  <a:pt x="16302" y="607"/>
                  <a:pt x="15857" y="1008"/>
                </a:cubicBezTo>
                <a:cubicBezTo>
                  <a:pt x="9679" y="6611"/>
                  <a:pt x="4522" y="12800"/>
                  <a:pt x="0" y="19269"/>
                </a:cubicBezTo>
                <a:cubicBezTo>
                  <a:pt x="2542" y="22119"/>
                  <a:pt x="4975" y="25102"/>
                  <a:pt x="7493" y="27956"/>
                </a:cubicBezTo>
                <a:cubicBezTo>
                  <a:pt x="16844" y="38566"/>
                  <a:pt x="25673" y="49577"/>
                  <a:pt x="34089" y="60952"/>
                </a:cubicBezTo>
                <a:cubicBezTo>
                  <a:pt x="107340" y="159949"/>
                  <a:pt x="183004" y="256959"/>
                  <a:pt x="260363" y="352737"/>
                </a:cubicBezTo>
                <a:cubicBezTo>
                  <a:pt x="286555" y="385163"/>
                  <a:pt x="316458" y="414431"/>
                  <a:pt x="341638" y="447666"/>
                </a:cubicBezTo>
                <a:cubicBezTo>
                  <a:pt x="347750" y="455762"/>
                  <a:pt x="353701" y="464223"/>
                  <a:pt x="359004" y="473007"/>
                </a:cubicBezTo>
                <a:lnTo>
                  <a:pt x="386976" y="473129"/>
                </a:lnTo>
                <a:cubicBezTo>
                  <a:pt x="379811" y="458798"/>
                  <a:pt x="370906" y="445277"/>
                  <a:pt x="361271" y="432566"/>
                </a:cubicBezTo>
                <a:cubicBezTo>
                  <a:pt x="336699" y="400181"/>
                  <a:pt x="307678" y="371642"/>
                  <a:pt x="282215" y="340026"/>
                </a:cubicBezTo>
                <a:cubicBezTo>
                  <a:pt x="204390" y="243357"/>
                  <a:pt x="128573" y="145182"/>
                  <a:pt x="54820" y="45335"/>
                </a:cubicBezTo>
                <a:cubicBezTo>
                  <a:pt x="43101" y="29470"/>
                  <a:pt x="30203" y="14751"/>
                  <a:pt x="17233" y="0"/>
                </a:cubicBezTo>
                <a:close/>
              </a:path>
            </a:pathLst>
          </a:custGeom>
          <a:solidFill>
            <a:srgbClr val="458e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35" name="Google Shape;146;p2"/>
          <p:cNvSpPr/>
          <p:nvPr/>
        </p:nvSpPr>
        <p:spPr>
          <a:xfrm>
            <a:off x="4241160" y="6228720"/>
            <a:ext cx="91080" cy="725400"/>
          </a:xfrm>
          <a:custGeom>
            <a:avLst/>
            <a:gdLst>
              <a:gd name="textAreaLeft" fmla="*/ 0 w 91080"/>
              <a:gd name="textAreaRight" fmla="*/ 91440 w 91080"/>
              <a:gd name="textAreaTop" fmla="*/ 0 h 725400"/>
              <a:gd name="textAreaBottom" fmla="*/ 725760 h 725400"/>
            </a:gdLst>
            <a:ahLst/>
            <a:rect l="textAreaLeft" t="textAreaTop" r="textAreaRight" b="textAreaBottom"/>
            <a:pathLst>
              <a:path w="86427" h="686353">
                <a:moveTo>
                  <a:pt x="7772" y="99"/>
                </a:moveTo>
                <a:cubicBezTo>
                  <a:pt x="5060" y="302"/>
                  <a:pt x="2550" y="1148"/>
                  <a:pt x="0" y="1844"/>
                </a:cubicBezTo>
                <a:cubicBezTo>
                  <a:pt x="2226" y="43856"/>
                  <a:pt x="7084" y="85693"/>
                  <a:pt x="12428" y="127490"/>
                </a:cubicBezTo>
                <a:cubicBezTo>
                  <a:pt x="17650" y="168331"/>
                  <a:pt x="22507" y="209270"/>
                  <a:pt x="27527" y="250144"/>
                </a:cubicBezTo>
                <a:cubicBezTo>
                  <a:pt x="41898" y="367612"/>
                  <a:pt x="55419" y="485405"/>
                  <a:pt x="61329" y="603732"/>
                </a:cubicBezTo>
                <a:cubicBezTo>
                  <a:pt x="62705" y="631218"/>
                  <a:pt x="63070" y="658745"/>
                  <a:pt x="63515" y="686232"/>
                </a:cubicBezTo>
                <a:lnTo>
                  <a:pt x="81975" y="686354"/>
                </a:lnTo>
                <a:lnTo>
                  <a:pt x="86427" y="686354"/>
                </a:lnTo>
                <a:cubicBezTo>
                  <a:pt x="85942" y="658341"/>
                  <a:pt x="85537" y="630327"/>
                  <a:pt x="84201" y="602396"/>
                </a:cubicBezTo>
                <a:cubicBezTo>
                  <a:pt x="78331" y="481438"/>
                  <a:pt x="64729" y="361212"/>
                  <a:pt x="50399" y="241161"/>
                </a:cubicBezTo>
                <a:cubicBezTo>
                  <a:pt x="45541" y="200611"/>
                  <a:pt x="40805" y="160008"/>
                  <a:pt x="35664" y="119507"/>
                </a:cubicBezTo>
                <a:cubicBezTo>
                  <a:pt x="30685" y="80540"/>
                  <a:pt x="26272" y="41540"/>
                  <a:pt x="24167" y="2342"/>
                </a:cubicBezTo>
                <a:cubicBezTo>
                  <a:pt x="18864" y="670"/>
                  <a:pt x="13440" y="-330"/>
                  <a:pt x="7772" y="99"/>
                </a:cubicBezTo>
                <a:close/>
              </a:path>
            </a:pathLst>
          </a:custGeom>
          <a:solidFill>
            <a:srgbClr val="458e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36" name="Google Shape;147;p2"/>
          <p:cNvSpPr/>
          <p:nvPr/>
        </p:nvSpPr>
        <p:spPr>
          <a:xfrm>
            <a:off x="4460040" y="6244920"/>
            <a:ext cx="186480" cy="709200"/>
          </a:xfrm>
          <a:custGeom>
            <a:avLst/>
            <a:gdLst>
              <a:gd name="textAreaLeft" fmla="*/ 0 w 186480"/>
              <a:gd name="textAreaRight" fmla="*/ 186840 w 186480"/>
              <a:gd name="textAreaTop" fmla="*/ 0 h 709200"/>
              <a:gd name="textAreaBottom" fmla="*/ 709560 h 709200"/>
            </a:gdLst>
            <a:ahLst/>
            <a:rect l="textAreaLeft" t="textAreaTop" r="textAreaRight" b="textAreaBottom"/>
            <a:pathLst>
              <a:path w="176660" h="670987">
                <a:moveTo>
                  <a:pt x="155974" y="666"/>
                </a:moveTo>
                <a:cubicBezTo>
                  <a:pt x="153950" y="1063"/>
                  <a:pt x="151522" y="2282"/>
                  <a:pt x="149335" y="3023"/>
                </a:cubicBezTo>
                <a:cubicBezTo>
                  <a:pt x="139215" y="25814"/>
                  <a:pt x="130390" y="49216"/>
                  <a:pt x="122942" y="73023"/>
                </a:cubicBezTo>
                <a:cubicBezTo>
                  <a:pt x="91973" y="171846"/>
                  <a:pt x="81367" y="275162"/>
                  <a:pt x="60965" y="376365"/>
                </a:cubicBezTo>
                <a:cubicBezTo>
                  <a:pt x="43517" y="462914"/>
                  <a:pt x="17690" y="547681"/>
                  <a:pt x="3927" y="635000"/>
                </a:cubicBezTo>
                <a:cubicBezTo>
                  <a:pt x="2065" y="646942"/>
                  <a:pt x="1296" y="659005"/>
                  <a:pt x="0" y="670987"/>
                </a:cubicBezTo>
                <a:lnTo>
                  <a:pt x="23884" y="670987"/>
                </a:lnTo>
                <a:cubicBezTo>
                  <a:pt x="35543" y="572861"/>
                  <a:pt x="65337" y="478013"/>
                  <a:pt x="85132" y="381304"/>
                </a:cubicBezTo>
                <a:cubicBezTo>
                  <a:pt x="103591" y="291168"/>
                  <a:pt x="114198" y="199385"/>
                  <a:pt x="138608" y="110504"/>
                </a:cubicBezTo>
                <a:cubicBezTo>
                  <a:pt x="148526" y="74395"/>
                  <a:pt x="160872" y="38820"/>
                  <a:pt x="176660" y="4885"/>
                </a:cubicBezTo>
                <a:cubicBezTo>
                  <a:pt x="173584" y="3099"/>
                  <a:pt x="170548" y="1387"/>
                  <a:pt x="167795" y="666"/>
                </a:cubicBezTo>
                <a:cubicBezTo>
                  <a:pt x="164435" y="-216"/>
                  <a:pt x="160468" y="-228"/>
                  <a:pt x="155974" y="666"/>
                </a:cubicBezTo>
                <a:close/>
              </a:path>
            </a:pathLst>
          </a:custGeom>
          <a:solidFill>
            <a:srgbClr val="458e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37" name="Google Shape;148;p2"/>
          <p:cNvSpPr/>
          <p:nvPr/>
        </p:nvSpPr>
        <p:spPr>
          <a:xfrm>
            <a:off x="4638600" y="6466680"/>
            <a:ext cx="233640" cy="487440"/>
          </a:xfrm>
          <a:custGeom>
            <a:avLst/>
            <a:gdLst>
              <a:gd name="textAreaLeft" fmla="*/ 0 w 233640"/>
              <a:gd name="textAreaRight" fmla="*/ 234000 w 233640"/>
              <a:gd name="textAreaTop" fmla="*/ 0 h 487440"/>
              <a:gd name="textAreaBottom" fmla="*/ 487800 h 487440"/>
            </a:gdLst>
            <a:ahLst/>
            <a:rect l="textAreaLeft" t="textAreaTop" r="textAreaRight" b="textAreaBottom"/>
            <a:pathLst>
              <a:path w="221351" h="461266">
                <a:moveTo>
                  <a:pt x="211029" y="88"/>
                </a:moveTo>
                <a:cubicBezTo>
                  <a:pt x="201475" y="962"/>
                  <a:pt x="191962" y="4532"/>
                  <a:pt x="182570" y="9366"/>
                </a:cubicBezTo>
                <a:cubicBezTo>
                  <a:pt x="182530" y="9414"/>
                  <a:pt x="182490" y="9443"/>
                  <a:pt x="182449" y="9492"/>
                </a:cubicBezTo>
                <a:cubicBezTo>
                  <a:pt x="172855" y="22696"/>
                  <a:pt x="163544" y="36132"/>
                  <a:pt x="155408" y="50313"/>
                </a:cubicBezTo>
                <a:cubicBezTo>
                  <a:pt x="137272" y="81840"/>
                  <a:pt x="121768" y="114998"/>
                  <a:pt x="107316" y="148290"/>
                </a:cubicBezTo>
                <a:cubicBezTo>
                  <a:pt x="78857" y="214007"/>
                  <a:pt x="56026" y="282096"/>
                  <a:pt x="37121" y="351036"/>
                </a:cubicBezTo>
                <a:cubicBezTo>
                  <a:pt x="27042" y="387671"/>
                  <a:pt x="9513" y="421837"/>
                  <a:pt x="364" y="458797"/>
                </a:cubicBezTo>
                <a:cubicBezTo>
                  <a:pt x="162" y="459607"/>
                  <a:pt x="162" y="460457"/>
                  <a:pt x="0" y="461266"/>
                </a:cubicBezTo>
                <a:lnTo>
                  <a:pt x="25787" y="461266"/>
                </a:lnTo>
                <a:cubicBezTo>
                  <a:pt x="26353" y="459080"/>
                  <a:pt x="26515" y="456773"/>
                  <a:pt x="27163" y="454587"/>
                </a:cubicBezTo>
                <a:cubicBezTo>
                  <a:pt x="34854" y="428153"/>
                  <a:pt x="46149" y="402973"/>
                  <a:pt x="55216" y="377025"/>
                </a:cubicBezTo>
                <a:cubicBezTo>
                  <a:pt x="58212" y="368524"/>
                  <a:pt x="60479" y="359861"/>
                  <a:pt x="62908" y="351157"/>
                </a:cubicBezTo>
                <a:cubicBezTo>
                  <a:pt x="81287" y="285537"/>
                  <a:pt x="103470" y="220727"/>
                  <a:pt x="130876" y="158183"/>
                </a:cubicBezTo>
                <a:cubicBezTo>
                  <a:pt x="145045" y="125814"/>
                  <a:pt x="160306" y="93595"/>
                  <a:pt x="178036" y="62931"/>
                </a:cubicBezTo>
                <a:cubicBezTo>
                  <a:pt x="190707" y="41010"/>
                  <a:pt x="205847" y="20717"/>
                  <a:pt x="221352" y="707"/>
                </a:cubicBezTo>
                <a:cubicBezTo>
                  <a:pt x="217870" y="403"/>
                  <a:pt x="214470" y="-232"/>
                  <a:pt x="211029" y="88"/>
                </a:cubicBezTo>
                <a:close/>
              </a:path>
            </a:pathLst>
          </a:custGeom>
          <a:solidFill>
            <a:srgbClr val="458e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38" name="Google Shape;149;p2"/>
          <p:cNvSpPr/>
          <p:nvPr/>
        </p:nvSpPr>
        <p:spPr>
          <a:xfrm>
            <a:off x="4822560" y="6685920"/>
            <a:ext cx="218160" cy="268200"/>
          </a:xfrm>
          <a:custGeom>
            <a:avLst/>
            <a:gdLst>
              <a:gd name="textAreaLeft" fmla="*/ 0 w 218160"/>
              <a:gd name="textAreaRight" fmla="*/ 218520 w 218160"/>
              <a:gd name="textAreaTop" fmla="*/ 0 h 268200"/>
              <a:gd name="textAreaBottom" fmla="*/ 268560 h 268200"/>
            </a:gdLst>
            <a:ahLst/>
            <a:rect l="textAreaLeft" t="textAreaTop" r="textAreaRight" b="textAreaBottom"/>
            <a:pathLst>
              <a:path w="206778" h="253898">
                <a:moveTo>
                  <a:pt x="179251" y="0"/>
                </a:moveTo>
                <a:cubicBezTo>
                  <a:pt x="162006" y="19107"/>
                  <a:pt x="145247" y="38700"/>
                  <a:pt x="129216" y="58819"/>
                </a:cubicBezTo>
                <a:cubicBezTo>
                  <a:pt x="80477" y="120027"/>
                  <a:pt x="37648" y="185566"/>
                  <a:pt x="0" y="253777"/>
                </a:cubicBezTo>
                <a:lnTo>
                  <a:pt x="27730" y="253899"/>
                </a:lnTo>
                <a:cubicBezTo>
                  <a:pt x="67401" y="183906"/>
                  <a:pt x="112862" y="117112"/>
                  <a:pt x="164678" y="55055"/>
                </a:cubicBezTo>
                <a:cubicBezTo>
                  <a:pt x="178280" y="38781"/>
                  <a:pt x="192326" y="22953"/>
                  <a:pt x="206779" y="7408"/>
                </a:cubicBezTo>
                <a:cubicBezTo>
                  <a:pt x="197387" y="3562"/>
                  <a:pt x="188319" y="1741"/>
                  <a:pt x="179251" y="0"/>
                </a:cubicBezTo>
                <a:close/>
              </a:path>
            </a:pathLst>
          </a:custGeom>
          <a:solidFill>
            <a:srgbClr val="458e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39" name="Google Shape;150;p2"/>
          <p:cNvSpPr/>
          <p:nvPr/>
        </p:nvSpPr>
        <p:spPr>
          <a:xfrm>
            <a:off x="198000" y="5936040"/>
            <a:ext cx="1388160" cy="1022760"/>
          </a:xfrm>
          <a:custGeom>
            <a:avLst/>
            <a:gdLst>
              <a:gd name="textAreaLeft" fmla="*/ 0 w 1388160"/>
              <a:gd name="textAreaRight" fmla="*/ 1388520 w 1388160"/>
              <a:gd name="textAreaTop" fmla="*/ 0 h 1022760"/>
              <a:gd name="textAreaBottom" fmla="*/ 1023120 h 1022760"/>
            </a:gdLst>
            <a:ahLst/>
            <a:rect l="textAreaLeft" t="textAreaTop" r="textAreaRight" b="textAreaBottom"/>
            <a:pathLst>
              <a:path w="1312999" h="967584">
                <a:moveTo>
                  <a:pt x="280746" y="967584"/>
                </a:moveTo>
                <a:cubicBezTo>
                  <a:pt x="280746" y="967584"/>
                  <a:pt x="-61175" y="541956"/>
                  <a:pt x="9661" y="434685"/>
                </a:cubicBezTo>
                <a:cubicBezTo>
                  <a:pt x="50309" y="373129"/>
                  <a:pt x="120307" y="384136"/>
                  <a:pt x="172783" y="425006"/>
                </a:cubicBezTo>
                <a:cubicBezTo>
                  <a:pt x="298109" y="522627"/>
                  <a:pt x="417747" y="783435"/>
                  <a:pt x="417747" y="783435"/>
                </a:cubicBezTo>
                <a:cubicBezTo>
                  <a:pt x="417747" y="783435"/>
                  <a:pt x="315759" y="557720"/>
                  <a:pt x="292814" y="347379"/>
                </a:cubicBezTo>
                <a:cubicBezTo>
                  <a:pt x="274107" y="175901"/>
                  <a:pt x="298485" y="26962"/>
                  <a:pt x="371797" y="4847"/>
                </a:cubicBezTo>
                <a:cubicBezTo>
                  <a:pt x="449330" y="-18539"/>
                  <a:pt x="492933" y="44037"/>
                  <a:pt x="535511" y="163614"/>
                </a:cubicBezTo>
                <a:cubicBezTo>
                  <a:pt x="621643" y="405490"/>
                  <a:pt x="661367" y="821407"/>
                  <a:pt x="661367" y="821407"/>
                </a:cubicBezTo>
                <a:cubicBezTo>
                  <a:pt x="661367" y="821407"/>
                  <a:pt x="680770" y="631825"/>
                  <a:pt x="738585" y="490594"/>
                </a:cubicBezTo>
                <a:cubicBezTo>
                  <a:pt x="778208" y="393807"/>
                  <a:pt x="850589" y="331442"/>
                  <a:pt x="886095" y="334660"/>
                </a:cubicBezTo>
                <a:cubicBezTo>
                  <a:pt x="948051" y="340271"/>
                  <a:pt x="965365" y="403814"/>
                  <a:pt x="958139" y="497285"/>
                </a:cubicBezTo>
                <a:cubicBezTo>
                  <a:pt x="946736" y="644807"/>
                  <a:pt x="864652" y="847234"/>
                  <a:pt x="864652" y="847234"/>
                </a:cubicBezTo>
                <a:cubicBezTo>
                  <a:pt x="864652" y="847234"/>
                  <a:pt x="1046097" y="468584"/>
                  <a:pt x="1245860" y="496091"/>
                </a:cubicBezTo>
                <a:cubicBezTo>
                  <a:pt x="1346282" y="509919"/>
                  <a:pt x="1313921" y="678953"/>
                  <a:pt x="1277524" y="792462"/>
                </a:cubicBezTo>
                <a:cubicBezTo>
                  <a:pt x="1241520" y="904757"/>
                  <a:pt x="1202006" y="961634"/>
                  <a:pt x="1202006" y="961634"/>
                </a:cubicBezTo>
                <a:lnTo>
                  <a:pt x="280746" y="967584"/>
                </a:lnTo>
                <a:close/>
              </a:path>
            </a:pathLst>
          </a:custGeom>
          <a:solidFill>
            <a:srgbClr val="5b9948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140" name="Google Shape;151;p2"/>
          <p:cNvGrpSpPr/>
          <p:nvPr/>
        </p:nvGrpSpPr>
        <p:grpSpPr>
          <a:xfrm>
            <a:off x="1874520" y="4377960"/>
            <a:ext cx="2078280" cy="2103480"/>
            <a:chOff x="1874520" y="4377960"/>
            <a:chExt cx="2078280" cy="2103480"/>
          </a:xfrm>
        </p:grpSpPr>
        <p:sp>
          <p:nvSpPr>
            <p:cNvPr id="141" name="Google Shape;152;p2"/>
            <p:cNvSpPr/>
            <p:nvPr/>
          </p:nvSpPr>
          <p:spPr>
            <a:xfrm flipH="1">
              <a:off x="2419560" y="5896800"/>
              <a:ext cx="215640" cy="169200"/>
            </a:xfrm>
            <a:custGeom>
              <a:avLst/>
              <a:gdLst>
                <a:gd name="textAreaLeft" fmla="*/ -360 w 215640"/>
                <a:gd name="textAreaRight" fmla="*/ 215640 w 215640"/>
                <a:gd name="textAreaTop" fmla="*/ 0 h 169200"/>
                <a:gd name="textAreaBottom" fmla="*/ 169560 h 169200"/>
              </a:gdLst>
              <a:ahLst/>
              <a:rect l="textAreaLeft" t="textAreaTop" r="textAreaRight" b="textAreaBottom"/>
              <a:pathLst>
                <a:path w="205801" h="161605">
                  <a:moveTo>
                    <a:pt x="9821" y="0"/>
                  </a:moveTo>
                  <a:cubicBezTo>
                    <a:pt x="9821" y="0"/>
                    <a:pt x="60325" y="13792"/>
                    <a:pt x="94605" y="16812"/>
                  </a:cubicBezTo>
                  <a:cubicBezTo>
                    <a:pt x="128888" y="19832"/>
                    <a:pt x="186388" y="2190"/>
                    <a:pt x="186388" y="2190"/>
                  </a:cubicBezTo>
                  <a:lnTo>
                    <a:pt x="158849" y="70879"/>
                  </a:lnTo>
                  <a:cubicBezTo>
                    <a:pt x="158849" y="70879"/>
                    <a:pt x="177158" y="28179"/>
                    <a:pt x="197269" y="47209"/>
                  </a:cubicBezTo>
                  <a:cubicBezTo>
                    <a:pt x="217376" y="66243"/>
                    <a:pt x="205875" y="157298"/>
                    <a:pt x="119986" y="161342"/>
                  </a:cubicBezTo>
                  <a:cubicBezTo>
                    <a:pt x="34093" y="165386"/>
                    <a:pt x="0" y="121545"/>
                    <a:pt x="0" y="121545"/>
                  </a:cubicBezTo>
                  <a:lnTo>
                    <a:pt x="9821" y="0"/>
                  </a:lnTo>
                  <a:close/>
                </a:path>
              </a:pathLst>
            </a:custGeom>
            <a:solidFill>
              <a:srgbClr val="f1d1ac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2" name="Google Shape;153;p2"/>
            <p:cNvSpPr/>
            <p:nvPr/>
          </p:nvSpPr>
          <p:spPr>
            <a:xfrm flipH="1">
              <a:off x="2998440" y="6317280"/>
              <a:ext cx="370440" cy="151200"/>
            </a:xfrm>
            <a:custGeom>
              <a:avLst/>
              <a:gdLst>
                <a:gd name="textAreaLeft" fmla="*/ -360 w 370440"/>
                <a:gd name="textAreaRight" fmla="*/ 370440 w 370440"/>
                <a:gd name="textAreaTop" fmla="*/ 0 h 151200"/>
                <a:gd name="textAreaBottom" fmla="*/ 151560 h 151200"/>
              </a:gdLst>
              <a:ahLst/>
              <a:rect l="textAreaLeft" t="textAreaTop" r="textAreaRight" b="textAreaBottom"/>
              <a:pathLst>
                <a:path w="353428" h="144249">
                  <a:moveTo>
                    <a:pt x="208746" y="743"/>
                  </a:moveTo>
                  <a:cubicBezTo>
                    <a:pt x="170682" y="-3747"/>
                    <a:pt x="98925" y="12887"/>
                    <a:pt x="63358" y="29950"/>
                  </a:cubicBezTo>
                  <a:cubicBezTo>
                    <a:pt x="27787" y="47013"/>
                    <a:pt x="-12516" y="86190"/>
                    <a:pt x="3692" y="104654"/>
                  </a:cubicBezTo>
                  <a:cubicBezTo>
                    <a:pt x="19901" y="123117"/>
                    <a:pt x="36486" y="104492"/>
                    <a:pt x="36486" y="104492"/>
                  </a:cubicBezTo>
                  <a:cubicBezTo>
                    <a:pt x="36486" y="104492"/>
                    <a:pt x="31896" y="127267"/>
                    <a:pt x="51221" y="133946"/>
                  </a:cubicBezTo>
                  <a:cubicBezTo>
                    <a:pt x="70547" y="140626"/>
                    <a:pt x="84914" y="119025"/>
                    <a:pt x="84914" y="119025"/>
                  </a:cubicBezTo>
                  <a:cubicBezTo>
                    <a:pt x="84914" y="119025"/>
                    <a:pt x="88541" y="142933"/>
                    <a:pt x="120412" y="144216"/>
                  </a:cubicBezTo>
                  <a:cubicBezTo>
                    <a:pt x="152287" y="145500"/>
                    <a:pt x="170576" y="108941"/>
                    <a:pt x="206269" y="94898"/>
                  </a:cubicBezTo>
                  <a:cubicBezTo>
                    <a:pt x="241961" y="80855"/>
                    <a:pt x="342844" y="127870"/>
                    <a:pt x="352823" y="69796"/>
                  </a:cubicBezTo>
                  <a:cubicBezTo>
                    <a:pt x="362798" y="11717"/>
                    <a:pt x="246807" y="5228"/>
                    <a:pt x="208746" y="743"/>
                  </a:cubicBezTo>
                  <a:close/>
                </a:path>
              </a:pathLst>
            </a:custGeom>
            <a:solidFill>
              <a:srgbClr val="f1d1ac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3" name="Google Shape;154;p2"/>
            <p:cNvSpPr/>
            <p:nvPr/>
          </p:nvSpPr>
          <p:spPr>
            <a:xfrm flipH="1">
              <a:off x="2501640" y="6325920"/>
              <a:ext cx="372600" cy="155520"/>
            </a:xfrm>
            <a:custGeom>
              <a:avLst/>
              <a:gdLst>
                <a:gd name="textAreaLeft" fmla="*/ -360 w 372600"/>
                <a:gd name="textAreaRight" fmla="*/ 372600 w 372600"/>
                <a:gd name="textAreaTop" fmla="*/ 0 h 155520"/>
                <a:gd name="textAreaBottom" fmla="*/ 155880 h 155520"/>
              </a:gdLst>
              <a:ahLst/>
              <a:rect l="textAreaLeft" t="textAreaTop" r="textAreaRight" b="textAreaBottom"/>
              <a:pathLst>
                <a:path w="355263" h="148637">
                  <a:moveTo>
                    <a:pt x="137981" y="3645"/>
                  </a:moveTo>
                  <a:cubicBezTo>
                    <a:pt x="81266" y="10041"/>
                    <a:pt x="-7408" y="31601"/>
                    <a:pt x="494" y="74767"/>
                  </a:cubicBezTo>
                  <a:cubicBezTo>
                    <a:pt x="8392" y="117928"/>
                    <a:pt x="79955" y="83996"/>
                    <a:pt x="120307" y="90315"/>
                  </a:cubicBezTo>
                  <a:cubicBezTo>
                    <a:pt x="160658" y="96635"/>
                    <a:pt x="185311" y="135505"/>
                    <a:pt x="223032" y="146139"/>
                  </a:cubicBezTo>
                  <a:cubicBezTo>
                    <a:pt x="260756" y="156773"/>
                    <a:pt x="268504" y="130011"/>
                    <a:pt x="268504" y="130011"/>
                  </a:cubicBezTo>
                  <a:cubicBezTo>
                    <a:pt x="268504" y="130011"/>
                    <a:pt x="293085" y="137934"/>
                    <a:pt x="306205" y="133554"/>
                  </a:cubicBezTo>
                  <a:cubicBezTo>
                    <a:pt x="319324" y="129178"/>
                    <a:pt x="322838" y="115102"/>
                    <a:pt x="322838" y="115102"/>
                  </a:cubicBezTo>
                  <a:cubicBezTo>
                    <a:pt x="322838" y="115102"/>
                    <a:pt x="344403" y="121401"/>
                    <a:pt x="353304" y="103990"/>
                  </a:cubicBezTo>
                  <a:cubicBezTo>
                    <a:pt x="362206" y="86583"/>
                    <a:pt x="340071" y="54409"/>
                    <a:pt x="301076" y="26703"/>
                  </a:cubicBezTo>
                  <a:cubicBezTo>
                    <a:pt x="258121" y="-3816"/>
                    <a:pt x="194695" y="-2747"/>
                    <a:pt x="137981" y="3645"/>
                  </a:cubicBezTo>
                  <a:close/>
                </a:path>
              </a:pathLst>
            </a:custGeom>
            <a:solidFill>
              <a:srgbClr val="f1d1ac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4" name="Google Shape;155;p2"/>
            <p:cNvSpPr/>
            <p:nvPr/>
          </p:nvSpPr>
          <p:spPr>
            <a:xfrm flipH="1">
              <a:off x="1874160" y="5469480"/>
              <a:ext cx="758520" cy="709200"/>
            </a:xfrm>
            <a:custGeom>
              <a:avLst/>
              <a:gdLst>
                <a:gd name="textAreaLeft" fmla="*/ -360 w 758520"/>
                <a:gd name="textAreaRight" fmla="*/ 758520 w 758520"/>
                <a:gd name="textAreaTop" fmla="*/ 0 h 709200"/>
                <a:gd name="textAreaBottom" fmla="*/ 709560 h 709200"/>
              </a:gdLst>
              <a:ahLst/>
              <a:rect l="textAreaLeft" t="textAreaTop" r="textAreaRight" b="textAreaBottom"/>
              <a:pathLst>
                <a:path w="722926" h="676186">
                  <a:moveTo>
                    <a:pt x="17763" y="552307"/>
                  </a:moveTo>
                  <a:cubicBezTo>
                    <a:pt x="17763" y="552307"/>
                    <a:pt x="122225" y="579721"/>
                    <a:pt x="232419" y="508016"/>
                  </a:cubicBezTo>
                  <a:cubicBezTo>
                    <a:pt x="342613" y="436312"/>
                    <a:pt x="246685" y="162064"/>
                    <a:pt x="407938" y="34762"/>
                  </a:cubicBezTo>
                  <a:cubicBezTo>
                    <a:pt x="569191" y="-92535"/>
                    <a:pt x="793534" y="165913"/>
                    <a:pt x="701488" y="231044"/>
                  </a:cubicBezTo>
                  <a:cubicBezTo>
                    <a:pt x="609441" y="296174"/>
                    <a:pt x="550581" y="109163"/>
                    <a:pt x="472453" y="196975"/>
                  </a:cubicBezTo>
                  <a:cubicBezTo>
                    <a:pt x="394324" y="284791"/>
                    <a:pt x="470259" y="411323"/>
                    <a:pt x="359567" y="567115"/>
                  </a:cubicBezTo>
                  <a:cubicBezTo>
                    <a:pt x="248871" y="722903"/>
                    <a:pt x="0" y="666075"/>
                    <a:pt x="0" y="666075"/>
                  </a:cubicBezTo>
                  <a:lnTo>
                    <a:pt x="17763" y="552307"/>
                  </a:lnTo>
                  <a:close/>
                </a:path>
              </a:pathLst>
            </a:custGeom>
            <a:solidFill>
              <a:srgbClr val="a97551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5" name="Google Shape;156;p2"/>
            <p:cNvSpPr/>
            <p:nvPr/>
          </p:nvSpPr>
          <p:spPr>
            <a:xfrm flipH="1">
              <a:off x="2374200" y="5258520"/>
              <a:ext cx="1358280" cy="671760"/>
            </a:xfrm>
            <a:custGeom>
              <a:avLst/>
              <a:gdLst>
                <a:gd name="textAreaLeft" fmla="*/ -360 w 1358280"/>
                <a:gd name="textAreaRight" fmla="*/ 1358280 w 1358280"/>
                <a:gd name="textAreaTop" fmla="*/ 0 h 671760"/>
                <a:gd name="textAreaBottom" fmla="*/ 672120 h 671760"/>
              </a:gdLst>
              <a:ahLst/>
              <a:rect l="textAreaLeft" t="textAreaTop" r="textAreaRight" b="textAreaBottom"/>
              <a:pathLst>
                <a:path w="1294364" h="640212">
                  <a:moveTo>
                    <a:pt x="1136787" y="431635"/>
                  </a:moveTo>
                  <a:cubicBezTo>
                    <a:pt x="1136787" y="431635"/>
                    <a:pt x="1020031" y="538077"/>
                    <a:pt x="1029269" y="579177"/>
                  </a:cubicBezTo>
                  <a:cubicBezTo>
                    <a:pt x="1038507" y="620278"/>
                    <a:pt x="1093642" y="639863"/>
                    <a:pt x="1146211" y="640207"/>
                  </a:cubicBezTo>
                  <a:cubicBezTo>
                    <a:pt x="1198780" y="640547"/>
                    <a:pt x="1284127" y="625787"/>
                    <a:pt x="1294146" y="473303"/>
                  </a:cubicBezTo>
                  <a:cubicBezTo>
                    <a:pt x="1304161" y="320814"/>
                    <a:pt x="966989" y="222040"/>
                    <a:pt x="737820" y="227383"/>
                  </a:cubicBezTo>
                  <a:cubicBezTo>
                    <a:pt x="616717" y="230205"/>
                    <a:pt x="468235" y="163071"/>
                    <a:pt x="351795" y="94572"/>
                  </a:cubicBezTo>
                  <a:cubicBezTo>
                    <a:pt x="247896" y="33450"/>
                    <a:pt x="173645" y="-33251"/>
                    <a:pt x="101852" y="18601"/>
                  </a:cubicBezTo>
                  <a:cubicBezTo>
                    <a:pt x="35588" y="66458"/>
                    <a:pt x="-11335" y="102312"/>
                    <a:pt x="2395" y="159439"/>
                  </a:cubicBezTo>
                  <a:cubicBezTo>
                    <a:pt x="20213" y="233585"/>
                    <a:pt x="161161" y="336521"/>
                    <a:pt x="229202" y="368594"/>
                  </a:cubicBezTo>
                  <a:cubicBezTo>
                    <a:pt x="423593" y="460231"/>
                    <a:pt x="734873" y="424009"/>
                    <a:pt x="734873" y="424009"/>
                  </a:cubicBezTo>
                  <a:lnTo>
                    <a:pt x="1070560" y="495948"/>
                  </a:lnTo>
                </a:path>
              </a:pathLst>
            </a:custGeom>
            <a:solidFill>
              <a:srgbClr val="a97551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6" name="Google Shape;157;p2"/>
            <p:cNvSpPr/>
            <p:nvPr/>
          </p:nvSpPr>
          <p:spPr>
            <a:xfrm flipH="1">
              <a:off x="2607840" y="5561640"/>
              <a:ext cx="651240" cy="797040"/>
            </a:xfrm>
            <a:custGeom>
              <a:avLst/>
              <a:gdLst>
                <a:gd name="textAreaLeft" fmla="*/ -360 w 651240"/>
                <a:gd name="textAreaRight" fmla="*/ 651240 w 651240"/>
                <a:gd name="textAreaTop" fmla="*/ 0 h 797040"/>
                <a:gd name="textAreaBottom" fmla="*/ 797400 h 797040"/>
              </a:gdLst>
              <a:ahLst/>
              <a:rect l="textAreaLeft" t="textAreaTop" r="textAreaRight" b="textAreaBottom"/>
              <a:pathLst>
                <a:path w="620798" h="759881">
                  <a:moveTo>
                    <a:pt x="148285" y="3425"/>
                  </a:moveTo>
                  <a:cubicBezTo>
                    <a:pt x="148285" y="3425"/>
                    <a:pt x="42650" y="179640"/>
                    <a:pt x="24413" y="253113"/>
                  </a:cubicBezTo>
                  <a:cubicBezTo>
                    <a:pt x="6180" y="326582"/>
                    <a:pt x="11345" y="389782"/>
                    <a:pt x="11345" y="389782"/>
                  </a:cubicBezTo>
                  <a:cubicBezTo>
                    <a:pt x="11345" y="389782"/>
                    <a:pt x="-536" y="470805"/>
                    <a:pt x="19" y="536571"/>
                  </a:cubicBezTo>
                  <a:cubicBezTo>
                    <a:pt x="569" y="602337"/>
                    <a:pt x="25575" y="733909"/>
                    <a:pt x="25575" y="733909"/>
                  </a:cubicBezTo>
                  <a:cubicBezTo>
                    <a:pt x="25575" y="733909"/>
                    <a:pt x="71343" y="759882"/>
                    <a:pt x="109383" y="759882"/>
                  </a:cubicBezTo>
                  <a:cubicBezTo>
                    <a:pt x="147419" y="759882"/>
                    <a:pt x="201020" y="744321"/>
                    <a:pt x="201020" y="744321"/>
                  </a:cubicBezTo>
                  <a:cubicBezTo>
                    <a:pt x="201020" y="744321"/>
                    <a:pt x="223540" y="697006"/>
                    <a:pt x="239534" y="652481"/>
                  </a:cubicBezTo>
                  <a:cubicBezTo>
                    <a:pt x="255528" y="607960"/>
                    <a:pt x="258067" y="566215"/>
                    <a:pt x="258067" y="566215"/>
                  </a:cubicBezTo>
                  <a:cubicBezTo>
                    <a:pt x="258067" y="566215"/>
                    <a:pt x="292038" y="575417"/>
                    <a:pt x="316679" y="576931"/>
                  </a:cubicBezTo>
                  <a:cubicBezTo>
                    <a:pt x="341316" y="578441"/>
                    <a:pt x="363553" y="572279"/>
                    <a:pt x="363553" y="572279"/>
                  </a:cubicBezTo>
                  <a:cubicBezTo>
                    <a:pt x="363553" y="572279"/>
                    <a:pt x="375284" y="615606"/>
                    <a:pt x="390740" y="658508"/>
                  </a:cubicBezTo>
                  <a:cubicBezTo>
                    <a:pt x="406192" y="701415"/>
                    <a:pt x="425372" y="743904"/>
                    <a:pt x="425372" y="743904"/>
                  </a:cubicBezTo>
                  <a:cubicBezTo>
                    <a:pt x="425372" y="743904"/>
                    <a:pt x="486927" y="753672"/>
                    <a:pt x="518049" y="751081"/>
                  </a:cubicBezTo>
                  <a:cubicBezTo>
                    <a:pt x="549171" y="748486"/>
                    <a:pt x="591762" y="731970"/>
                    <a:pt x="591762" y="731970"/>
                  </a:cubicBezTo>
                  <a:cubicBezTo>
                    <a:pt x="591762" y="731970"/>
                    <a:pt x="638052" y="582383"/>
                    <a:pt x="613739" y="382835"/>
                  </a:cubicBezTo>
                  <a:cubicBezTo>
                    <a:pt x="589426" y="183291"/>
                    <a:pt x="538492" y="0"/>
                    <a:pt x="538492" y="0"/>
                  </a:cubicBezTo>
                </a:path>
              </a:pathLst>
            </a:custGeom>
            <a:solidFill>
              <a:srgbClr val="a97551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7" name="Google Shape;158;p2"/>
            <p:cNvSpPr/>
            <p:nvPr/>
          </p:nvSpPr>
          <p:spPr>
            <a:xfrm flipH="1">
              <a:off x="2761920" y="6107040"/>
              <a:ext cx="340560" cy="59040"/>
            </a:xfrm>
            <a:custGeom>
              <a:avLst/>
              <a:gdLst>
                <a:gd name="textAreaLeft" fmla="*/ 360 w 340560"/>
                <a:gd name="textAreaRight" fmla="*/ 341280 w 340560"/>
                <a:gd name="textAreaTop" fmla="*/ 0 h 59040"/>
                <a:gd name="textAreaBottom" fmla="*/ 59400 h 59040"/>
              </a:gdLst>
              <a:ahLst/>
              <a:rect l="textAreaLeft" t="textAreaTop" r="textAreaRight" b="textAreaBottom"/>
              <a:pathLst>
                <a:path w="324700" h="56579">
                  <a:moveTo>
                    <a:pt x="0" y="0"/>
                  </a:moveTo>
                  <a:cubicBezTo>
                    <a:pt x="0" y="0"/>
                    <a:pt x="77550" y="50597"/>
                    <a:pt x="158873" y="56172"/>
                  </a:cubicBezTo>
                  <a:cubicBezTo>
                    <a:pt x="240195" y="61750"/>
                    <a:pt x="324700" y="8254"/>
                    <a:pt x="324700" y="8254"/>
                  </a:cubicBezTo>
                </a:path>
              </a:pathLst>
            </a:custGeom>
            <a:solidFill>
              <a:srgbClr val="a97551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29520" bIns="29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8" name="Google Shape;159;p2"/>
            <p:cNvSpPr/>
            <p:nvPr/>
          </p:nvSpPr>
          <p:spPr>
            <a:xfrm flipH="1">
              <a:off x="2696760" y="5624280"/>
              <a:ext cx="451080" cy="468000"/>
            </a:xfrm>
            <a:custGeom>
              <a:avLst/>
              <a:gdLst>
                <a:gd name="textAreaLeft" fmla="*/ -360 w 451080"/>
                <a:gd name="textAreaRight" fmla="*/ 451080 w 451080"/>
                <a:gd name="textAreaTop" fmla="*/ 0 h 468000"/>
                <a:gd name="textAreaBottom" fmla="*/ 468360 h 468000"/>
              </a:gdLst>
              <a:ahLst/>
              <a:rect l="textAreaLeft" t="textAreaTop" r="textAreaRight" b="textAreaBottom"/>
              <a:pathLst>
                <a:path w="430164" h="446279">
                  <a:moveTo>
                    <a:pt x="218278" y="388"/>
                  </a:moveTo>
                  <a:cubicBezTo>
                    <a:pt x="401233" y="-11125"/>
                    <a:pt x="460153" y="236661"/>
                    <a:pt x="416361" y="348454"/>
                  </a:cubicBezTo>
                  <a:cubicBezTo>
                    <a:pt x="372568" y="460243"/>
                    <a:pt x="161377" y="478581"/>
                    <a:pt x="47872" y="391267"/>
                  </a:cubicBezTo>
                  <a:cubicBezTo>
                    <a:pt x="-65633" y="303953"/>
                    <a:pt x="35323" y="11897"/>
                    <a:pt x="218278" y="388"/>
                  </a:cubicBezTo>
                  <a:close/>
                </a:path>
              </a:pathLst>
            </a:custGeom>
            <a:solidFill>
              <a:srgbClr val="f1d1a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9" name="Google Shape;160;p2"/>
            <p:cNvSpPr/>
            <p:nvPr/>
          </p:nvSpPr>
          <p:spPr>
            <a:xfrm flipH="1">
              <a:off x="2000160" y="5031360"/>
              <a:ext cx="393840" cy="398880"/>
            </a:xfrm>
            <a:custGeom>
              <a:avLst/>
              <a:gdLst>
                <a:gd name="textAreaLeft" fmla="*/ 360 w 393840"/>
                <a:gd name="textAreaRight" fmla="*/ 394560 w 393840"/>
                <a:gd name="textAreaTop" fmla="*/ 0 h 398880"/>
                <a:gd name="textAreaBottom" fmla="*/ 399240 h 398880"/>
              </a:gdLst>
              <a:ahLst/>
              <a:rect l="textAreaLeft" t="textAreaTop" r="textAreaRight" b="textAreaBottom"/>
              <a:pathLst>
                <a:path w="375591" h="380322">
                  <a:moveTo>
                    <a:pt x="47865" y="184784"/>
                  </a:moveTo>
                  <a:cubicBezTo>
                    <a:pt x="63681" y="114594"/>
                    <a:pt x="132673" y="-49667"/>
                    <a:pt x="273244" y="14634"/>
                  </a:cubicBezTo>
                  <a:cubicBezTo>
                    <a:pt x="413816" y="78930"/>
                    <a:pt x="397854" y="198257"/>
                    <a:pt x="296323" y="320797"/>
                  </a:cubicBezTo>
                  <a:cubicBezTo>
                    <a:pt x="194792" y="443338"/>
                    <a:pt x="0" y="338698"/>
                    <a:pt x="0" y="338698"/>
                  </a:cubicBezTo>
                  <a:cubicBezTo>
                    <a:pt x="0" y="338698"/>
                    <a:pt x="32045" y="254975"/>
                    <a:pt x="47865" y="184784"/>
                  </a:cubicBezTo>
                  <a:close/>
                </a:path>
              </a:pathLst>
            </a:custGeom>
            <a:solidFill>
              <a:srgbClr val="f1d29e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0" name="Google Shape;161;p2"/>
            <p:cNvSpPr/>
            <p:nvPr/>
          </p:nvSpPr>
          <p:spPr>
            <a:xfrm flipH="1">
              <a:off x="2097720" y="5147640"/>
              <a:ext cx="246240" cy="198720"/>
            </a:xfrm>
            <a:custGeom>
              <a:avLst/>
              <a:gdLst>
                <a:gd name="textAreaLeft" fmla="*/ 360 w 246240"/>
                <a:gd name="textAreaRight" fmla="*/ 246960 w 246240"/>
                <a:gd name="textAreaTop" fmla="*/ 0 h 198720"/>
                <a:gd name="textAreaBottom" fmla="*/ 199080 h 198720"/>
              </a:gdLst>
              <a:ahLst/>
              <a:rect l="textAreaLeft" t="textAreaTop" r="textAreaRight" b="textAreaBottom"/>
              <a:pathLst>
                <a:path w="234913" h="189567">
                  <a:moveTo>
                    <a:pt x="30539" y="62451"/>
                  </a:moveTo>
                  <a:cubicBezTo>
                    <a:pt x="30539" y="62451"/>
                    <a:pt x="94078" y="-17714"/>
                    <a:pt x="168009" y="3607"/>
                  </a:cubicBezTo>
                  <a:cubicBezTo>
                    <a:pt x="241940" y="24929"/>
                    <a:pt x="265630" y="125877"/>
                    <a:pt x="181947" y="175628"/>
                  </a:cubicBezTo>
                  <a:cubicBezTo>
                    <a:pt x="98268" y="225384"/>
                    <a:pt x="0" y="125950"/>
                    <a:pt x="0" y="125950"/>
                  </a:cubicBezTo>
                  <a:lnTo>
                    <a:pt x="30539" y="62451"/>
                  </a:lnTo>
                  <a:close/>
                </a:path>
              </a:pathLst>
            </a:custGeom>
            <a:solidFill>
              <a:srgbClr val="e6a782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1" name="Google Shape;162;p2"/>
            <p:cNvSpPr/>
            <p:nvPr/>
          </p:nvSpPr>
          <p:spPr>
            <a:xfrm flipH="1">
              <a:off x="3296520" y="4777560"/>
              <a:ext cx="321840" cy="422640"/>
            </a:xfrm>
            <a:custGeom>
              <a:avLst/>
              <a:gdLst>
                <a:gd name="textAreaLeft" fmla="*/ 360 w 321840"/>
                <a:gd name="textAreaRight" fmla="*/ 322560 w 321840"/>
                <a:gd name="textAreaTop" fmla="*/ 0 h 422640"/>
                <a:gd name="textAreaBottom" fmla="*/ 423000 h 422640"/>
              </a:gdLst>
              <a:ahLst/>
              <a:rect l="textAreaLeft" t="textAreaTop" r="textAreaRight" b="textAreaBottom"/>
              <a:pathLst>
                <a:path w="307125" h="403123">
                  <a:moveTo>
                    <a:pt x="303698" y="240390"/>
                  </a:moveTo>
                  <a:cubicBezTo>
                    <a:pt x="314288" y="169224"/>
                    <a:pt x="309252" y="-8865"/>
                    <a:pt x="154946" y="344"/>
                  </a:cubicBezTo>
                  <a:cubicBezTo>
                    <a:pt x="643" y="9554"/>
                    <a:pt x="-27548" y="126597"/>
                    <a:pt x="22892" y="277527"/>
                  </a:cubicBezTo>
                  <a:cubicBezTo>
                    <a:pt x="73335" y="428458"/>
                    <a:pt x="292764" y="401206"/>
                    <a:pt x="292764" y="401206"/>
                  </a:cubicBezTo>
                  <a:cubicBezTo>
                    <a:pt x="292764" y="401206"/>
                    <a:pt x="293108" y="311556"/>
                    <a:pt x="303698" y="240390"/>
                  </a:cubicBezTo>
                  <a:close/>
                </a:path>
              </a:pathLst>
            </a:custGeom>
            <a:solidFill>
              <a:srgbClr val="f1d29e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2" name="Google Shape;163;p2"/>
            <p:cNvSpPr/>
            <p:nvPr/>
          </p:nvSpPr>
          <p:spPr>
            <a:xfrm flipH="1">
              <a:off x="3319560" y="4897080"/>
              <a:ext cx="222480" cy="205200"/>
            </a:xfrm>
            <a:custGeom>
              <a:avLst/>
              <a:gdLst>
                <a:gd name="textAreaLeft" fmla="*/ 360 w 222480"/>
                <a:gd name="textAreaRight" fmla="*/ 223200 w 222480"/>
                <a:gd name="textAreaTop" fmla="*/ 0 h 205200"/>
                <a:gd name="textAreaBottom" fmla="*/ 205560 h 205200"/>
              </a:gdLst>
              <a:ahLst/>
              <a:rect l="textAreaLeft" t="textAreaTop" r="textAreaRight" b="textAreaBottom"/>
              <a:pathLst>
                <a:path w="212405" h="195678">
                  <a:moveTo>
                    <a:pt x="206851" y="104888"/>
                  </a:moveTo>
                  <a:cubicBezTo>
                    <a:pt x="206851" y="104888"/>
                    <a:pt x="176539" y="7190"/>
                    <a:pt x="99896" y="382"/>
                  </a:cubicBezTo>
                  <a:cubicBezTo>
                    <a:pt x="23253" y="-6427"/>
                    <a:pt x="-35283" y="79158"/>
                    <a:pt x="24791" y="155769"/>
                  </a:cubicBezTo>
                  <a:cubicBezTo>
                    <a:pt x="84865" y="232380"/>
                    <a:pt x="212405" y="175127"/>
                    <a:pt x="212405" y="175127"/>
                  </a:cubicBezTo>
                  <a:lnTo>
                    <a:pt x="206851" y="104888"/>
                  </a:lnTo>
                  <a:close/>
                </a:path>
              </a:pathLst>
            </a:custGeom>
            <a:solidFill>
              <a:srgbClr val="e6a782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3" name="Google Shape;164;p2"/>
            <p:cNvSpPr/>
            <p:nvPr/>
          </p:nvSpPr>
          <p:spPr>
            <a:xfrm flipH="1">
              <a:off x="2231280" y="4487040"/>
              <a:ext cx="1137600" cy="1113120"/>
            </a:xfrm>
            <a:custGeom>
              <a:avLst/>
              <a:gdLst>
                <a:gd name="textAreaLeft" fmla="*/ 360 w 1137600"/>
                <a:gd name="textAreaRight" fmla="*/ 1138320 w 1137600"/>
                <a:gd name="textAreaTop" fmla="*/ 0 h 1113120"/>
                <a:gd name="textAreaBottom" fmla="*/ 1113480 h 1113120"/>
              </a:gdLst>
              <a:ahLst/>
              <a:rect l="textAreaLeft" t="textAreaTop" r="textAreaRight" b="textAreaBottom"/>
              <a:pathLst>
                <a:path w="1084063" h="1061029">
                  <a:moveTo>
                    <a:pt x="33574" y="603517"/>
                  </a:moveTo>
                  <a:cubicBezTo>
                    <a:pt x="33574" y="603517"/>
                    <a:pt x="-21813" y="313777"/>
                    <a:pt x="131842" y="140926"/>
                  </a:cubicBezTo>
                  <a:cubicBezTo>
                    <a:pt x="249355" y="8730"/>
                    <a:pt x="447871" y="-24480"/>
                    <a:pt x="659252" y="16469"/>
                  </a:cubicBezTo>
                  <a:cubicBezTo>
                    <a:pt x="880721" y="59372"/>
                    <a:pt x="999096" y="167643"/>
                    <a:pt x="1063279" y="344785"/>
                  </a:cubicBezTo>
                  <a:cubicBezTo>
                    <a:pt x="1137194" y="548791"/>
                    <a:pt x="990214" y="784043"/>
                    <a:pt x="990214" y="784043"/>
                  </a:cubicBezTo>
                  <a:cubicBezTo>
                    <a:pt x="990214" y="784043"/>
                    <a:pt x="1024684" y="912276"/>
                    <a:pt x="881138" y="1004852"/>
                  </a:cubicBezTo>
                  <a:cubicBezTo>
                    <a:pt x="785557" y="1066497"/>
                    <a:pt x="572853" y="1072938"/>
                    <a:pt x="446794" y="1045742"/>
                  </a:cubicBezTo>
                  <a:cubicBezTo>
                    <a:pt x="324444" y="1019345"/>
                    <a:pt x="111423" y="925060"/>
                    <a:pt x="41277" y="836054"/>
                  </a:cubicBezTo>
                  <a:cubicBezTo>
                    <a:pt x="-46867" y="724216"/>
                    <a:pt x="33574" y="603517"/>
                    <a:pt x="33574" y="603517"/>
                  </a:cubicBezTo>
                  <a:close/>
                </a:path>
              </a:pathLst>
            </a:custGeom>
            <a:solidFill>
              <a:srgbClr val="a97551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4" name="Google Shape;165;p2"/>
            <p:cNvSpPr/>
            <p:nvPr/>
          </p:nvSpPr>
          <p:spPr>
            <a:xfrm flipH="1">
              <a:off x="2495520" y="4377960"/>
              <a:ext cx="432720" cy="272160"/>
            </a:xfrm>
            <a:custGeom>
              <a:avLst/>
              <a:gdLst>
                <a:gd name="textAreaLeft" fmla="*/ 360 w 432720"/>
                <a:gd name="textAreaRight" fmla="*/ 433440 w 432720"/>
                <a:gd name="textAreaTop" fmla="*/ 0 h 272160"/>
                <a:gd name="textAreaBottom" fmla="*/ 272520 h 272160"/>
              </a:gdLst>
              <a:ahLst/>
              <a:rect l="textAreaLeft" t="textAreaTop" r="textAreaRight" b="textAreaBottom"/>
              <a:pathLst>
                <a:path w="412625" h="259575">
                  <a:moveTo>
                    <a:pt x="184574" y="214928"/>
                  </a:moveTo>
                  <a:cubicBezTo>
                    <a:pt x="184574" y="214928"/>
                    <a:pt x="158128" y="138113"/>
                    <a:pt x="96119" y="110335"/>
                  </a:cubicBezTo>
                  <a:cubicBezTo>
                    <a:pt x="34114" y="82557"/>
                    <a:pt x="0" y="59315"/>
                    <a:pt x="0" y="59315"/>
                  </a:cubicBezTo>
                  <a:cubicBezTo>
                    <a:pt x="0" y="59315"/>
                    <a:pt x="89132" y="29383"/>
                    <a:pt x="179660" y="53398"/>
                  </a:cubicBezTo>
                  <a:cubicBezTo>
                    <a:pt x="270184" y="77414"/>
                    <a:pt x="292453" y="183906"/>
                    <a:pt x="292453" y="183906"/>
                  </a:cubicBezTo>
                  <a:cubicBezTo>
                    <a:pt x="292453" y="183906"/>
                    <a:pt x="292603" y="141938"/>
                    <a:pt x="269569" y="89075"/>
                  </a:cubicBezTo>
                  <a:cubicBezTo>
                    <a:pt x="246539" y="36211"/>
                    <a:pt x="223712" y="0"/>
                    <a:pt x="223712" y="0"/>
                  </a:cubicBezTo>
                  <a:cubicBezTo>
                    <a:pt x="223712" y="0"/>
                    <a:pt x="295408" y="17586"/>
                    <a:pt x="366914" y="89880"/>
                  </a:cubicBezTo>
                  <a:cubicBezTo>
                    <a:pt x="438416" y="162174"/>
                    <a:pt x="404667" y="259576"/>
                    <a:pt x="404667" y="259576"/>
                  </a:cubicBezTo>
                </a:path>
              </a:pathLst>
            </a:custGeom>
            <a:solidFill>
              <a:srgbClr val="a97551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5" name="Google Shape;166;p2"/>
            <p:cNvSpPr/>
            <p:nvPr/>
          </p:nvSpPr>
          <p:spPr>
            <a:xfrm flipH="1">
              <a:off x="2777400" y="4532400"/>
              <a:ext cx="174600" cy="133560"/>
            </a:xfrm>
            <a:custGeom>
              <a:avLst/>
              <a:gdLst>
                <a:gd name="textAreaLeft" fmla="*/ -360 w 174600"/>
                <a:gd name="textAreaRight" fmla="*/ 174600 w 174600"/>
                <a:gd name="textAreaTop" fmla="*/ 0 h 133560"/>
                <a:gd name="textAreaBottom" fmla="*/ 133920 h 133560"/>
              </a:gdLst>
              <a:ahLst/>
              <a:rect l="textAreaLeft" t="textAreaTop" r="textAreaRight" b="textAreaBottom"/>
              <a:pathLst>
                <a:path w="166863" h="127751">
                  <a:moveTo>
                    <a:pt x="162358" y="127751"/>
                  </a:moveTo>
                  <a:cubicBezTo>
                    <a:pt x="162358" y="127751"/>
                    <a:pt x="142292" y="97014"/>
                    <a:pt x="101701" y="85431"/>
                  </a:cubicBezTo>
                  <a:cubicBezTo>
                    <a:pt x="61114" y="73847"/>
                    <a:pt x="0" y="81414"/>
                    <a:pt x="0" y="81414"/>
                  </a:cubicBezTo>
                  <a:cubicBezTo>
                    <a:pt x="0" y="81414"/>
                    <a:pt x="37186" y="32872"/>
                    <a:pt x="83108" y="13226"/>
                  </a:cubicBezTo>
                  <a:cubicBezTo>
                    <a:pt x="129030" y="-6419"/>
                    <a:pt x="166864" y="1635"/>
                    <a:pt x="166864" y="1635"/>
                  </a:cubicBezTo>
                </a:path>
              </a:pathLst>
            </a:custGeom>
            <a:solidFill>
              <a:srgbClr val="a97551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6" name="Google Shape;167;p2"/>
            <p:cNvSpPr/>
            <p:nvPr/>
          </p:nvSpPr>
          <p:spPr>
            <a:xfrm flipH="1">
              <a:off x="2357280" y="4763520"/>
              <a:ext cx="934560" cy="835560"/>
            </a:xfrm>
            <a:custGeom>
              <a:avLst/>
              <a:gdLst>
                <a:gd name="textAreaLeft" fmla="*/ 360 w 934560"/>
                <a:gd name="textAreaRight" fmla="*/ 935280 w 934560"/>
                <a:gd name="textAreaTop" fmla="*/ 0 h 835560"/>
                <a:gd name="textAreaBottom" fmla="*/ 835920 h 835560"/>
              </a:gdLst>
              <a:ahLst/>
              <a:rect l="textAreaLeft" t="textAreaTop" r="textAreaRight" b="textAreaBottom"/>
              <a:pathLst>
                <a:path w="890602" h="796507">
                  <a:moveTo>
                    <a:pt x="764754" y="113054"/>
                  </a:moveTo>
                  <a:cubicBezTo>
                    <a:pt x="616042" y="40641"/>
                    <a:pt x="514839" y="191571"/>
                    <a:pt x="514839" y="191571"/>
                  </a:cubicBezTo>
                  <a:cubicBezTo>
                    <a:pt x="514839" y="191571"/>
                    <a:pt x="518916" y="62104"/>
                    <a:pt x="358747" y="12126"/>
                  </a:cubicBezTo>
                  <a:cubicBezTo>
                    <a:pt x="239113" y="-25202"/>
                    <a:pt x="153151" y="27379"/>
                    <a:pt x="95429" y="118822"/>
                  </a:cubicBezTo>
                  <a:cubicBezTo>
                    <a:pt x="32703" y="218195"/>
                    <a:pt x="52361" y="367426"/>
                    <a:pt x="52361" y="367426"/>
                  </a:cubicBezTo>
                  <a:cubicBezTo>
                    <a:pt x="52361" y="367426"/>
                    <a:pt x="-4657" y="400033"/>
                    <a:pt x="306" y="492031"/>
                  </a:cubicBezTo>
                  <a:cubicBezTo>
                    <a:pt x="2601" y="534573"/>
                    <a:pt x="28497" y="596501"/>
                    <a:pt x="72897" y="656008"/>
                  </a:cubicBezTo>
                  <a:cubicBezTo>
                    <a:pt x="166603" y="713949"/>
                    <a:pt x="289812" y="764300"/>
                    <a:pt x="373252" y="782302"/>
                  </a:cubicBezTo>
                  <a:cubicBezTo>
                    <a:pt x="455069" y="799956"/>
                    <a:pt x="571695" y="801522"/>
                    <a:pt x="670801" y="784937"/>
                  </a:cubicBezTo>
                  <a:cubicBezTo>
                    <a:pt x="738028" y="745666"/>
                    <a:pt x="798333" y="696036"/>
                    <a:pt x="812437" y="655049"/>
                  </a:cubicBezTo>
                  <a:cubicBezTo>
                    <a:pt x="842826" y="566767"/>
                    <a:pt x="796026" y="523736"/>
                    <a:pt x="796026" y="523736"/>
                  </a:cubicBezTo>
                  <a:cubicBezTo>
                    <a:pt x="796026" y="523736"/>
                    <a:pt x="893464" y="398090"/>
                    <a:pt x="890537" y="302239"/>
                  </a:cubicBezTo>
                  <a:cubicBezTo>
                    <a:pt x="888036" y="220345"/>
                    <a:pt x="830443" y="145038"/>
                    <a:pt x="764754" y="113054"/>
                  </a:cubicBezTo>
                  <a:close/>
                </a:path>
              </a:pathLst>
            </a:custGeom>
            <a:solidFill>
              <a:srgbClr val="f1d1ac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7" name="Google Shape;168;p2"/>
            <p:cNvSpPr/>
            <p:nvPr/>
          </p:nvSpPr>
          <p:spPr>
            <a:xfrm flipH="1">
              <a:off x="2930400" y="4885920"/>
              <a:ext cx="239040" cy="239040"/>
            </a:xfrm>
            <a:custGeom>
              <a:avLst/>
              <a:gdLst>
                <a:gd name="textAreaLeft" fmla="*/ 360 w 239040"/>
                <a:gd name="textAreaRight" fmla="*/ 239760 w 239040"/>
                <a:gd name="textAreaTop" fmla="*/ 0 h 239040"/>
                <a:gd name="textAreaBottom" fmla="*/ 239400 h 239040"/>
              </a:gdLst>
              <a:ahLst/>
              <a:rect l="textAreaLeft" t="textAreaTop" r="textAreaRight" b="textAreaBottom"/>
              <a:pathLst>
                <a:path w="228163" h="228163">
                  <a:moveTo>
                    <a:pt x="12217" y="62769"/>
                  </a:moveTo>
                  <a:cubicBezTo>
                    <a:pt x="40558" y="6512"/>
                    <a:pt x="109138" y="-16121"/>
                    <a:pt x="165394" y="12220"/>
                  </a:cubicBezTo>
                  <a:cubicBezTo>
                    <a:pt x="221651" y="40557"/>
                    <a:pt x="244284" y="109136"/>
                    <a:pt x="215943" y="165393"/>
                  </a:cubicBezTo>
                  <a:cubicBezTo>
                    <a:pt x="187606" y="221650"/>
                    <a:pt x="119027" y="244283"/>
                    <a:pt x="62770" y="215946"/>
                  </a:cubicBezTo>
                  <a:cubicBezTo>
                    <a:pt x="6514" y="187605"/>
                    <a:pt x="-16120" y="119026"/>
                    <a:pt x="12217" y="62769"/>
                  </a:cubicBezTo>
                  <a:close/>
                </a:path>
              </a:pathLst>
            </a:custGeom>
            <a:solidFill>
              <a:srgbClr val="00000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8" name="Google Shape;169;p2"/>
            <p:cNvSpPr/>
            <p:nvPr/>
          </p:nvSpPr>
          <p:spPr>
            <a:xfrm flipH="1">
              <a:off x="3041640" y="4938840"/>
              <a:ext cx="74520" cy="74520"/>
            </a:xfrm>
            <a:custGeom>
              <a:avLst/>
              <a:gdLst>
                <a:gd name="textAreaLeft" fmla="*/ -360 w 74520"/>
                <a:gd name="textAreaRight" fmla="*/ 74520 w 74520"/>
                <a:gd name="textAreaTop" fmla="*/ 0 h 74520"/>
                <a:gd name="textAreaBottom" fmla="*/ 74880 h 74520"/>
              </a:gdLst>
              <a:ahLst/>
              <a:rect l="textAreaLeft" t="textAreaTop" r="textAreaRight" b="textAreaBottom"/>
              <a:pathLst>
                <a:path w="71452" h="71453">
                  <a:moveTo>
                    <a:pt x="3828" y="19658"/>
                  </a:moveTo>
                  <a:cubicBezTo>
                    <a:pt x="12702" y="2040"/>
                    <a:pt x="34177" y="-5048"/>
                    <a:pt x="51794" y="3826"/>
                  </a:cubicBezTo>
                  <a:cubicBezTo>
                    <a:pt x="69412" y="12703"/>
                    <a:pt x="76500" y="34178"/>
                    <a:pt x="67627" y="51796"/>
                  </a:cubicBezTo>
                  <a:cubicBezTo>
                    <a:pt x="58753" y="69413"/>
                    <a:pt x="37274" y="76502"/>
                    <a:pt x="19656" y="67628"/>
                  </a:cubicBezTo>
                  <a:cubicBezTo>
                    <a:pt x="2039" y="58750"/>
                    <a:pt x="-5049" y="37275"/>
                    <a:pt x="3828" y="1965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440" bIns="37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9" name="Google Shape;170;p2"/>
            <p:cNvSpPr/>
            <p:nvPr/>
          </p:nvSpPr>
          <p:spPr>
            <a:xfrm flipH="1">
              <a:off x="2411280" y="5006520"/>
              <a:ext cx="239040" cy="239040"/>
            </a:xfrm>
            <a:custGeom>
              <a:avLst/>
              <a:gdLst>
                <a:gd name="textAreaLeft" fmla="*/ 360 w 239040"/>
                <a:gd name="textAreaRight" fmla="*/ 239760 w 239040"/>
                <a:gd name="textAreaTop" fmla="*/ 0 h 239040"/>
                <a:gd name="textAreaBottom" fmla="*/ 239400 h 239040"/>
              </a:gdLst>
              <a:ahLst/>
              <a:rect l="textAreaLeft" t="textAreaTop" r="textAreaRight" b="textAreaBottom"/>
              <a:pathLst>
                <a:path w="228161" h="228163">
                  <a:moveTo>
                    <a:pt x="12220" y="62769"/>
                  </a:moveTo>
                  <a:cubicBezTo>
                    <a:pt x="40557" y="6512"/>
                    <a:pt x="109136" y="-16121"/>
                    <a:pt x="165393" y="12220"/>
                  </a:cubicBezTo>
                  <a:cubicBezTo>
                    <a:pt x="221650" y="40557"/>
                    <a:pt x="244283" y="109136"/>
                    <a:pt x="215942" y="165393"/>
                  </a:cubicBezTo>
                  <a:cubicBezTo>
                    <a:pt x="187605" y="221650"/>
                    <a:pt x="119026" y="244283"/>
                    <a:pt x="62769" y="215946"/>
                  </a:cubicBezTo>
                  <a:cubicBezTo>
                    <a:pt x="6512" y="187605"/>
                    <a:pt x="-16121" y="119026"/>
                    <a:pt x="12220" y="62769"/>
                  </a:cubicBezTo>
                  <a:close/>
                </a:path>
              </a:pathLst>
            </a:custGeom>
            <a:solidFill>
              <a:srgbClr val="00000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0" name="Google Shape;171;p2"/>
            <p:cNvSpPr/>
            <p:nvPr/>
          </p:nvSpPr>
          <p:spPr>
            <a:xfrm flipH="1">
              <a:off x="2522160" y="5059080"/>
              <a:ext cx="74520" cy="74520"/>
            </a:xfrm>
            <a:custGeom>
              <a:avLst/>
              <a:gdLst>
                <a:gd name="textAreaLeft" fmla="*/ -360 w 74520"/>
                <a:gd name="textAreaRight" fmla="*/ 74520 w 74520"/>
                <a:gd name="textAreaTop" fmla="*/ 0 h 74520"/>
                <a:gd name="textAreaBottom" fmla="*/ 74880 h 74520"/>
              </a:gdLst>
              <a:ahLst/>
              <a:rect l="textAreaLeft" t="textAreaTop" r="textAreaRight" b="textAreaBottom"/>
              <a:pathLst>
                <a:path w="71452" h="71453">
                  <a:moveTo>
                    <a:pt x="3828" y="19658"/>
                  </a:moveTo>
                  <a:cubicBezTo>
                    <a:pt x="12702" y="2040"/>
                    <a:pt x="34177" y="-5048"/>
                    <a:pt x="51798" y="3826"/>
                  </a:cubicBezTo>
                  <a:cubicBezTo>
                    <a:pt x="69416" y="12703"/>
                    <a:pt x="76500" y="34178"/>
                    <a:pt x="67627" y="51796"/>
                  </a:cubicBezTo>
                  <a:cubicBezTo>
                    <a:pt x="58753" y="69413"/>
                    <a:pt x="37274" y="76502"/>
                    <a:pt x="19656" y="67628"/>
                  </a:cubicBezTo>
                  <a:cubicBezTo>
                    <a:pt x="2039" y="58751"/>
                    <a:pt x="-5049" y="37275"/>
                    <a:pt x="3828" y="1965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440" bIns="37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1" name="Google Shape;172;p2"/>
            <p:cNvSpPr/>
            <p:nvPr/>
          </p:nvSpPr>
          <p:spPr>
            <a:xfrm flipH="1">
              <a:off x="2720520" y="5117400"/>
              <a:ext cx="195840" cy="128880"/>
            </a:xfrm>
            <a:custGeom>
              <a:avLst/>
              <a:gdLst>
                <a:gd name="textAreaLeft" fmla="*/ 360 w 195840"/>
                <a:gd name="textAreaRight" fmla="*/ 196560 w 195840"/>
                <a:gd name="textAreaTop" fmla="*/ 0 h 128880"/>
                <a:gd name="textAreaBottom" fmla="*/ 129240 h 128880"/>
              </a:gdLst>
              <a:ahLst/>
              <a:rect l="textAreaLeft" t="textAreaTop" r="textAreaRight" b="textAreaBottom"/>
              <a:pathLst>
                <a:path w="186773" h="123113">
                  <a:moveTo>
                    <a:pt x="123056" y="5556"/>
                  </a:moveTo>
                  <a:cubicBezTo>
                    <a:pt x="87174" y="-7111"/>
                    <a:pt x="27330" y="1241"/>
                    <a:pt x="7077" y="37232"/>
                  </a:cubicBezTo>
                  <a:cubicBezTo>
                    <a:pt x="1952" y="46337"/>
                    <a:pt x="370" y="55923"/>
                    <a:pt x="13" y="66221"/>
                  </a:cubicBezTo>
                  <a:cubicBezTo>
                    <a:pt x="-112" y="67310"/>
                    <a:pt x="665" y="68160"/>
                    <a:pt x="1754" y="68286"/>
                  </a:cubicBezTo>
                  <a:cubicBezTo>
                    <a:pt x="2843" y="68415"/>
                    <a:pt x="3693" y="67638"/>
                    <a:pt x="3819" y="66549"/>
                  </a:cubicBezTo>
                  <a:cubicBezTo>
                    <a:pt x="5329" y="59157"/>
                    <a:pt x="7215" y="52542"/>
                    <a:pt x="11332" y="46122"/>
                  </a:cubicBezTo>
                  <a:cubicBezTo>
                    <a:pt x="32119" y="13672"/>
                    <a:pt x="78308" y="20331"/>
                    <a:pt x="109511" y="29294"/>
                  </a:cubicBezTo>
                  <a:cubicBezTo>
                    <a:pt x="118607" y="31905"/>
                    <a:pt x="128023" y="33715"/>
                    <a:pt x="136755" y="37459"/>
                  </a:cubicBezTo>
                  <a:cubicBezTo>
                    <a:pt x="160056" y="47458"/>
                    <a:pt x="179673" y="67869"/>
                    <a:pt x="176054" y="94967"/>
                  </a:cubicBezTo>
                  <a:cubicBezTo>
                    <a:pt x="174876" y="103788"/>
                    <a:pt x="171399" y="111718"/>
                    <a:pt x="167577" y="119668"/>
                  </a:cubicBezTo>
                  <a:cubicBezTo>
                    <a:pt x="166918" y="120818"/>
                    <a:pt x="167213" y="122182"/>
                    <a:pt x="168363" y="122842"/>
                  </a:cubicBezTo>
                  <a:cubicBezTo>
                    <a:pt x="169512" y="123502"/>
                    <a:pt x="171034" y="122891"/>
                    <a:pt x="171694" y="121745"/>
                  </a:cubicBezTo>
                  <a:cubicBezTo>
                    <a:pt x="178264" y="112022"/>
                    <a:pt x="183827" y="102104"/>
                    <a:pt x="185899" y="90396"/>
                  </a:cubicBezTo>
                  <a:cubicBezTo>
                    <a:pt x="190846" y="62436"/>
                    <a:pt x="174147" y="37925"/>
                    <a:pt x="152494" y="21971"/>
                  </a:cubicBezTo>
                  <a:cubicBezTo>
                    <a:pt x="143515" y="15352"/>
                    <a:pt x="133614" y="9280"/>
                    <a:pt x="123056" y="5556"/>
                  </a:cubicBezTo>
                  <a:close/>
                </a:path>
              </a:pathLst>
            </a:custGeom>
            <a:solidFill>
              <a:srgbClr val="00000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2" name="Google Shape;173;p2"/>
            <p:cNvSpPr/>
            <p:nvPr/>
          </p:nvSpPr>
          <p:spPr>
            <a:xfrm flipH="1">
              <a:off x="2778120" y="5216400"/>
              <a:ext cx="32040" cy="52560"/>
            </a:xfrm>
            <a:custGeom>
              <a:avLst/>
              <a:gdLst>
                <a:gd name="textAreaLeft" fmla="*/ -360 w 32040"/>
                <a:gd name="textAreaRight" fmla="*/ 32040 w 3204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30802" h="50279">
                  <a:moveTo>
                    <a:pt x="6338" y="20573"/>
                  </a:moveTo>
                  <a:cubicBezTo>
                    <a:pt x="13216" y="6923"/>
                    <a:pt x="22846" y="-2096"/>
                    <a:pt x="27854" y="422"/>
                  </a:cubicBezTo>
                  <a:cubicBezTo>
                    <a:pt x="32857" y="2944"/>
                    <a:pt x="31339" y="16055"/>
                    <a:pt x="24465" y="29706"/>
                  </a:cubicBezTo>
                  <a:cubicBezTo>
                    <a:pt x="17588" y="43356"/>
                    <a:pt x="7957" y="52379"/>
                    <a:pt x="2950" y="49857"/>
                  </a:cubicBezTo>
                  <a:cubicBezTo>
                    <a:pt x="-2054" y="47335"/>
                    <a:pt x="-540" y="34223"/>
                    <a:pt x="6338" y="20573"/>
                  </a:cubicBezTo>
                  <a:close/>
                </a:path>
              </a:pathLst>
            </a:custGeom>
            <a:solidFill>
              <a:srgbClr val="00000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280" bIns="26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3" name="Google Shape;174;p2"/>
            <p:cNvSpPr/>
            <p:nvPr/>
          </p:nvSpPr>
          <p:spPr>
            <a:xfrm flipH="1">
              <a:off x="2851560" y="5195880"/>
              <a:ext cx="21240" cy="57600"/>
            </a:xfrm>
            <a:custGeom>
              <a:avLst/>
              <a:gdLst>
                <a:gd name="textAreaLeft" fmla="*/ -360 w 21240"/>
                <a:gd name="textAreaRight" fmla="*/ 21240 w 21240"/>
                <a:gd name="textAreaTop" fmla="*/ 0 h 57600"/>
                <a:gd name="textAreaBottom" fmla="*/ 57960 h 57600"/>
              </a:gdLst>
              <a:ahLst/>
              <a:rect l="textAreaLeft" t="textAreaTop" r="textAreaRight" b="textAreaBottom"/>
              <a:pathLst>
                <a:path w="20571" h="55252">
                  <a:moveTo>
                    <a:pt x="157" y="26972"/>
                  </a:moveTo>
                  <a:cubicBezTo>
                    <a:pt x="1141" y="11719"/>
                    <a:pt x="6472" y="-352"/>
                    <a:pt x="12067" y="8"/>
                  </a:cubicBezTo>
                  <a:cubicBezTo>
                    <a:pt x="17661" y="368"/>
                    <a:pt x="21398" y="13027"/>
                    <a:pt x="20414" y="28280"/>
                  </a:cubicBezTo>
                  <a:cubicBezTo>
                    <a:pt x="19430" y="43533"/>
                    <a:pt x="14099" y="55605"/>
                    <a:pt x="8504" y="55244"/>
                  </a:cubicBezTo>
                  <a:cubicBezTo>
                    <a:pt x="2910" y="54884"/>
                    <a:pt x="-827" y="42226"/>
                    <a:pt x="157" y="26972"/>
                  </a:cubicBezTo>
                  <a:close/>
                </a:path>
              </a:pathLst>
            </a:custGeom>
            <a:solidFill>
              <a:srgbClr val="00000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8800" bIns="28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4" name="Google Shape;175;p2"/>
            <p:cNvSpPr/>
            <p:nvPr/>
          </p:nvSpPr>
          <p:spPr>
            <a:xfrm flipH="1">
              <a:off x="2525040" y="5281200"/>
              <a:ext cx="654480" cy="272880"/>
            </a:xfrm>
            <a:custGeom>
              <a:avLst/>
              <a:gdLst>
                <a:gd name="textAreaLeft" fmla="*/ 360 w 654480"/>
                <a:gd name="textAreaRight" fmla="*/ 655200 w 654480"/>
                <a:gd name="textAreaTop" fmla="*/ 0 h 272880"/>
                <a:gd name="textAreaBottom" fmla="*/ 273240 h 272880"/>
              </a:gdLst>
              <a:ahLst/>
              <a:rect l="textAreaLeft" t="textAreaTop" r="textAreaRight" b="textAreaBottom"/>
              <a:pathLst>
                <a:path w="624009" h="260383">
                  <a:moveTo>
                    <a:pt x="30405" y="1052"/>
                  </a:moveTo>
                  <a:cubicBezTo>
                    <a:pt x="12379" y="-3025"/>
                    <a:pt x="-4736" y="5485"/>
                    <a:pt x="1198" y="13917"/>
                  </a:cubicBezTo>
                  <a:cubicBezTo>
                    <a:pt x="7817" y="23317"/>
                    <a:pt x="19508" y="7942"/>
                    <a:pt x="39319" y="24385"/>
                  </a:cubicBezTo>
                  <a:cubicBezTo>
                    <a:pt x="59135" y="40829"/>
                    <a:pt x="90824" y="72598"/>
                    <a:pt x="107356" y="95616"/>
                  </a:cubicBezTo>
                  <a:cubicBezTo>
                    <a:pt x="126751" y="122625"/>
                    <a:pt x="145202" y="210251"/>
                    <a:pt x="245802" y="246939"/>
                  </a:cubicBezTo>
                  <a:cubicBezTo>
                    <a:pt x="254481" y="250105"/>
                    <a:pt x="288712" y="258136"/>
                    <a:pt x="298845" y="259193"/>
                  </a:cubicBezTo>
                  <a:cubicBezTo>
                    <a:pt x="405343" y="270362"/>
                    <a:pt x="460365" y="199710"/>
                    <a:pt x="489645" y="183950"/>
                  </a:cubicBezTo>
                  <a:cubicBezTo>
                    <a:pt x="514598" y="170519"/>
                    <a:pt x="557014" y="155872"/>
                    <a:pt x="582031" y="149788"/>
                  </a:cubicBezTo>
                  <a:cubicBezTo>
                    <a:pt x="607049" y="143700"/>
                    <a:pt x="610809" y="162649"/>
                    <a:pt x="620881" y="157103"/>
                  </a:cubicBezTo>
                  <a:cubicBezTo>
                    <a:pt x="629913" y="152132"/>
                    <a:pt x="618266" y="136972"/>
                    <a:pt x="600280" y="132729"/>
                  </a:cubicBezTo>
                  <a:cubicBezTo>
                    <a:pt x="594285" y="131317"/>
                    <a:pt x="587755" y="131070"/>
                    <a:pt x="580825" y="132887"/>
                  </a:cubicBezTo>
                  <a:cubicBezTo>
                    <a:pt x="543113" y="142781"/>
                    <a:pt x="446277" y="177048"/>
                    <a:pt x="325149" y="151258"/>
                  </a:cubicBezTo>
                  <a:cubicBezTo>
                    <a:pt x="315588" y="149225"/>
                    <a:pt x="278163" y="140562"/>
                    <a:pt x="269520" y="138405"/>
                  </a:cubicBezTo>
                  <a:cubicBezTo>
                    <a:pt x="149351" y="108437"/>
                    <a:pt x="77368" y="35161"/>
                    <a:pt x="47816" y="9731"/>
                  </a:cubicBezTo>
                  <a:cubicBezTo>
                    <a:pt x="42388" y="5056"/>
                    <a:pt x="36409" y="2412"/>
                    <a:pt x="30405" y="1052"/>
                  </a:cubicBezTo>
                  <a:close/>
                </a:path>
              </a:pathLst>
            </a:custGeom>
            <a:solidFill>
              <a:srgbClr val="00000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5" name="Google Shape;176;p2"/>
            <p:cNvSpPr/>
            <p:nvPr/>
          </p:nvSpPr>
          <p:spPr>
            <a:xfrm flipH="1">
              <a:off x="2781000" y="5474880"/>
              <a:ext cx="213120" cy="65160"/>
            </a:xfrm>
            <a:custGeom>
              <a:avLst/>
              <a:gdLst>
                <a:gd name="textAreaLeft" fmla="*/ 360 w 213120"/>
                <a:gd name="textAreaRight" fmla="*/ 213840 w 213120"/>
                <a:gd name="textAreaTop" fmla="*/ 0 h 65160"/>
                <a:gd name="textAreaBottom" fmla="*/ 65520 h 65160"/>
              </a:gdLst>
              <a:ahLst/>
              <a:rect l="textAreaLeft" t="textAreaTop" r="textAreaRight" b="textAreaBottom"/>
              <a:pathLst>
                <a:path w="203252" h="62273">
                  <a:moveTo>
                    <a:pt x="0" y="363"/>
                  </a:moveTo>
                  <a:cubicBezTo>
                    <a:pt x="0" y="363"/>
                    <a:pt x="59564" y="-2337"/>
                    <a:pt x="105806" y="6998"/>
                  </a:cubicBezTo>
                  <a:cubicBezTo>
                    <a:pt x="152044" y="16328"/>
                    <a:pt x="203252" y="51187"/>
                    <a:pt x="203252" y="51187"/>
                  </a:cubicBezTo>
                  <a:cubicBezTo>
                    <a:pt x="203252" y="51187"/>
                    <a:pt x="164402" y="71820"/>
                    <a:pt x="97617" y="56790"/>
                  </a:cubicBezTo>
                  <a:cubicBezTo>
                    <a:pt x="30835" y="41763"/>
                    <a:pt x="0" y="363"/>
                    <a:pt x="0" y="363"/>
                  </a:cubicBezTo>
                  <a:close/>
                </a:path>
              </a:pathLst>
            </a:custGeom>
            <a:solidFill>
              <a:srgbClr val="e7507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2760" bIns="32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6" name="Google Shape;177;p2"/>
            <p:cNvSpPr/>
            <p:nvPr/>
          </p:nvSpPr>
          <p:spPr>
            <a:xfrm flipH="1">
              <a:off x="3607920" y="4919760"/>
              <a:ext cx="344880" cy="641880"/>
            </a:xfrm>
            <a:custGeom>
              <a:avLst/>
              <a:gdLst>
                <a:gd name="textAreaLeft" fmla="*/ 360 w 344880"/>
                <a:gd name="textAreaRight" fmla="*/ 345600 w 344880"/>
                <a:gd name="textAreaTop" fmla="*/ 0 h 641880"/>
                <a:gd name="textAreaBottom" fmla="*/ 642240 h 641880"/>
              </a:gdLst>
              <a:ahLst/>
              <a:rect l="textAreaLeft" t="textAreaTop" r="textAreaRight" b="textAreaBottom"/>
              <a:pathLst>
                <a:path w="328852" h="611913">
                  <a:moveTo>
                    <a:pt x="127660" y="110383"/>
                  </a:moveTo>
                  <a:cubicBezTo>
                    <a:pt x="127660" y="110383"/>
                    <a:pt x="69520" y="75755"/>
                    <a:pt x="73517" y="62101"/>
                  </a:cubicBezTo>
                  <a:cubicBezTo>
                    <a:pt x="77514" y="48451"/>
                    <a:pt x="129905" y="-5896"/>
                    <a:pt x="144502" y="525"/>
                  </a:cubicBezTo>
                  <a:cubicBezTo>
                    <a:pt x="159099" y="6949"/>
                    <a:pt x="174796" y="74836"/>
                    <a:pt x="174796" y="74836"/>
                  </a:cubicBezTo>
                  <a:cubicBezTo>
                    <a:pt x="174796" y="74836"/>
                    <a:pt x="219599" y="86438"/>
                    <a:pt x="254715" y="118094"/>
                  </a:cubicBezTo>
                  <a:cubicBezTo>
                    <a:pt x="325144" y="181585"/>
                    <a:pt x="358415" y="295184"/>
                    <a:pt x="295621" y="439346"/>
                  </a:cubicBezTo>
                  <a:cubicBezTo>
                    <a:pt x="253043" y="537100"/>
                    <a:pt x="165810" y="578662"/>
                    <a:pt x="78501" y="601352"/>
                  </a:cubicBezTo>
                  <a:cubicBezTo>
                    <a:pt x="39184" y="611565"/>
                    <a:pt x="23507" y="622248"/>
                    <a:pt x="4668" y="592462"/>
                  </a:cubicBezTo>
                  <a:cubicBezTo>
                    <a:pt x="-12790" y="564858"/>
                    <a:pt x="23519" y="538472"/>
                    <a:pt x="34974" y="524700"/>
                  </a:cubicBezTo>
                  <a:cubicBezTo>
                    <a:pt x="46428" y="510929"/>
                    <a:pt x="129465" y="410818"/>
                    <a:pt x="150124" y="321266"/>
                  </a:cubicBezTo>
                  <a:cubicBezTo>
                    <a:pt x="170784" y="231709"/>
                    <a:pt x="127660" y="110383"/>
                    <a:pt x="127660" y="110383"/>
                  </a:cubicBezTo>
                  <a:close/>
                </a:path>
              </a:pathLst>
            </a:custGeom>
            <a:solidFill>
              <a:srgbClr val="f6ca15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7" name="Google Shape;178;p2"/>
            <p:cNvSpPr/>
            <p:nvPr/>
          </p:nvSpPr>
          <p:spPr>
            <a:xfrm flipH="1">
              <a:off x="3569400" y="5198760"/>
              <a:ext cx="147960" cy="280800"/>
            </a:xfrm>
            <a:custGeom>
              <a:avLst/>
              <a:gdLst>
                <a:gd name="textAreaLeft" fmla="*/ -360 w 147960"/>
                <a:gd name="textAreaRight" fmla="*/ 147960 w 147960"/>
                <a:gd name="textAreaTop" fmla="*/ 0 h 280800"/>
                <a:gd name="textAreaBottom" fmla="*/ 281160 h 280800"/>
              </a:gdLst>
              <a:ahLst/>
              <a:rect l="textAreaLeft" t="textAreaTop" r="textAreaRight" b="textAreaBottom"/>
              <a:pathLst>
                <a:path w="141292" h="267703">
                  <a:moveTo>
                    <a:pt x="116794" y="212531"/>
                  </a:moveTo>
                  <a:cubicBezTo>
                    <a:pt x="140621" y="166423"/>
                    <a:pt x="144078" y="120877"/>
                    <a:pt x="139625" y="82173"/>
                  </a:cubicBezTo>
                  <a:cubicBezTo>
                    <a:pt x="134885" y="40971"/>
                    <a:pt x="120579" y="7858"/>
                    <a:pt x="91400" y="1777"/>
                  </a:cubicBezTo>
                  <a:cubicBezTo>
                    <a:pt x="34811" y="-10015"/>
                    <a:pt x="-9021" y="39822"/>
                    <a:pt x="1593" y="64272"/>
                  </a:cubicBezTo>
                  <a:cubicBezTo>
                    <a:pt x="12207" y="88719"/>
                    <a:pt x="78928" y="66045"/>
                    <a:pt x="78928" y="66045"/>
                  </a:cubicBezTo>
                  <a:cubicBezTo>
                    <a:pt x="78928" y="66045"/>
                    <a:pt x="69022" y="92119"/>
                    <a:pt x="67318" y="114862"/>
                  </a:cubicBezTo>
                  <a:cubicBezTo>
                    <a:pt x="65609" y="137608"/>
                    <a:pt x="72095" y="157027"/>
                    <a:pt x="72095" y="157027"/>
                  </a:cubicBezTo>
                  <a:cubicBezTo>
                    <a:pt x="72095" y="157027"/>
                    <a:pt x="59477" y="182955"/>
                    <a:pt x="43053" y="206410"/>
                  </a:cubicBezTo>
                  <a:cubicBezTo>
                    <a:pt x="26634" y="229865"/>
                    <a:pt x="6410" y="250850"/>
                    <a:pt x="6410" y="250850"/>
                  </a:cubicBezTo>
                  <a:cubicBezTo>
                    <a:pt x="6410" y="250850"/>
                    <a:pt x="67601" y="307718"/>
                    <a:pt x="116794" y="212531"/>
                  </a:cubicBezTo>
                  <a:close/>
                </a:path>
              </a:pathLst>
            </a:custGeom>
            <a:solidFill>
              <a:srgbClr val="f1d1ac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8" name="Google Shape;179;p2"/>
            <p:cNvSpPr/>
            <p:nvPr/>
          </p:nvSpPr>
          <p:spPr>
            <a:xfrm flipH="1">
              <a:off x="3788280" y="5324760"/>
              <a:ext cx="91440" cy="61560"/>
            </a:xfrm>
            <a:custGeom>
              <a:avLst/>
              <a:gdLst>
                <a:gd name="textAreaLeft" fmla="*/ 360 w 91440"/>
                <a:gd name="textAreaRight" fmla="*/ 92160 w 91440"/>
                <a:gd name="textAreaTop" fmla="*/ 0 h 61560"/>
                <a:gd name="textAreaBottom" fmla="*/ 61920 h 61560"/>
              </a:gdLst>
              <a:ahLst/>
              <a:rect l="textAreaLeft" t="textAreaTop" r="textAreaRight" b="textAreaBottom"/>
              <a:pathLst>
                <a:path w="87521" h="58994">
                  <a:moveTo>
                    <a:pt x="186" y="32371"/>
                  </a:moveTo>
                  <a:cubicBezTo>
                    <a:pt x="-2264" y="8159"/>
                    <a:pt x="19904" y="382"/>
                    <a:pt x="42109" y="14"/>
                  </a:cubicBezTo>
                  <a:cubicBezTo>
                    <a:pt x="64151" y="-354"/>
                    <a:pt x="86216" y="6527"/>
                    <a:pt x="87467" y="25343"/>
                  </a:cubicBezTo>
                  <a:cubicBezTo>
                    <a:pt x="88717" y="44143"/>
                    <a:pt x="68286" y="54955"/>
                    <a:pt x="46877" y="58109"/>
                  </a:cubicBezTo>
                  <a:cubicBezTo>
                    <a:pt x="25258" y="61290"/>
                    <a:pt x="2639" y="56611"/>
                    <a:pt x="186" y="32371"/>
                  </a:cubicBezTo>
                  <a:close/>
                </a:path>
              </a:pathLst>
            </a:custGeom>
            <a:solidFill>
              <a:srgbClr val="f1d1ac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30960" bIns="30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9" name="Google Shape;180;p2"/>
            <p:cNvSpPr/>
            <p:nvPr/>
          </p:nvSpPr>
          <p:spPr>
            <a:xfrm flipH="1">
              <a:off x="3771360" y="5253480"/>
              <a:ext cx="95400" cy="64800"/>
            </a:xfrm>
            <a:custGeom>
              <a:avLst/>
              <a:gdLst>
                <a:gd name="textAreaLeft" fmla="*/ -360 w 95400"/>
                <a:gd name="textAreaRight" fmla="*/ 95400 w 95400"/>
                <a:gd name="textAreaTop" fmla="*/ 0 h 64800"/>
                <a:gd name="textAreaBottom" fmla="*/ 65160 h 64800"/>
              </a:gdLst>
              <a:ahLst/>
              <a:rect l="textAreaLeft" t="textAreaTop" r="textAreaRight" b="textAreaBottom"/>
              <a:pathLst>
                <a:path w="91152" h="61924">
                  <a:moveTo>
                    <a:pt x="412" y="35896"/>
                  </a:moveTo>
                  <a:cubicBezTo>
                    <a:pt x="-2991" y="13259"/>
                    <a:pt x="15217" y="6729"/>
                    <a:pt x="35584" y="1908"/>
                  </a:cubicBezTo>
                  <a:cubicBezTo>
                    <a:pt x="60276" y="-3933"/>
                    <a:pt x="89933" y="3677"/>
                    <a:pt x="91114" y="24197"/>
                  </a:cubicBezTo>
                  <a:cubicBezTo>
                    <a:pt x="92249" y="43924"/>
                    <a:pt x="68428" y="60468"/>
                    <a:pt x="44742" y="61723"/>
                  </a:cubicBezTo>
                  <a:cubicBezTo>
                    <a:pt x="23468" y="62849"/>
                    <a:pt x="4022" y="59910"/>
                    <a:pt x="412" y="35896"/>
                  </a:cubicBezTo>
                  <a:close/>
                </a:path>
              </a:pathLst>
            </a:custGeom>
            <a:solidFill>
              <a:srgbClr val="f1d1ac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32400" bIns="32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0" name="Google Shape;181;p2"/>
            <p:cNvSpPr/>
            <p:nvPr/>
          </p:nvSpPr>
          <p:spPr>
            <a:xfrm flipH="1">
              <a:off x="3760920" y="5181840"/>
              <a:ext cx="94680" cy="62640"/>
            </a:xfrm>
            <a:custGeom>
              <a:avLst/>
              <a:gdLst>
                <a:gd name="textAreaLeft" fmla="*/ -360 w 94680"/>
                <a:gd name="textAreaRight" fmla="*/ 94680 w 94680"/>
                <a:gd name="textAreaTop" fmla="*/ 0 h 62640"/>
                <a:gd name="textAreaBottom" fmla="*/ 63000 h 62640"/>
              </a:gdLst>
              <a:ahLst/>
              <a:rect l="textAreaLeft" t="textAreaTop" r="textAreaRight" b="textAreaBottom"/>
              <a:pathLst>
                <a:path w="90410" h="60018">
                  <a:moveTo>
                    <a:pt x="13" y="30996"/>
                  </a:moveTo>
                  <a:cubicBezTo>
                    <a:pt x="1282" y="-10372"/>
                    <a:pt x="92653" y="-9611"/>
                    <a:pt x="90369" y="28968"/>
                  </a:cubicBezTo>
                  <a:cubicBezTo>
                    <a:pt x="88085" y="67546"/>
                    <a:pt x="-1256" y="72368"/>
                    <a:pt x="13" y="30996"/>
                  </a:cubicBezTo>
                  <a:close/>
                </a:path>
              </a:pathLst>
            </a:custGeom>
            <a:solidFill>
              <a:srgbClr val="f1d1ac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31320" bIns="31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1" name="Google Shape;182;p2"/>
            <p:cNvSpPr/>
            <p:nvPr/>
          </p:nvSpPr>
          <p:spPr>
            <a:xfrm flipH="1">
              <a:off x="3752640" y="5359680"/>
              <a:ext cx="132840" cy="142200"/>
            </a:xfrm>
            <a:custGeom>
              <a:avLst/>
              <a:gdLst>
                <a:gd name="textAreaLeft" fmla="*/ -360 w 132840"/>
                <a:gd name="textAreaRight" fmla="*/ 132840 w 132840"/>
                <a:gd name="textAreaTop" fmla="*/ 0 h 142200"/>
                <a:gd name="textAreaBottom" fmla="*/ 142560 h 142200"/>
              </a:gdLst>
              <a:ahLst/>
              <a:rect l="textAreaLeft" t="textAreaTop" r="textAreaRight" b="textAreaBottom"/>
              <a:pathLst>
                <a:path w="127052" h="135656">
                  <a:moveTo>
                    <a:pt x="0" y="135657"/>
                  </a:moveTo>
                  <a:cubicBezTo>
                    <a:pt x="0" y="135657"/>
                    <a:pt x="51462" y="116582"/>
                    <a:pt x="81309" y="81598"/>
                  </a:cubicBezTo>
                  <a:cubicBezTo>
                    <a:pt x="111156" y="46614"/>
                    <a:pt x="127052" y="0"/>
                    <a:pt x="127052" y="0"/>
                  </a:cubicBezTo>
                </a:path>
              </a:pathLst>
            </a:custGeom>
            <a:noFill/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2" name="Google Shape;183;p2"/>
            <p:cNvSpPr/>
            <p:nvPr/>
          </p:nvSpPr>
          <p:spPr>
            <a:xfrm flipH="1">
              <a:off x="3717000" y="5043240"/>
              <a:ext cx="45720" cy="264960"/>
            </a:xfrm>
            <a:custGeom>
              <a:avLst/>
              <a:gdLst>
                <a:gd name="textAreaLeft" fmla="*/ -360 w 45720"/>
                <a:gd name="textAreaRight" fmla="*/ 45720 w 45720"/>
                <a:gd name="textAreaTop" fmla="*/ 0 h 264960"/>
                <a:gd name="textAreaBottom" fmla="*/ 265320 h 264960"/>
              </a:gdLst>
              <a:ahLst/>
              <a:rect l="textAreaLeft" t="textAreaTop" r="textAreaRight" b="textAreaBottom"/>
              <a:pathLst>
                <a:path w="43994" h="252639">
                  <a:moveTo>
                    <a:pt x="24783" y="252639"/>
                  </a:moveTo>
                  <a:cubicBezTo>
                    <a:pt x="24783" y="252639"/>
                    <a:pt x="49183" y="186461"/>
                    <a:pt x="42986" y="123302"/>
                  </a:cubicBezTo>
                  <a:cubicBezTo>
                    <a:pt x="36790" y="60139"/>
                    <a:pt x="0" y="0"/>
                    <a:pt x="0" y="0"/>
                  </a:cubicBezTo>
                </a:path>
              </a:pathLst>
            </a:custGeom>
            <a:noFill/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3" name="Google Shape;184;p2"/>
            <p:cNvSpPr/>
            <p:nvPr/>
          </p:nvSpPr>
          <p:spPr>
            <a:xfrm flipH="1">
              <a:off x="3799080" y="4941000"/>
              <a:ext cx="46800" cy="42120"/>
            </a:xfrm>
            <a:custGeom>
              <a:avLst/>
              <a:gdLst>
                <a:gd name="textAreaLeft" fmla="*/ 360 w 46800"/>
                <a:gd name="textAreaRight" fmla="*/ 47520 w 46800"/>
                <a:gd name="textAreaTop" fmla="*/ 0 h 42120"/>
                <a:gd name="textAreaBottom" fmla="*/ 42480 h 42120"/>
              </a:gdLst>
              <a:ahLst/>
              <a:rect l="textAreaLeft" t="textAreaTop" r="textAreaRight" b="textAreaBottom"/>
              <a:pathLst>
                <a:path w="44823" h="40485">
                  <a:moveTo>
                    <a:pt x="0" y="40485"/>
                  </a:moveTo>
                  <a:cubicBezTo>
                    <a:pt x="0" y="40485"/>
                    <a:pt x="12797" y="36437"/>
                    <a:pt x="24002" y="26317"/>
                  </a:cubicBezTo>
                  <a:cubicBezTo>
                    <a:pt x="35208" y="16197"/>
                    <a:pt x="44824" y="0"/>
                    <a:pt x="44824" y="0"/>
                  </a:cubicBezTo>
                </a:path>
              </a:pathLst>
            </a:custGeom>
            <a:noFill/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21240" bIns="21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4" name="Google Shape;185;p2"/>
            <p:cNvSpPr/>
            <p:nvPr/>
          </p:nvSpPr>
          <p:spPr>
            <a:xfrm flipH="1">
              <a:off x="3266640" y="6363000"/>
              <a:ext cx="66960" cy="69480"/>
            </a:xfrm>
            <a:custGeom>
              <a:avLst/>
              <a:gdLst>
                <a:gd name="textAreaLeft" fmla="*/ 360 w 66960"/>
                <a:gd name="textAreaRight" fmla="*/ 67680 w 66960"/>
                <a:gd name="textAreaTop" fmla="*/ 0 h 69480"/>
                <a:gd name="textAreaBottom" fmla="*/ 69840 h 69480"/>
              </a:gdLst>
              <a:ahLst/>
              <a:rect l="textAreaLeft" t="textAreaTop" r="textAreaRight" b="textAreaBottom"/>
              <a:pathLst>
                <a:path w="64219" h="66453">
                  <a:moveTo>
                    <a:pt x="0" y="66454"/>
                  </a:moveTo>
                  <a:cubicBezTo>
                    <a:pt x="0" y="66454"/>
                    <a:pt x="6951" y="45048"/>
                    <a:pt x="23001" y="28434"/>
                  </a:cubicBezTo>
                  <a:cubicBezTo>
                    <a:pt x="39056" y="11820"/>
                    <a:pt x="64219" y="0"/>
                    <a:pt x="64219" y="0"/>
                  </a:cubicBezTo>
                </a:path>
              </a:pathLst>
            </a:custGeom>
            <a:noFill/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34920" bIns="34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5" name="Google Shape;186;p2"/>
            <p:cNvSpPr/>
            <p:nvPr/>
          </p:nvSpPr>
          <p:spPr>
            <a:xfrm flipH="1">
              <a:off x="3227400" y="6384960"/>
              <a:ext cx="53640" cy="61920"/>
            </a:xfrm>
            <a:custGeom>
              <a:avLst/>
              <a:gdLst>
                <a:gd name="textAreaLeft" fmla="*/ -360 w 53640"/>
                <a:gd name="textAreaRight" fmla="*/ 53640 w 53640"/>
                <a:gd name="textAreaTop" fmla="*/ 0 h 61920"/>
                <a:gd name="textAreaBottom" fmla="*/ 62280 h 61920"/>
              </a:gdLst>
              <a:ahLst/>
              <a:rect l="textAreaLeft" t="textAreaTop" r="textAreaRight" b="textAreaBottom"/>
              <a:pathLst>
                <a:path w="51439" h="59426">
                  <a:moveTo>
                    <a:pt x="0" y="59426"/>
                  </a:moveTo>
                  <a:cubicBezTo>
                    <a:pt x="0" y="59426"/>
                    <a:pt x="5032" y="42971"/>
                    <a:pt x="17893" y="28114"/>
                  </a:cubicBezTo>
                  <a:cubicBezTo>
                    <a:pt x="30754" y="13257"/>
                    <a:pt x="51440" y="0"/>
                    <a:pt x="51440" y="0"/>
                  </a:cubicBezTo>
                </a:path>
              </a:pathLst>
            </a:custGeom>
            <a:noFill/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30960" bIns="30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6" name="Google Shape;187;p2"/>
            <p:cNvSpPr/>
            <p:nvPr/>
          </p:nvSpPr>
          <p:spPr>
            <a:xfrm flipH="1">
              <a:off x="2592000" y="6393240"/>
              <a:ext cx="64440" cy="62280"/>
            </a:xfrm>
            <a:custGeom>
              <a:avLst/>
              <a:gdLst>
                <a:gd name="textAreaLeft" fmla="*/ -360 w 64440"/>
                <a:gd name="textAreaRight" fmla="*/ 64440 w 64440"/>
                <a:gd name="textAreaTop" fmla="*/ 0 h 62280"/>
                <a:gd name="textAreaBottom" fmla="*/ 62640 h 62280"/>
              </a:gdLst>
              <a:ahLst/>
              <a:rect l="textAreaLeft" t="textAreaTop" r="textAreaRight" b="textAreaBottom"/>
              <a:pathLst>
                <a:path w="61713" h="59685">
                  <a:moveTo>
                    <a:pt x="0" y="0"/>
                  </a:moveTo>
                  <a:cubicBezTo>
                    <a:pt x="0" y="0"/>
                    <a:pt x="29126" y="8400"/>
                    <a:pt x="44525" y="22479"/>
                  </a:cubicBezTo>
                  <a:cubicBezTo>
                    <a:pt x="59924" y="36558"/>
                    <a:pt x="61714" y="59685"/>
                    <a:pt x="61714" y="59685"/>
                  </a:cubicBezTo>
                </a:path>
              </a:pathLst>
            </a:custGeom>
            <a:noFill/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31320" bIns="31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7" name="Google Shape;188;p2"/>
            <p:cNvSpPr/>
            <p:nvPr/>
          </p:nvSpPr>
          <p:spPr>
            <a:xfrm flipH="1">
              <a:off x="2536560" y="6366960"/>
              <a:ext cx="77760" cy="76320"/>
            </a:xfrm>
            <a:custGeom>
              <a:avLst/>
              <a:gdLst>
                <a:gd name="textAreaLeft" fmla="*/ 360 w 77760"/>
                <a:gd name="textAreaRight" fmla="*/ 78480 w 77760"/>
                <a:gd name="textAreaTop" fmla="*/ 0 h 76320"/>
                <a:gd name="textAreaBottom" fmla="*/ 76680 h 76320"/>
              </a:gdLst>
              <a:ahLst/>
              <a:rect l="textAreaLeft" t="textAreaTop" r="textAreaRight" b="textAreaBottom"/>
              <a:pathLst>
                <a:path w="74351" h="72991">
                  <a:moveTo>
                    <a:pt x="0" y="0"/>
                  </a:moveTo>
                  <a:cubicBezTo>
                    <a:pt x="0" y="0"/>
                    <a:pt x="29454" y="11679"/>
                    <a:pt x="48043" y="29928"/>
                  </a:cubicBezTo>
                  <a:cubicBezTo>
                    <a:pt x="66632" y="48177"/>
                    <a:pt x="74352" y="72992"/>
                    <a:pt x="74352" y="72992"/>
                  </a:cubicBezTo>
                </a:path>
              </a:pathLst>
            </a:custGeom>
            <a:noFill/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38160" bIns="38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78" name="Google Shape;189;p2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>
              <a:gd name="textAreaLeft" fmla="*/ 0 w 1131120"/>
              <a:gd name="textAreaRight" fmla="*/ 1131480 w 1131120"/>
              <a:gd name="textAreaTop" fmla="*/ 0 h 114120"/>
              <a:gd name="textAreaBottom" fmla="*/ 114480 h 114120"/>
            </a:gdLst>
            <a:ahLst/>
            <a:rect l="textAreaLeft" t="textAreaTop" r="textAreaRight" b="textAreaBottom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уровень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уровен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ь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структ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сто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й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уро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вен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ь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стр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укт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ур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е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ь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м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о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й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о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е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н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ь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>
              <a:gd name="textAreaLeft" fmla="*/ 0 w 1131120"/>
              <a:gd name="textAreaRight" fmla="*/ 1131480 w 1131120"/>
              <a:gd name="textAreaTop" fmla="*/ 0 h 114120"/>
              <a:gd name="textAreaBottom" fmla="*/ 114480 h 114120"/>
            </a:gdLst>
            <a:ahLst/>
            <a:rect l="textAreaLeft" t="textAreaTop" r="textAreaRight" b="textAreaBottom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774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70195"/>
          </a:bodyPr>
          <a:p>
            <a:pPr indent="0">
              <a:buNone/>
            </a:pPr>
            <a:r>
              <a:rPr b="0" lang="ru-RU" sz="5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5" name="PlaceHolder 2"/>
          <p:cNvSpPr>
            <a:spLocks noGrp="1"/>
          </p:cNvSpPr>
          <p:nvPr>
            <p:ph type="sldNum" idx="8"/>
          </p:nvPr>
        </p:nvSpPr>
        <p:spPr>
          <a:xfrm>
            <a:off x="11296440" y="6217560"/>
            <a:ext cx="73152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lt1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F12847D-A2F8-489F-AD87-A25A47AB3B7B}" type="slidenum">
              <a:rPr b="0" lang="en" sz="1300" spc="-1" strike="noStrike">
                <a:solidFill>
                  <a:schemeClr val="lt1"/>
                </a:solidFill>
                <a:latin typeface="Arial"/>
                <a:ea typeface="Arial"/>
              </a:rPr>
              <a:t>&lt;номер&gt;</a:t>
            </a:fld>
            <a:endParaRPr b="0" lang="ru-RU" sz="13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>
              <a:gd name="textAreaLeft" fmla="*/ 0 w 1131120"/>
              <a:gd name="textAreaRight" fmla="*/ 1131480 w 1131120"/>
              <a:gd name="textAreaTop" fmla="*/ 0 h 114120"/>
              <a:gd name="textAreaBottom" fmla="*/ 114480 h 114120"/>
            </a:gdLst>
            <a:ahLst/>
            <a:rect l="textAreaLeft" t="textAreaTop" r="textAreaRight" b="textAreaBottom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778" name="PlaceHolder 1"/>
          <p:cNvSpPr>
            <a:spLocks noGrp="1"/>
          </p:cNvSpPr>
          <p:nvPr>
            <p:ph type="title"/>
          </p:nvPr>
        </p:nvSpPr>
        <p:spPr>
          <a:xfrm>
            <a:off x="1003680" y="2841840"/>
            <a:ext cx="10006920" cy="10072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rmAutofit fontScale="57657"/>
          </a:bodyPr>
          <a:p>
            <a:pPr indent="0"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9" name="PlaceHolder 2"/>
          <p:cNvSpPr>
            <a:spLocks noGrp="1"/>
          </p:cNvSpPr>
          <p:nvPr>
            <p:ph type="body"/>
          </p:nvPr>
        </p:nvSpPr>
        <p:spPr>
          <a:xfrm>
            <a:off x="1003680" y="3975480"/>
            <a:ext cx="10006920" cy="15404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3415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0" name="PlaceHolder 3"/>
          <p:cNvSpPr>
            <a:spLocks noGrp="1"/>
          </p:cNvSpPr>
          <p:nvPr>
            <p:ph type="sldNum" idx="9"/>
          </p:nvPr>
        </p:nvSpPr>
        <p:spPr>
          <a:xfrm>
            <a:off x="11296440" y="6217560"/>
            <a:ext cx="73152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lt1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2ECEA0-EABB-4DEA-A1C6-D23AE8BCAFE1}" type="slidenum">
              <a:rPr b="0" lang="en" sz="1300" spc="-1" strike="noStrike">
                <a:solidFill>
                  <a:schemeClr val="lt1"/>
                </a:solidFill>
                <a:latin typeface="Arial"/>
                <a:ea typeface="Arial"/>
              </a:rPr>
              <a:t>&lt;номер&gt;</a:t>
            </a:fld>
            <a:endParaRPr b="0" lang="ru-RU" sz="13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1" name="Google Shape;1059;p14"/>
          <p:cNvSpPr/>
          <p:nvPr/>
        </p:nvSpPr>
        <p:spPr>
          <a:xfrm flipH="1" rot="10800000">
            <a:off x="5371200" y="360"/>
            <a:ext cx="6891120" cy="3050640"/>
          </a:xfrm>
          <a:custGeom>
            <a:avLst/>
            <a:gdLst>
              <a:gd name="textAreaLeft" fmla="*/ 360 w 6891120"/>
              <a:gd name="textAreaRight" fmla="*/ 6891840 w 6891120"/>
              <a:gd name="textAreaTop" fmla="*/ 0 h 3050640"/>
              <a:gd name="textAreaBottom" fmla="*/ 3051000 h 3050640"/>
            </a:gdLst>
            <a:ahLst/>
            <a:rect l="textAreaLeft" t="textAreaTop" r="textAreaRight" b="textAreaBottom"/>
            <a:pathLst>
              <a:path w="6891656" h="3050841">
                <a:moveTo>
                  <a:pt x="6674374" y="68"/>
                </a:moveTo>
                <a:cubicBezTo>
                  <a:pt x="6790387" y="-2243"/>
                  <a:pt x="6881348" y="54229"/>
                  <a:pt x="6891656" y="60898"/>
                </a:cubicBezTo>
                <a:lnTo>
                  <a:pt x="6891656" y="3050841"/>
                </a:lnTo>
                <a:lnTo>
                  <a:pt x="0" y="3050841"/>
                </a:lnTo>
                <a:lnTo>
                  <a:pt x="16887" y="3016614"/>
                </a:lnTo>
                <a:cubicBezTo>
                  <a:pt x="75476" y="2904075"/>
                  <a:pt x="261498" y="2601557"/>
                  <a:pt x="643651" y="2490837"/>
                </a:cubicBezTo>
                <a:cubicBezTo>
                  <a:pt x="995906" y="2388690"/>
                  <a:pt x="1287656" y="2515362"/>
                  <a:pt x="1362984" y="2550803"/>
                </a:cubicBezTo>
                <a:cubicBezTo>
                  <a:pt x="1373765" y="2534228"/>
                  <a:pt x="1451924" y="2419415"/>
                  <a:pt x="1602717" y="2400953"/>
                </a:cubicBezTo>
                <a:cubicBezTo>
                  <a:pt x="1694217" y="2390846"/>
                  <a:pt x="1785972" y="2417798"/>
                  <a:pt x="1857407" y="2475878"/>
                </a:cubicBezTo>
                <a:cubicBezTo>
                  <a:pt x="1830456" y="2250296"/>
                  <a:pt x="1926268" y="2034953"/>
                  <a:pt x="2097140" y="1936850"/>
                </a:cubicBezTo>
                <a:cubicBezTo>
                  <a:pt x="2329326" y="1802901"/>
                  <a:pt x="2680233" y="1896423"/>
                  <a:pt x="2846388" y="2191540"/>
                </a:cubicBezTo>
                <a:cubicBezTo>
                  <a:pt x="2861279" y="2151788"/>
                  <a:pt x="2892044" y="2120120"/>
                  <a:pt x="2931286" y="2104083"/>
                </a:cubicBezTo>
                <a:cubicBezTo>
                  <a:pt x="2976120" y="2088183"/>
                  <a:pt x="3025790" y="2093706"/>
                  <a:pt x="3066043" y="2119040"/>
                </a:cubicBezTo>
                <a:cubicBezTo>
                  <a:pt x="2866332" y="1750616"/>
                  <a:pt x="3021977" y="1311848"/>
                  <a:pt x="3330705" y="1165098"/>
                </a:cubicBezTo>
                <a:cubicBezTo>
                  <a:pt x="3659915" y="1008510"/>
                  <a:pt x="4131160" y="1199192"/>
                  <a:pt x="4259854" y="1629605"/>
                </a:cubicBezTo>
                <a:cubicBezTo>
                  <a:pt x="4338551" y="1538914"/>
                  <a:pt x="4459698" y="1504550"/>
                  <a:pt x="4561979" y="1542148"/>
                </a:cubicBezTo>
                <a:cubicBezTo>
                  <a:pt x="4669784" y="1582575"/>
                  <a:pt x="4710212" y="1685259"/>
                  <a:pt x="4716814" y="1701969"/>
                </a:cubicBezTo>
                <a:cubicBezTo>
                  <a:pt x="4770205" y="1637152"/>
                  <a:pt x="4866004" y="1627987"/>
                  <a:pt x="4930808" y="1681351"/>
                </a:cubicBezTo>
                <a:cubicBezTo>
                  <a:pt x="4931078" y="1681620"/>
                  <a:pt x="4931348" y="1681756"/>
                  <a:pt x="4931618" y="1682025"/>
                </a:cubicBezTo>
                <a:cubicBezTo>
                  <a:pt x="4845400" y="1466414"/>
                  <a:pt x="4950349" y="1221695"/>
                  <a:pt x="5165824" y="1135585"/>
                </a:cubicBezTo>
                <a:cubicBezTo>
                  <a:pt x="5263522" y="1096505"/>
                  <a:pt x="5372272" y="1095428"/>
                  <a:pt x="5470645" y="1132621"/>
                </a:cubicBezTo>
                <a:cubicBezTo>
                  <a:pt x="5365938" y="812303"/>
                  <a:pt x="5540718" y="467865"/>
                  <a:pt x="5861036" y="363294"/>
                </a:cubicBezTo>
                <a:cubicBezTo>
                  <a:pt x="6017892" y="311951"/>
                  <a:pt x="6188764" y="326506"/>
                  <a:pt x="6334706" y="403316"/>
                </a:cubicBezTo>
                <a:cubicBezTo>
                  <a:pt x="6321231" y="238104"/>
                  <a:pt x="6411248" y="85963"/>
                  <a:pt x="6552069" y="25997"/>
                </a:cubicBezTo>
                <a:cubicBezTo>
                  <a:pt x="6594248" y="8141"/>
                  <a:pt x="6635703" y="839"/>
                  <a:pt x="6674374" y="68"/>
                </a:cubicBezTo>
                <a:close/>
              </a:path>
            </a:pathLst>
          </a:custGeom>
          <a:solidFill>
            <a:srgbClr val="62a03e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grpSp>
        <p:nvGrpSpPr>
          <p:cNvPr id="782" name="Google Shape;1060;p14"/>
          <p:cNvGrpSpPr/>
          <p:nvPr/>
        </p:nvGrpSpPr>
        <p:grpSpPr>
          <a:xfrm>
            <a:off x="8444880" y="940320"/>
            <a:ext cx="1307520" cy="1478520"/>
            <a:chOff x="8444880" y="940320"/>
            <a:chExt cx="1307520" cy="1478520"/>
          </a:xfrm>
        </p:grpSpPr>
        <p:sp>
          <p:nvSpPr>
            <p:cNvPr id="783" name="Google Shape;1061;p14"/>
            <p:cNvSpPr/>
            <p:nvPr/>
          </p:nvSpPr>
          <p:spPr>
            <a:xfrm>
              <a:off x="8444880" y="995400"/>
              <a:ext cx="1307520" cy="1423440"/>
            </a:xfrm>
            <a:custGeom>
              <a:avLst/>
              <a:gdLst>
                <a:gd name="textAreaLeft" fmla="*/ 0 w 1307520"/>
                <a:gd name="textAreaRight" fmla="*/ 1307880 w 1307520"/>
                <a:gd name="textAreaTop" fmla="*/ 0 h 1423440"/>
                <a:gd name="textAreaBottom" fmla="*/ 1423800 h 1423440"/>
              </a:gdLst>
              <a:ahLst/>
              <a:rect l="textAreaLeft" t="textAreaTop" r="textAreaRight" b="textAreaBottom"/>
              <a:pathLst>
                <a:path w="1054555" h="1148078">
                  <a:moveTo>
                    <a:pt x="451299" y="257"/>
                  </a:moveTo>
                  <a:cubicBezTo>
                    <a:pt x="270226" y="9090"/>
                    <a:pt x="215010" y="181079"/>
                    <a:pt x="214969" y="181079"/>
                  </a:cubicBezTo>
                  <a:cubicBezTo>
                    <a:pt x="214969" y="181079"/>
                    <a:pt x="295163" y="178771"/>
                    <a:pt x="372320" y="191324"/>
                  </a:cubicBezTo>
                  <a:cubicBezTo>
                    <a:pt x="444498" y="203072"/>
                    <a:pt x="534933" y="294997"/>
                    <a:pt x="522060" y="320439"/>
                  </a:cubicBezTo>
                  <a:cubicBezTo>
                    <a:pt x="500524" y="363127"/>
                    <a:pt x="350865" y="210011"/>
                    <a:pt x="237679" y="227741"/>
                  </a:cubicBezTo>
                  <a:cubicBezTo>
                    <a:pt x="58388" y="255835"/>
                    <a:pt x="47580" y="488647"/>
                    <a:pt x="47580" y="488647"/>
                  </a:cubicBezTo>
                  <a:cubicBezTo>
                    <a:pt x="47580" y="488647"/>
                    <a:pt x="123522" y="465528"/>
                    <a:pt x="200315" y="467994"/>
                  </a:cubicBezTo>
                  <a:cubicBezTo>
                    <a:pt x="279415" y="470536"/>
                    <a:pt x="359406" y="499051"/>
                    <a:pt x="359852" y="525064"/>
                  </a:cubicBezTo>
                  <a:cubicBezTo>
                    <a:pt x="360257" y="547559"/>
                    <a:pt x="257920" y="547778"/>
                    <a:pt x="162951" y="553753"/>
                  </a:cubicBezTo>
                  <a:cubicBezTo>
                    <a:pt x="86441" y="558570"/>
                    <a:pt x="14830" y="567217"/>
                    <a:pt x="5641" y="594113"/>
                  </a:cubicBezTo>
                  <a:cubicBezTo>
                    <a:pt x="-25085" y="684046"/>
                    <a:pt x="79721" y="866681"/>
                    <a:pt x="79721" y="866681"/>
                  </a:cubicBezTo>
                  <a:cubicBezTo>
                    <a:pt x="79721" y="866681"/>
                    <a:pt x="270429" y="653539"/>
                    <a:pt x="293503" y="718495"/>
                  </a:cubicBezTo>
                  <a:cubicBezTo>
                    <a:pt x="310222" y="765660"/>
                    <a:pt x="136881" y="746055"/>
                    <a:pt x="190073" y="944875"/>
                  </a:cubicBezTo>
                  <a:cubicBezTo>
                    <a:pt x="210557" y="1021453"/>
                    <a:pt x="185337" y="1148079"/>
                    <a:pt x="185337" y="1148079"/>
                  </a:cubicBezTo>
                  <a:cubicBezTo>
                    <a:pt x="185337" y="1148079"/>
                    <a:pt x="283221" y="1067529"/>
                    <a:pt x="364102" y="1029687"/>
                  </a:cubicBezTo>
                  <a:cubicBezTo>
                    <a:pt x="429277" y="999205"/>
                    <a:pt x="518295" y="998577"/>
                    <a:pt x="523801" y="963318"/>
                  </a:cubicBezTo>
                  <a:cubicBezTo>
                    <a:pt x="530399" y="921116"/>
                    <a:pt x="487246" y="804154"/>
                    <a:pt x="522708" y="797632"/>
                  </a:cubicBezTo>
                  <a:cubicBezTo>
                    <a:pt x="540034" y="794447"/>
                    <a:pt x="551126" y="839972"/>
                    <a:pt x="551733" y="891747"/>
                  </a:cubicBezTo>
                  <a:cubicBezTo>
                    <a:pt x="552300" y="945939"/>
                    <a:pt x="542341" y="1006710"/>
                    <a:pt x="566225" y="1012819"/>
                  </a:cubicBezTo>
                  <a:cubicBezTo>
                    <a:pt x="612900" y="1024765"/>
                    <a:pt x="713212" y="980013"/>
                    <a:pt x="757297" y="922173"/>
                  </a:cubicBezTo>
                  <a:cubicBezTo>
                    <a:pt x="801340" y="864337"/>
                    <a:pt x="773449" y="838053"/>
                    <a:pt x="742480" y="781553"/>
                  </a:cubicBezTo>
                  <a:cubicBezTo>
                    <a:pt x="700907" y="705663"/>
                    <a:pt x="623020" y="639954"/>
                    <a:pt x="640306" y="624854"/>
                  </a:cubicBezTo>
                  <a:cubicBezTo>
                    <a:pt x="658806" y="608690"/>
                    <a:pt x="743290" y="673497"/>
                    <a:pt x="793527" y="750496"/>
                  </a:cubicBezTo>
                  <a:cubicBezTo>
                    <a:pt x="825184" y="799009"/>
                    <a:pt x="825386" y="871976"/>
                    <a:pt x="843198" y="870782"/>
                  </a:cubicBezTo>
                  <a:cubicBezTo>
                    <a:pt x="889225" y="867689"/>
                    <a:pt x="1017065" y="733842"/>
                    <a:pt x="983020" y="617442"/>
                  </a:cubicBezTo>
                  <a:cubicBezTo>
                    <a:pt x="950311" y="505584"/>
                    <a:pt x="711472" y="415817"/>
                    <a:pt x="722766" y="394216"/>
                  </a:cubicBezTo>
                  <a:cubicBezTo>
                    <a:pt x="745719" y="350221"/>
                    <a:pt x="833523" y="385258"/>
                    <a:pt x="905175" y="442927"/>
                  </a:cubicBezTo>
                  <a:cubicBezTo>
                    <a:pt x="968973" y="494335"/>
                    <a:pt x="1018644" y="566999"/>
                    <a:pt x="1018644" y="566999"/>
                  </a:cubicBezTo>
                  <a:cubicBezTo>
                    <a:pt x="1018644" y="566999"/>
                    <a:pt x="1094344" y="384295"/>
                    <a:pt x="1025930" y="288593"/>
                  </a:cubicBezTo>
                  <a:cubicBezTo>
                    <a:pt x="957517" y="192895"/>
                    <a:pt x="681475" y="213083"/>
                    <a:pt x="681475" y="213083"/>
                  </a:cubicBezTo>
                  <a:cubicBezTo>
                    <a:pt x="681475" y="213083"/>
                    <a:pt x="632372" y="-8572"/>
                    <a:pt x="451299" y="257"/>
                  </a:cubicBezTo>
                  <a:close/>
                  <a:moveTo>
                    <a:pt x="561489" y="143403"/>
                  </a:moveTo>
                  <a:cubicBezTo>
                    <a:pt x="587437" y="131258"/>
                    <a:pt x="644880" y="226847"/>
                    <a:pt x="631967" y="233417"/>
                  </a:cubicBezTo>
                  <a:cubicBezTo>
                    <a:pt x="618891" y="240044"/>
                    <a:pt x="527323" y="159413"/>
                    <a:pt x="561489" y="143403"/>
                  </a:cubicBezTo>
                  <a:close/>
                  <a:moveTo>
                    <a:pt x="417699" y="340931"/>
                  </a:moveTo>
                  <a:cubicBezTo>
                    <a:pt x="463565" y="337713"/>
                    <a:pt x="554405" y="368782"/>
                    <a:pt x="538010" y="406984"/>
                  </a:cubicBezTo>
                  <a:cubicBezTo>
                    <a:pt x="531087" y="423108"/>
                    <a:pt x="498298" y="404721"/>
                    <a:pt x="462472" y="391852"/>
                  </a:cubicBezTo>
                  <a:cubicBezTo>
                    <a:pt x="429601" y="380040"/>
                    <a:pt x="393168" y="375040"/>
                    <a:pt x="392480" y="356540"/>
                  </a:cubicBezTo>
                  <a:cubicBezTo>
                    <a:pt x="392115" y="346874"/>
                    <a:pt x="402438" y="342008"/>
                    <a:pt x="417699" y="340931"/>
                  </a:cubicBezTo>
                  <a:close/>
                  <a:moveTo>
                    <a:pt x="577115" y="545398"/>
                  </a:moveTo>
                  <a:cubicBezTo>
                    <a:pt x="607880" y="544102"/>
                    <a:pt x="661558" y="591178"/>
                    <a:pt x="609419" y="629583"/>
                  </a:cubicBezTo>
                  <a:cubicBezTo>
                    <a:pt x="587073" y="646042"/>
                    <a:pt x="591121" y="611058"/>
                    <a:pt x="583227" y="585126"/>
                  </a:cubicBezTo>
                  <a:cubicBezTo>
                    <a:pt x="577479" y="566173"/>
                    <a:pt x="554081" y="557975"/>
                    <a:pt x="565740" y="549183"/>
                  </a:cubicBezTo>
                  <a:cubicBezTo>
                    <a:pt x="568816" y="546855"/>
                    <a:pt x="572702" y="545584"/>
                    <a:pt x="577115" y="545398"/>
                  </a:cubicBezTo>
                  <a:close/>
                  <a:moveTo>
                    <a:pt x="429682" y="694373"/>
                  </a:moveTo>
                  <a:cubicBezTo>
                    <a:pt x="431544" y="694879"/>
                    <a:pt x="432313" y="696126"/>
                    <a:pt x="431423" y="698158"/>
                  </a:cubicBezTo>
                  <a:cubicBezTo>
                    <a:pt x="424096" y="715492"/>
                    <a:pt x="381185" y="773416"/>
                    <a:pt x="358435" y="739303"/>
                  </a:cubicBezTo>
                  <a:cubicBezTo>
                    <a:pt x="346655" y="721596"/>
                    <a:pt x="416647" y="690855"/>
                    <a:pt x="429682" y="694373"/>
                  </a:cubicBezTo>
                  <a:close/>
                  <a:moveTo>
                    <a:pt x="481579" y="732368"/>
                  </a:moveTo>
                  <a:cubicBezTo>
                    <a:pt x="519955" y="738174"/>
                    <a:pt x="483886" y="898200"/>
                    <a:pt x="449558" y="898370"/>
                  </a:cubicBezTo>
                  <a:cubicBezTo>
                    <a:pt x="419723" y="898516"/>
                    <a:pt x="426120" y="854711"/>
                    <a:pt x="435835" y="810874"/>
                  </a:cubicBezTo>
                  <a:cubicBezTo>
                    <a:pt x="444984" y="769781"/>
                    <a:pt x="455711" y="728458"/>
                    <a:pt x="481579" y="732368"/>
                  </a:cubicBezTo>
                  <a:close/>
                  <a:moveTo>
                    <a:pt x="297592" y="792746"/>
                  </a:moveTo>
                  <a:cubicBezTo>
                    <a:pt x="310586" y="791625"/>
                    <a:pt x="320625" y="794653"/>
                    <a:pt x="322973" y="803308"/>
                  </a:cubicBezTo>
                  <a:cubicBezTo>
                    <a:pt x="332325" y="837935"/>
                    <a:pt x="298644" y="825674"/>
                    <a:pt x="275691" y="837834"/>
                  </a:cubicBezTo>
                  <a:cubicBezTo>
                    <a:pt x="252860" y="849906"/>
                    <a:pt x="238529" y="881242"/>
                    <a:pt x="223187" y="866208"/>
                  </a:cubicBezTo>
                  <a:cubicBezTo>
                    <a:pt x="192300" y="835944"/>
                    <a:pt x="258568" y="796114"/>
                    <a:pt x="297592" y="792746"/>
                  </a:cubicBezTo>
                  <a:close/>
                </a:path>
              </a:pathLst>
            </a:custGeom>
            <a:solidFill>
              <a:srgbClr val="3d8138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84" name="Google Shape;1062;p14"/>
            <p:cNvSpPr/>
            <p:nvPr/>
          </p:nvSpPr>
          <p:spPr>
            <a:xfrm>
              <a:off x="8507520" y="940320"/>
              <a:ext cx="1180080" cy="1381680"/>
            </a:xfrm>
            <a:custGeom>
              <a:avLst/>
              <a:gdLst>
                <a:gd name="textAreaLeft" fmla="*/ 0 w 1180080"/>
                <a:gd name="textAreaRight" fmla="*/ 1180440 w 1180080"/>
                <a:gd name="textAreaTop" fmla="*/ 0 h 1381680"/>
                <a:gd name="textAreaBottom" fmla="*/ 1382040 h 1381680"/>
              </a:gdLst>
              <a:ahLst/>
              <a:rect l="textAreaLeft" t="textAreaTop" r="textAreaRight" b="textAreaBottom"/>
              <a:pathLst>
                <a:path w="951950" h="1114431">
                  <a:moveTo>
                    <a:pt x="783092" y="79"/>
                  </a:moveTo>
                  <a:cubicBezTo>
                    <a:pt x="779327" y="475"/>
                    <a:pt x="775765" y="2414"/>
                    <a:pt x="773174" y="5596"/>
                  </a:cubicBezTo>
                  <a:cubicBezTo>
                    <a:pt x="739655" y="47061"/>
                    <a:pt x="708849" y="90441"/>
                    <a:pt x="681119" y="135966"/>
                  </a:cubicBezTo>
                  <a:cubicBezTo>
                    <a:pt x="646265" y="193162"/>
                    <a:pt x="616552" y="253212"/>
                    <a:pt x="588741" y="314108"/>
                  </a:cubicBezTo>
                  <a:cubicBezTo>
                    <a:pt x="579025" y="298616"/>
                    <a:pt x="563885" y="285160"/>
                    <a:pt x="550284" y="274068"/>
                  </a:cubicBezTo>
                  <a:cubicBezTo>
                    <a:pt x="546034" y="270611"/>
                    <a:pt x="541783" y="267235"/>
                    <a:pt x="537492" y="263818"/>
                  </a:cubicBezTo>
                  <a:cubicBezTo>
                    <a:pt x="489886" y="225770"/>
                    <a:pt x="435357" y="195320"/>
                    <a:pt x="377186" y="176957"/>
                  </a:cubicBezTo>
                  <a:cubicBezTo>
                    <a:pt x="348687" y="167979"/>
                    <a:pt x="319379" y="162016"/>
                    <a:pt x="289665" y="161348"/>
                  </a:cubicBezTo>
                  <a:cubicBezTo>
                    <a:pt x="279788" y="161125"/>
                    <a:pt x="269830" y="161591"/>
                    <a:pt x="259871" y="162611"/>
                  </a:cubicBezTo>
                  <a:cubicBezTo>
                    <a:pt x="251735" y="163453"/>
                    <a:pt x="245784" y="170711"/>
                    <a:pt x="246634" y="178848"/>
                  </a:cubicBezTo>
                  <a:cubicBezTo>
                    <a:pt x="247484" y="186985"/>
                    <a:pt x="254730" y="192931"/>
                    <a:pt x="262867" y="192089"/>
                  </a:cubicBezTo>
                  <a:cubicBezTo>
                    <a:pt x="298693" y="188345"/>
                    <a:pt x="334316" y="194433"/>
                    <a:pt x="368482" y="205019"/>
                  </a:cubicBezTo>
                  <a:cubicBezTo>
                    <a:pt x="421351" y="221386"/>
                    <a:pt x="472155" y="248318"/>
                    <a:pt x="515592" y="282577"/>
                  </a:cubicBezTo>
                  <a:cubicBezTo>
                    <a:pt x="521259" y="287042"/>
                    <a:pt x="526845" y="291442"/>
                    <a:pt x="532472" y="295980"/>
                  </a:cubicBezTo>
                  <a:cubicBezTo>
                    <a:pt x="535792" y="298672"/>
                    <a:pt x="539395" y="301627"/>
                    <a:pt x="542714" y="304493"/>
                  </a:cubicBezTo>
                  <a:cubicBezTo>
                    <a:pt x="555466" y="315602"/>
                    <a:pt x="576111" y="334041"/>
                    <a:pt x="569350" y="353205"/>
                  </a:cubicBezTo>
                  <a:cubicBezTo>
                    <a:pt x="568986" y="354172"/>
                    <a:pt x="569593" y="355063"/>
                    <a:pt x="569512" y="356042"/>
                  </a:cubicBezTo>
                  <a:cubicBezTo>
                    <a:pt x="547571" y="406251"/>
                    <a:pt x="527250" y="457100"/>
                    <a:pt x="506604" y="507855"/>
                  </a:cubicBezTo>
                  <a:cubicBezTo>
                    <a:pt x="501099" y="504451"/>
                    <a:pt x="495229" y="501415"/>
                    <a:pt x="489886" y="498710"/>
                  </a:cubicBezTo>
                  <a:cubicBezTo>
                    <a:pt x="462601" y="484955"/>
                    <a:pt x="433577" y="474511"/>
                    <a:pt x="404430" y="465447"/>
                  </a:cubicBezTo>
                  <a:cubicBezTo>
                    <a:pt x="362168" y="452295"/>
                    <a:pt x="318731" y="442413"/>
                    <a:pt x="274849" y="436442"/>
                  </a:cubicBezTo>
                  <a:cubicBezTo>
                    <a:pt x="257321" y="434058"/>
                    <a:pt x="239752" y="432256"/>
                    <a:pt x="222062" y="431398"/>
                  </a:cubicBezTo>
                  <a:cubicBezTo>
                    <a:pt x="204372" y="430536"/>
                    <a:pt x="186762" y="430589"/>
                    <a:pt x="169072" y="431714"/>
                  </a:cubicBezTo>
                  <a:cubicBezTo>
                    <a:pt x="117539" y="434989"/>
                    <a:pt x="65926" y="448020"/>
                    <a:pt x="24837" y="480583"/>
                  </a:cubicBezTo>
                  <a:cubicBezTo>
                    <a:pt x="18441" y="485667"/>
                    <a:pt x="17348" y="494986"/>
                    <a:pt x="22449" y="501390"/>
                  </a:cubicBezTo>
                  <a:cubicBezTo>
                    <a:pt x="27549" y="507798"/>
                    <a:pt x="36860" y="508843"/>
                    <a:pt x="43297" y="503754"/>
                  </a:cubicBezTo>
                  <a:cubicBezTo>
                    <a:pt x="79568" y="474883"/>
                    <a:pt x="125514" y="464111"/>
                    <a:pt x="170975" y="461035"/>
                  </a:cubicBezTo>
                  <a:cubicBezTo>
                    <a:pt x="208622" y="458488"/>
                    <a:pt x="246432" y="461172"/>
                    <a:pt x="283674" y="466710"/>
                  </a:cubicBezTo>
                  <a:cubicBezTo>
                    <a:pt x="321686" y="472357"/>
                    <a:pt x="359374" y="481081"/>
                    <a:pt x="396091" y="492407"/>
                  </a:cubicBezTo>
                  <a:cubicBezTo>
                    <a:pt x="422687" y="500609"/>
                    <a:pt x="449081" y="509976"/>
                    <a:pt x="474139" y="522202"/>
                  </a:cubicBezTo>
                  <a:cubicBezTo>
                    <a:pt x="480939" y="525525"/>
                    <a:pt x="487862" y="529168"/>
                    <a:pt x="494136" y="533395"/>
                  </a:cubicBezTo>
                  <a:cubicBezTo>
                    <a:pt x="494582" y="533694"/>
                    <a:pt x="495067" y="534172"/>
                    <a:pt x="495553" y="534496"/>
                  </a:cubicBezTo>
                  <a:cubicBezTo>
                    <a:pt x="494946" y="535977"/>
                    <a:pt x="494298" y="537431"/>
                    <a:pt x="493691" y="538912"/>
                  </a:cubicBezTo>
                  <a:cubicBezTo>
                    <a:pt x="483044" y="564914"/>
                    <a:pt x="472681" y="591238"/>
                    <a:pt x="461347" y="616948"/>
                  </a:cubicBezTo>
                  <a:cubicBezTo>
                    <a:pt x="457258" y="626214"/>
                    <a:pt x="452643" y="635246"/>
                    <a:pt x="448271" y="644378"/>
                  </a:cubicBezTo>
                  <a:cubicBezTo>
                    <a:pt x="428112" y="638537"/>
                    <a:pt x="407304" y="634549"/>
                    <a:pt x="386618" y="632080"/>
                  </a:cubicBezTo>
                  <a:cubicBezTo>
                    <a:pt x="363868" y="629356"/>
                    <a:pt x="340955" y="628396"/>
                    <a:pt x="318043" y="628926"/>
                  </a:cubicBezTo>
                  <a:cubicBezTo>
                    <a:pt x="249306" y="630525"/>
                    <a:pt x="180730" y="645900"/>
                    <a:pt x="116730" y="670229"/>
                  </a:cubicBezTo>
                  <a:cubicBezTo>
                    <a:pt x="90741" y="680119"/>
                    <a:pt x="65157" y="691515"/>
                    <a:pt x="40908" y="705230"/>
                  </a:cubicBezTo>
                  <a:cubicBezTo>
                    <a:pt x="28035" y="712520"/>
                    <a:pt x="14352" y="720268"/>
                    <a:pt x="4030" y="731081"/>
                  </a:cubicBezTo>
                  <a:cubicBezTo>
                    <a:pt x="-1597" y="737007"/>
                    <a:pt x="-1273" y="746411"/>
                    <a:pt x="4637" y="752050"/>
                  </a:cubicBezTo>
                  <a:cubicBezTo>
                    <a:pt x="10588" y="757685"/>
                    <a:pt x="19979" y="757503"/>
                    <a:pt x="25606" y="751577"/>
                  </a:cubicBezTo>
                  <a:cubicBezTo>
                    <a:pt x="31274" y="745606"/>
                    <a:pt x="38560" y="741189"/>
                    <a:pt x="45483" y="736914"/>
                  </a:cubicBezTo>
                  <a:cubicBezTo>
                    <a:pt x="54510" y="731332"/>
                    <a:pt x="63901" y="726243"/>
                    <a:pt x="73374" y="721467"/>
                  </a:cubicBezTo>
                  <a:cubicBezTo>
                    <a:pt x="107176" y="704420"/>
                    <a:pt x="142799" y="690899"/>
                    <a:pt x="179152" y="680479"/>
                  </a:cubicBezTo>
                  <a:cubicBezTo>
                    <a:pt x="252706" y="659401"/>
                    <a:pt x="331361" y="650774"/>
                    <a:pt x="407142" y="664396"/>
                  </a:cubicBezTo>
                  <a:cubicBezTo>
                    <a:pt x="416777" y="666133"/>
                    <a:pt x="426209" y="668258"/>
                    <a:pt x="435520" y="670703"/>
                  </a:cubicBezTo>
                  <a:cubicBezTo>
                    <a:pt x="424954" y="691539"/>
                    <a:pt x="414145" y="712213"/>
                    <a:pt x="403175" y="732818"/>
                  </a:cubicBezTo>
                  <a:cubicBezTo>
                    <a:pt x="373259" y="789026"/>
                    <a:pt x="342251" y="844679"/>
                    <a:pt x="310311" y="899762"/>
                  </a:cubicBezTo>
                  <a:cubicBezTo>
                    <a:pt x="286994" y="939976"/>
                    <a:pt x="263110" y="979996"/>
                    <a:pt x="237971" y="1019101"/>
                  </a:cubicBezTo>
                  <a:cubicBezTo>
                    <a:pt x="222062" y="1043819"/>
                    <a:pt x="206072" y="1068925"/>
                    <a:pt x="186722" y="1091145"/>
                  </a:cubicBezTo>
                  <a:cubicBezTo>
                    <a:pt x="181662" y="1096987"/>
                    <a:pt x="182148" y="1105925"/>
                    <a:pt x="187977" y="1111010"/>
                  </a:cubicBezTo>
                  <a:cubicBezTo>
                    <a:pt x="193847" y="1116090"/>
                    <a:pt x="202793" y="1115430"/>
                    <a:pt x="207853" y="1109589"/>
                  </a:cubicBezTo>
                  <a:cubicBezTo>
                    <a:pt x="229389" y="1084859"/>
                    <a:pt x="247160" y="1056748"/>
                    <a:pt x="264769" y="1029189"/>
                  </a:cubicBezTo>
                  <a:cubicBezTo>
                    <a:pt x="288978" y="991323"/>
                    <a:pt x="312011" y="952801"/>
                    <a:pt x="334600" y="913951"/>
                  </a:cubicBezTo>
                  <a:cubicBezTo>
                    <a:pt x="367835" y="856755"/>
                    <a:pt x="400139" y="798919"/>
                    <a:pt x="431228" y="740541"/>
                  </a:cubicBezTo>
                  <a:cubicBezTo>
                    <a:pt x="441956" y="720418"/>
                    <a:pt x="452724" y="700230"/>
                    <a:pt x="463087" y="679848"/>
                  </a:cubicBezTo>
                  <a:cubicBezTo>
                    <a:pt x="477863" y="685762"/>
                    <a:pt x="491950" y="693154"/>
                    <a:pt x="505026" y="703493"/>
                  </a:cubicBezTo>
                  <a:cubicBezTo>
                    <a:pt x="536480" y="728417"/>
                    <a:pt x="558583" y="763413"/>
                    <a:pt x="572792" y="800603"/>
                  </a:cubicBezTo>
                  <a:cubicBezTo>
                    <a:pt x="583640" y="828871"/>
                    <a:pt x="590198" y="858767"/>
                    <a:pt x="592992" y="888885"/>
                  </a:cubicBezTo>
                  <a:cubicBezTo>
                    <a:pt x="596189" y="923691"/>
                    <a:pt x="594287" y="958917"/>
                    <a:pt x="585422" y="992776"/>
                  </a:cubicBezTo>
                  <a:cubicBezTo>
                    <a:pt x="583479" y="1000269"/>
                    <a:pt x="587851" y="1007843"/>
                    <a:pt x="595339" y="1009798"/>
                  </a:cubicBezTo>
                  <a:cubicBezTo>
                    <a:pt x="602828" y="1011758"/>
                    <a:pt x="610560" y="1007361"/>
                    <a:pt x="612544" y="999868"/>
                  </a:cubicBezTo>
                  <a:cubicBezTo>
                    <a:pt x="631692" y="926581"/>
                    <a:pt x="623150" y="842902"/>
                    <a:pt x="592182" y="773963"/>
                  </a:cubicBezTo>
                  <a:cubicBezTo>
                    <a:pt x="575018" y="735708"/>
                    <a:pt x="549798" y="700505"/>
                    <a:pt x="515592" y="675747"/>
                  </a:cubicBezTo>
                  <a:cubicBezTo>
                    <a:pt x="503123" y="666728"/>
                    <a:pt x="489440" y="660016"/>
                    <a:pt x="475393" y="654150"/>
                  </a:cubicBezTo>
                  <a:cubicBezTo>
                    <a:pt x="479927" y="644653"/>
                    <a:pt x="484745" y="635266"/>
                    <a:pt x="488955" y="625615"/>
                  </a:cubicBezTo>
                  <a:cubicBezTo>
                    <a:pt x="503609" y="591858"/>
                    <a:pt x="517251" y="557679"/>
                    <a:pt x="531177" y="523618"/>
                  </a:cubicBezTo>
                  <a:cubicBezTo>
                    <a:pt x="535225" y="513729"/>
                    <a:pt x="539395" y="503880"/>
                    <a:pt x="543483" y="493982"/>
                  </a:cubicBezTo>
                  <a:cubicBezTo>
                    <a:pt x="569593" y="511332"/>
                    <a:pt x="595461" y="529168"/>
                    <a:pt x="620438" y="548053"/>
                  </a:cubicBezTo>
                  <a:cubicBezTo>
                    <a:pt x="643350" y="565395"/>
                    <a:pt x="666708" y="583017"/>
                    <a:pt x="686301" y="604176"/>
                  </a:cubicBezTo>
                  <a:cubicBezTo>
                    <a:pt x="707594" y="627170"/>
                    <a:pt x="724879" y="653859"/>
                    <a:pt x="739615" y="681422"/>
                  </a:cubicBezTo>
                  <a:cubicBezTo>
                    <a:pt x="763620" y="726365"/>
                    <a:pt x="781067" y="774388"/>
                    <a:pt x="794467" y="823463"/>
                  </a:cubicBezTo>
                  <a:cubicBezTo>
                    <a:pt x="796491" y="830932"/>
                    <a:pt x="804182" y="835433"/>
                    <a:pt x="811631" y="833393"/>
                  </a:cubicBezTo>
                  <a:cubicBezTo>
                    <a:pt x="819120" y="831353"/>
                    <a:pt x="823613" y="823524"/>
                    <a:pt x="821589" y="816055"/>
                  </a:cubicBezTo>
                  <a:cubicBezTo>
                    <a:pt x="808716" y="768858"/>
                    <a:pt x="792038" y="722875"/>
                    <a:pt x="770178" y="679058"/>
                  </a:cubicBezTo>
                  <a:cubicBezTo>
                    <a:pt x="753338" y="645265"/>
                    <a:pt x="733340" y="612418"/>
                    <a:pt x="707756" y="584470"/>
                  </a:cubicBezTo>
                  <a:cubicBezTo>
                    <a:pt x="687111" y="561910"/>
                    <a:pt x="662498" y="543021"/>
                    <a:pt x="638249" y="524566"/>
                  </a:cubicBezTo>
                  <a:cubicBezTo>
                    <a:pt x="611249" y="504042"/>
                    <a:pt x="583317" y="484603"/>
                    <a:pt x="554980" y="465921"/>
                  </a:cubicBezTo>
                  <a:cubicBezTo>
                    <a:pt x="572953" y="422286"/>
                    <a:pt x="591696" y="379007"/>
                    <a:pt x="611127" y="336020"/>
                  </a:cubicBezTo>
                  <a:cubicBezTo>
                    <a:pt x="708120" y="309797"/>
                    <a:pt x="828471" y="327641"/>
                    <a:pt x="896156" y="407433"/>
                  </a:cubicBezTo>
                  <a:cubicBezTo>
                    <a:pt x="908017" y="421424"/>
                    <a:pt x="917368" y="436831"/>
                    <a:pt x="925302" y="453311"/>
                  </a:cubicBezTo>
                  <a:cubicBezTo>
                    <a:pt x="928662" y="460286"/>
                    <a:pt x="937082" y="463297"/>
                    <a:pt x="944086" y="459929"/>
                  </a:cubicBezTo>
                  <a:cubicBezTo>
                    <a:pt x="951048" y="456565"/>
                    <a:pt x="953922" y="448145"/>
                    <a:pt x="950522" y="441170"/>
                  </a:cubicBezTo>
                  <a:cubicBezTo>
                    <a:pt x="941535" y="422553"/>
                    <a:pt x="930970" y="405138"/>
                    <a:pt x="917570" y="389306"/>
                  </a:cubicBezTo>
                  <a:cubicBezTo>
                    <a:pt x="860775" y="321985"/>
                    <a:pt x="771797" y="292875"/>
                    <a:pt x="684884" y="295349"/>
                  </a:cubicBezTo>
                  <a:cubicBezTo>
                    <a:pt x="665048" y="295911"/>
                    <a:pt x="645496" y="298660"/>
                    <a:pt x="626267" y="302441"/>
                  </a:cubicBezTo>
                  <a:cubicBezTo>
                    <a:pt x="628858" y="296867"/>
                    <a:pt x="631125" y="291123"/>
                    <a:pt x="633837" y="285573"/>
                  </a:cubicBezTo>
                  <a:cubicBezTo>
                    <a:pt x="661971" y="227138"/>
                    <a:pt x="693183" y="170148"/>
                    <a:pt x="728887" y="115948"/>
                  </a:cubicBezTo>
                  <a:cubicBezTo>
                    <a:pt x="749776" y="84215"/>
                    <a:pt x="772283" y="53732"/>
                    <a:pt x="796207" y="24197"/>
                  </a:cubicBezTo>
                  <a:cubicBezTo>
                    <a:pt x="801349" y="17838"/>
                    <a:pt x="800377" y="8531"/>
                    <a:pt x="793981" y="3386"/>
                  </a:cubicBezTo>
                  <a:cubicBezTo>
                    <a:pt x="790824" y="815"/>
                    <a:pt x="786856" y="-322"/>
                    <a:pt x="783092" y="79"/>
                  </a:cubicBezTo>
                  <a:close/>
                </a:path>
              </a:pathLst>
            </a:custGeom>
            <a:solidFill>
              <a:srgbClr val="23682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785" name="Google Shape;1063;p14"/>
          <p:cNvSpPr/>
          <p:nvPr/>
        </p:nvSpPr>
        <p:spPr>
          <a:xfrm>
            <a:off x="7347240" y="3960"/>
            <a:ext cx="4929120" cy="1929600"/>
          </a:xfrm>
          <a:custGeom>
            <a:avLst/>
            <a:gdLst>
              <a:gd name="textAreaLeft" fmla="*/ 0 w 4929120"/>
              <a:gd name="textAreaRight" fmla="*/ 4929480 w 4929120"/>
              <a:gd name="textAreaTop" fmla="*/ 0 h 1929600"/>
              <a:gd name="textAreaBottom" fmla="*/ 1929960 h 1929600"/>
            </a:gdLst>
            <a:ahLst/>
            <a:rect l="textAreaLeft" t="textAreaTop" r="textAreaRight" b="textAreaBottom"/>
            <a:pathLst>
              <a:path w="3959295" h="1556283">
                <a:moveTo>
                  <a:pt x="94473" y="1007"/>
                </a:moveTo>
                <a:cubicBezTo>
                  <a:pt x="94473" y="1007"/>
                  <a:pt x="-52575" y="147224"/>
                  <a:pt x="20243" y="286488"/>
                </a:cubicBezTo>
                <a:cubicBezTo>
                  <a:pt x="86555" y="413311"/>
                  <a:pt x="286027" y="396220"/>
                  <a:pt x="286027" y="396220"/>
                </a:cubicBezTo>
                <a:cubicBezTo>
                  <a:pt x="286027" y="396220"/>
                  <a:pt x="67282" y="592967"/>
                  <a:pt x="176351" y="768332"/>
                </a:cubicBezTo>
                <a:cubicBezTo>
                  <a:pt x="304243" y="973956"/>
                  <a:pt x="543892" y="828519"/>
                  <a:pt x="543892" y="828519"/>
                </a:cubicBezTo>
                <a:cubicBezTo>
                  <a:pt x="543892" y="828519"/>
                  <a:pt x="533165" y="1086996"/>
                  <a:pt x="718124" y="1209205"/>
                </a:cubicBezTo>
                <a:cubicBezTo>
                  <a:pt x="968136" y="1374360"/>
                  <a:pt x="1179084" y="1026849"/>
                  <a:pt x="1179084" y="1026849"/>
                </a:cubicBezTo>
                <a:cubicBezTo>
                  <a:pt x="1179084" y="1026849"/>
                  <a:pt x="1223694" y="1310258"/>
                  <a:pt x="1484677" y="1285447"/>
                </a:cubicBezTo>
                <a:cubicBezTo>
                  <a:pt x="1702749" y="1264717"/>
                  <a:pt x="1733029" y="1008337"/>
                  <a:pt x="1733029" y="1008337"/>
                </a:cubicBezTo>
                <a:cubicBezTo>
                  <a:pt x="1733029" y="1008337"/>
                  <a:pt x="1894023" y="1238942"/>
                  <a:pt x="2078860" y="1220467"/>
                </a:cubicBezTo>
                <a:cubicBezTo>
                  <a:pt x="2257383" y="1202623"/>
                  <a:pt x="2318995" y="859119"/>
                  <a:pt x="2318995" y="859119"/>
                </a:cubicBezTo>
                <a:cubicBezTo>
                  <a:pt x="2318995" y="859119"/>
                  <a:pt x="2485454" y="1037819"/>
                  <a:pt x="2604348" y="1002042"/>
                </a:cubicBezTo>
                <a:cubicBezTo>
                  <a:pt x="2784408" y="947846"/>
                  <a:pt x="2827925" y="680795"/>
                  <a:pt x="2827925" y="680795"/>
                </a:cubicBezTo>
                <a:cubicBezTo>
                  <a:pt x="2827925" y="680795"/>
                  <a:pt x="2799346" y="1024368"/>
                  <a:pt x="3015192" y="1133578"/>
                </a:cubicBezTo>
                <a:cubicBezTo>
                  <a:pt x="3295160" y="1275218"/>
                  <a:pt x="3480443" y="1082948"/>
                  <a:pt x="3480443" y="1082948"/>
                </a:cubicBezTo>
                <a:cubicBezTo>
                  <a:pt x="3480443" y="1082948"/>
                  <a:pt x="3434577" y="1417635"/>
                  <a:pt x="3551973" y="1497836"/>
                </a:cubicBezTo>
                <a:cubicBezTo>
                  <a:pt x="3706976" y="1603719"/>
                  <a:pt x="3832508" y="1553631"/>
                  <a:pt x="3959295" y="1444097"/>
                </a:cubicBezTo>
                <a:lnTo>
                  <a:pt x="3954235" y="0"/>
                </a:lnTo>
                <a:lnTo>
                  <a:pt x="94473" y="1007"/>
                </a:lnTo>
                <a:close/>
              </a:path>
            </a:pathLst>
          </a:custGeom>
          <a:solidFill>
            <a:srgbClr val="599943"/>
          </a:solidFill>
          <a:ln cap="rnd"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786" name="Google Shape;1064;p14"/>
          <p:cNvGrpSpPr/>
          <p:nvPr/>
        </p:nvGrpSpPr>
        <p:grpSpPr>
          <a:xfrm>
            <a:off x="9911160" y="575640"/>
            <a:ext cx="1234440" cy="1396080"/>
            <a:chOff x="9911160" y="575640"/>
            <a:chExt cx="1234440" cy="1396080"/>
          </a:xfrm>
        </p:grpSpPr>
        <p:sp>
          <p:nvSpPr>
            <p:cNvPr id="787" name="Google Shape;1065;p14"/>
            <p:cNvSpPr/>
            <p:nvPr/>
          </p:nvSpPr>
          <p:spPr>
            <a:xfrm>
              <a:off x="9911160" y="627840"/>
              <a:ext cx="1234440" cy="1343880"/>
            </a:xfrm>
            <a:custGeom>
              <a:avLst/>
              <a:gdLst>
                <a:gd name="textAreaLeft" fmla="*/ 0 w 1234440"/>
                <a:gd name="textAreaRight" fmla="*/ 1234800 w 1234440"/>
                <a:gd name="textAreaTop" fmla="*/ 0 h 1343880"/>
                <a:gd name="textAreaBottom" fmla="*/ 1344240 h 1343880"/>
              </a:gdLst>
              <a:ahLst/>
              <a:rect l="textAreaLeft" t="textAreaTop" r="textAreaRight" b="textAreaBottom"/>
              <a:pathLst>
                <a:path w="995665" h="1083982">
                  <a:moveTo>
                    <a:pt x="569586" y="243"/>
                  </a:moveTo>
                  <a:cubicBezTo>
                    <a:pt x="740538" y="8578"/>
                    <a:pt x="792678" y="170968"/>
                    <a:pt x="792678" y="170968"/>
                  </a:cubicBezTo>
                  <a:cubicBezTo>
                    <a:pt x="792678" y="170968"/>
                    <a:pt x="716978" y="168786"/>
                    <a:pt x="644152" y="180643"/>
                  </a:cubicBezTo>
                  <a:cubicBezTo>
                    <a:pt x="575981" y="191731"/>
                    <a:pt x="490607" y="278523"/>
                    <a:pt x="502751" y="302545"/>
                  </a:cubicBezTo>
                  <a:cubicBezTo>
                    <a:pt x="523072" y="342852"/>
                    <a:pt x="664392" y="198281"/>
                    <a:pt x="771263" y="215024"/>
                  </a:cubicBezTo>
                  <a:cubicBezTo>
                    <a:pt x="940555" y="241551"/>
                    <a:pt x="950757" y="461365"/>
                    <a:pt x="950757" y="461365"/>
                  </a:cubicBezTo>
                  <a:cubicBezTo>
                    <a:pt x="950757" y="461365"/>
                    <a:pt x="879065" y="439533"/>
                    <a:pt x="806522" y="441865"/>
                  </a:cubicBezTo>
                  <a:cubicBezTo>
                    <a:pt x="731875" y="444265"/>
                    <a:pt x="656337" y="471189"/>
                    <a:pt x="655891" y="495745"/>
                  </a:cubicBezTo>
                  <a:cubicBezTo>
                    <a:pt x="655527" y="516986"/>
                    <a:pt x="752156" y="517192"/>
                    <a:pt x="841822" y="522835"/>
                  </a:cubicBezTo>
                  <a:cubicBezTo>
                    <a:pt x="914040" y="527386"/>
                    <a:pt x="981684" y="535547"/>
                    <a:pt x="990348" y="560940"/>
                  </a:cubicBezTo>
                  <a:cubicBezTo>
                    <a:pt x="1019332" y="645854"/>
                    <a:pt x="920396" y="818292"/>
                    <a:pt x="920396" y="818292"/>
                  </a:cubicBezTo>
                  <a:cubicBezTo>
                    <a:pt x="920396" y="818292"/>
                    <a:pt x="740335" y="617052"/>
                    <a:pt x="718556" y="678381"/>
                  </a:cubicBezTo>
                  <a:cubicBezTo>
                    <a:pt x="702769" y="722910"/>
                    <a:pt x="866434" y="704402"/>
                    <a:pt x="816197" y="892122"/>
                  </a:cubicBezTo>
                  <a:cubicBezTo>
                    <a:pt x="796887" y="964425"/>
                    <a:pt x="820690" y="1083979"/>
                    <a:pt x="820690" y="1083982"/>
                  </a:cubicBezTo>
                  <a:cubicBezTo>
                    <a:pt x="820690" y="1083982"/>
                    <a:pt x="728272" y="1007926"/>
                    <a:pt x="651884" y="972198"/>
                  </a:cubicBezTo>
                  <a:cubicBezTo>
                    <a:pt x="590353" y="943419"/>
                    <a:pt x="506313" y="942824"/>
                    <a:pt x="501091" y="909537"/>
                  </a:cubicBezTo>
                  <a:cubicBezTo>
                    <a:pt x="494857" y="869691"/>
                    <a:pt x="535622" y="759258"/>
                    <a:pt x="502144" y="753101"/>
                  </a:cubicBezTo>
                  <a:cubicBezTo>
                    <a:pt x="485789" y="750093"/>
                    <a:pt x="475305" y="793072"/>
                    <a:pt x="474738" y="841961"/>
                  </a:cubicBezTo>
                  <a:cubicBezTo>
                    <a:pt x="474171" y="893126"/>
                    <a:pt x="483603" y="950504"/>
                    <a:pt x="461055" y="956272"/>
                  </a:cubicBezTo>
                  <a:cubicBezTo>
                    <a:pt x="416971" y="967550"/>
                    <a:pt x="322285" y="925296"/>
                    <a:pt x="280671" y="870687"/>
                  </a:cubicBezTo>
                  <a:cubicBezTo>
                    <a:pt x="239056" y="816078"/>
                    <a:pt x="265409" y="791263"/>
                    <a:pt x="294637" y="737916"/>
                  </a:cubicBezTo>
                  <a:cubicBezTo>
                    <a:pt x="333903" y="666265"/>
                    <a:pt x="407417" y="604223"/>
                    <a:pt x="391103" y="589966"/>
                  </a:cubicBezTo>
                  <a:cubicBezTo>
                    <a:pt x="373656" y="574704"/>
                    <a:pt x="293867" y="635896"/>
                    <a:pt x="246423" y="708596"/>
                  </a:cubicBezTo>
                  <a:cubicBezTo>
                    <a:pt x="216548" y="754396"/>
                    <a:pt x="216346" y="823291"/>
                    <a:pt x="199546" y="822162"/>
                  </a:cubicBezTo>
                  <a:cubicBezTo>
                    <a:pt x="156070" y="819243"/>
                    <a:pt x="35354" y="692869"/>
                    <a:pt x="67497" y="582970"/>
                  </a:cubicBezTo>
                  <a:cubicBezTo>
                    <a:pt x="98424" y="477359"/>
                    <a:pt x="323905" y="392599"/>
                    <a:pt x="313258" y="372205"/>
                  </a:cubicBezTo>
                  <a:cubicBezTo>
                    <a:pt x="291601" y="330667"/>
                    <a:pt x="208695" y="363748"/>
                    <a:pt x="141051" y="418200"/>
                  </a:cubicBezTo>
                  <a:cubicBezTo>
                    <a:pt x="80775" y="466733"/>
                    <a:pt x="33897" y="535340"/>
                    <a:pt x="33897" y="535340"/>
                  </a:cubicBezTo>
                  <a:cubicBezTo>
                    <a:pt x="33897" y="535340"/>
                    <a:pt x="-37553" y="362837"/>
                    <a:pt x="27015" y="272479"/>
                  </a:cubicBezTo>
                  <a:cubicBezTo>
                    <a:pt x="91623" y="182121"/>
                    <a:pt x="352242" y="201184"/>
                    <a:pt x="352242" y="201184"/>
                  </a:cubicBezTo>
                  <a:cubicBezTo>
                    <a:pt x="352242" y="201184"/>
                    <a:pt x="398633" y="-8096"/>
                    <a:pt x="569586" y="243"/>
                  </a:cubicBezTo>
                  <a:close/>
                  <a:moveTo>
                    <a:pt x="465508" y="135393"/>
                  </a:moveTo>
                  <a:cubicBezTo>
                    <a:pt x="441017" y="123925"/>
                    <a:pt x="386813" y="214178"/>
                    <a:pt x="398998" y="220384"/>
                  </a:cubicBezTo>
                  <a:cubicBezTo>
                    <a:pt x="411304" y="226638"/>
                    <a:pt x="497812" y="150509"/>
                    <a:pt x="465508" y="135393"/>
                  </a:cubicBezTo>
                  <a:close/>
                  <a:moveTo>
                    <a:pt x="601282" y="321895"/>
                  </a:moveTo>
                  <a:cubicBezTo>
                    <a:pt x="558008" y="318855"/>
                    <a:pt x="472228" y="348191"/>
                    <a:pt x="487692" y="384260"/>
                  </a:cubicBezTo>
                  <a:cubicBezTo>
                    <a:pt x="494250" y="399485"/>
                    <a:pt x="525177" y="382123"/>
                    <a:pt x="559020" y="369974"/>
                  </a:cubicBezTo>
                  <a:cubicBezTo>
                    <a:pt x="590069" y="358818"/>
                    <a:pt x="624437" y="354102"/>
                    <a:pt x="625085" y="336630"/>
                  </a:cubicBezTo>
                  <a:cubicBezTo>
                    <a:pt x="625449" y="327505"/>
                    <a:pt x="615693" y="322911"/>
                    <a:pt x="601282" y="321895"/>
                  </a:cubicBezTo>
                  <a:close/>
                  <a:moveTo>
                    <a:pt x="450773" y="514946"/>
                  </a:moveTo>
                  <a:cubicBezTo>
                    <a:pt x="421707" y="513723"/>
                    <a:pt x="371065" y="558172"/>
                    <a:pt x="420291" y="594431"/>
                  </a:cubicBezTo>
                  <a:cubicBezTo>
                    <a:pt x="441381" y="609971"/>
                    <a:pt x="437536" y="576943"/>
                    <a:pt x="444984" y="552456"/>
                  </a:cubicBezTo>
                  <a:cubicBezTo>
                    <a:pt x="450449" y="534559"/>
                    <a:pt x="472552" y="526823"/>
                    <a:pt x="461500" y="518520"/>
                  </a:cubicBezTo>
                  <a:cubicBezTo>
                    <a:pt x="458586" y="516322"/>
                    <a:pt x="454942" y="515124"/>
                    <a:pt x="450773" y="514946"/>
                  </a:cubicBezTo>
                  <a:close/>
                  <a:moveTo>
                    <a:pt x="589947" y="655606"/>
                  </a:moveTo>
                  <a:cubicBezTo>
                    <a:pt x="588207" y="656080"/>
                    <a:pt x="587519" y="657257"/>
                    <a:pt x="588328" y="659176"/>
                  </a:cubicBezTo>
                  <a:cubicBezTo>
                    <a:pt x="595251" y="675543"/>
                    <a:pt x="635772" y="730233"/>
                    <a:pt x="657227" y="698026"/>
                  </a:cubicBezTo>
                  <a:cubicBezTo>
                    <a:pt x="668400" y="681311"/>
                    <a:pt x="602294" y="652282"/>
                    <a:pt x="589947" y="655606"/>
                  </a:cubicBezTo>
                  <a:close/>
                  <a:moveTo>
                    <a:pt x="541006" y="691476"/>
                  </a:moveTo>
                  <a:cubicBezTo>
                    <a:pt x="504775" y="696957"/>
                    <a:pt x="538779" y="848054"/>
                    <a:pt x="571204" y="848212"/>
                  </a:cubicBezTo>
                  <a:cubicBezTo>
                    <a:pt x="599380" y="848349"/>
                    <a:pt x="593348" y="806994"/>
                    <a:pt x="584159" y="765602"/>
                  </a:cubicBezTo>
                  <a:cubicBezTo>
                    <a:pt x="575536" y="726804"/>
                    <a:pt x="565416" y="687789"/>
                    <a:pt x="541006" y="691476"/>
                  </a:cubicBezTo>
                  <a:close/>
                  <a:moveTo>
                    <a:pt x="714711" y="748486"/>
                  </a:moveTo>
                  <a:cubicBezTo>
                    <a:pt x="702404" y="747425"/>
                    <a:pt x="692932" y="750283"/>
                    <a:pt x="690746" y="758457"/>
                  </a:cubicBezTo>
                  <a:cubicBezTo>
                    <a:pt x="681881" y="791153"/>
                    <a:pt x="713699" y="779576"/>
                    <a:pt x="735397" y="791056"/>
                  </a:cubicBezTo>
                  <a:cubicBezTo>
                    <a:pt x="756892" y="802452"/>
                    <a:pt x="770454" y="832039"/>
                    <a:pt x="784946" y="817847"/>
                  </a:cubicBezTo>
                  <a:cubicBezTo>
                    <a:pt x="814092" y="789271"/>
                    <a:pt x="751549" y="751664"/>
                    <a:pt x="714711" y="748486"/>
                  </a:cubicBezTo>
                  <a:close/>
                </a:path>
              </a:pathLst>
            </a:custGeom>
            <a:solidFill>
              <a:srgbClr val="3d8138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88" name="Google Shape;1066;p14"/>
            <p:cNvSpPr/>
            <p:nvPr/>
          </p:nvSpPr>
          <p:spPr>
            <a:xfrm>
              <a:off x="9972000" y="575640"/>
              <a:ext cx="1114200" cy="1304640"/>
            </a:xfrm>
            <a:custGeom>
              <a:avLst/>
              <a:gdLst>
                <a:gd name="textAreaLeft" fmla="*/ 0 w 1114200"/>
                <a:gd name="textAreaRight" fmla="*/ 1114560 w 1114200"/>
                <a:gd name="textAreaTop" fmla="*/ 0 h 1304640"/>
                <a:gd name="textAreaBottom" fmla="*/ 1305000 h 1304640"/>
              </a:gdLst>
              <a:ahLst/>
              <a:rect l="textAreaLeft" t="textAreaTop" r="textAreaRight" b="textAreaBottom"/>
              <a:pathLst>
                <a:path w="898793" h="1052217">
                  <a:moveTo>
                    <a:pt x="159380" y="73"/>
                  </a:moveTo>
                  <a:cubicBezTo>
                    <a:pt x="162943" y="450"/>
                    <a:pt x="166343" y="2280"/>
                    <a:pt x="168772" y="5283"/>
                  </a:cubicBezTo>
                  <a:cubicBezTo>
                    <a:pt x="200429" y="44437"/>
                    <a:pt x="229494" y="85392"/>
                    <a:pt x="255686" y="128379"/>
                  </a:cubicBezTo>
                  <a:cubicBezTo>
                    <a:pt x="288637" y="182377"/>
                    <a:pt x="316650" y="239075"/>
                    <a:pt x="342923" y="296574"/>
                  </a:cubicBezTo>
                  <a:cubicBezTo>
                    <a:pt x="352071" y="281948"/>
                    <a:pt x="366361" y="269241"/>
                    <a:pt x="379234" y="258765"/>
                  </a:cubicBezTo>
                  <a:cubicBezTo>
                    <a:pt x="383242" y="255506"/>
                    <a:pt x="387250" y="252316"/>
                    <a:pt x="391298" y="249090"/>
                  </a:cubicBezTo>
                  <a:cubicBezTo>
                    <a:pt x="436232" y="213167"/>
                    <a:pt x="487724" y="184413"/>
                    <a:pt x="542657" y="167079"/>
                  </a:cubicBezTo>
                  <a:cubicBezTo>
                    <a:pt x="569537" y="158602"/>
                    <a:pt x="597226" y="152971"/>
                    <a:pt x="625280" y="152344"/>
                  </a:cubicBezTo>
                  <a:cubicBezTo>
                    <a:pt x="634630" y="152133"/>
                    <a:pt x="644022" y="152570"/>
                    <a:pt x="653414" y="153534"/>
                  </a:cubicBezTo>
                  <a:cubicBezTo>
                    <a:pt x="661105" y="154327"/>
                    <a:pt x="666732" y="161181"/>
                    <a:pt x="665922" y="168864"/>
                  </a:cubicBezTo>
                  <a:cubicBezTo>
                    <a:pt x="665113" y="176547"/>
                    <a:pt x="658271" y="182162"/>
                    <a:pt x="650580" y="181369"/>
                  </a:cubicBezTo>
                  <a:cubicBezTo>
                    <a:pt x="616778" y="177831"/>
                    <a:pt x="583138" y="183579"/>
                    <a:pt x="550875" y="193574"/>
                  </a:cubicBezTo>
                  <a:cubicBezTo>
                    <a:pt x="500961" y="209025"/>
                    <a:pt x="452991" y="234456"/>
                    <a:pt x="411984" y="266804"/>
                  </a:cubicBezTo>
                  <a:cubicBezTo>
                    <a:pt x="406640" y="271018"/>
                    <a:pt x="401337" y="275172"/>
                    <a:pt x="396074" y="279455"/>
                  </a:cubicBezTo>
                  <a:cubicBezTo>
                    <a:pt x="392917" y="281997"/>
                    <a:pt x="389516" y="284790"/>
                    <a:pt x="386400" y="287494"/>
                  </a:cubicBezTo>
                  <a:cubicBezTo>
                    <a:pt x="374336" y="297983"/>
                    <a:pt x="354865" y="315390"/>
                    <a:pt x="361220" y="333485"/>
                  </a:cubicBezTo>
                  <a:cubicBezTo>
                    <a:pt x="361544" y="334400"/>
                    <a:pt x="360977" y="335238"/>
                    <a:pt x="361099" y="336165"/>
                  </a:cubicBezTo>
                  <a:cubicBezTo>
                    <a:pt x="381785" y="383573"/>
                    <a:pt x="400973" y="431579"/>
                    <a:pt x="420485" y="479505"/>
                  </a:cubicBezTo>
                  <a:cubicBezTo>
                    <a:pt x="425666" y="476287"/>
                    <a:pt x="431212" y="473425"/>
                    <a:pt x="436272" y="470870"/>
                  </a:cubicBezTo>
                  <a:cubicBezTo>
                    <a:pt x="462018" y="457880"/>
                    <a:pt x="489424" y="448023"/>
                    <a:pt x="516911" y="439465"/>
                  </a:cubicBezTo>
                  <a:cubicBezTo>
                    <a:pt x="556866" y="427045"/>
                    <a:pt x="597833" y="417718"/>
                    <a:pt x="639286" y="412075"/>
                  </a:cubicBezTo>
                  <a:cubicBezTo>
                    <a:pt x="655802" y="409825"/>
                    <a:pt x="672440" y="408124"/>
                    <a:pt x="689159" y="407315"/>
                  </a:cubicBezTo>
                  <a:cubicBezTo>
                    <a:pt x="705837" y="406501"/>
                    <a:pt x="722475" y="406550"/>
                    <a:pt x="739153" y="407610"/>
                  </a:cubicBezTo>
                  <a:cubicBezTo>
                    <a:pt x="787811" y="410703"/>
                    <a:pt x="836551" y="423009"/>
                    <a:pt x="875332" y="453755"/>
                  </a:cubicBezTo>
                  <a:cubicBezTo>
                    <a:pt x="881404" y="458556"/>
                    <a:pt x="882376" y="467353"/>
                    <a:pt x="877558" y="473400"/>
                  </a:cubicBezTo>
                  <a:cubicBezTo>
                    <a:pt x="872781" y="479448"/>
                    <a:pt x="863997" y="480436"/>
                    <a:pt x="857925" y="475635"/>
                  </a:cubicBezTo>
                  <a:cubicBezTo>
                    <a:pt x="823678" y="448371"/>
                    <a:pt x="780282" y="438202"/>
                    <a:pt x="737372" y="435295"/>
                  </a:cubicBezTo>
                  <a:cubicBezTo>
                    <a:pt x="701829" y="432891"/>
                    <a:pt x="666125" y="435429"/>
                    <a:pt x="630947" y="440655"/>
                  </a:cubicBezTo>
                  <a:cubicBezTo>
                    <a:pt x="595040" y="445987"/>
                    <a:pt x="559498" y="454224"/>
                    <a:pt x="524805" y="464916"/>
                  </a:cubicBezTo>
                  <a:cubicBezTo>
                    <a:pt x="499707" y="472660"/>
                    <a:pt x="474770" y="481505"/>
                    <a:pt x="451129" y="493050"/>
                  </a:cubicBezTo>
                  <a:cubicBezTo>
                    <a:pt x="444692" y="496187"/>
                    <a:pt x="438175" y="499628"/>
                    <a:pt x="432224" y="503616"/>
                  </a:cubicBezTo>
                  <a:cubicBezTo>
                    <a:pt x="431819" y="503903"/>
                    <a:pt x="431374" y="504348"/>
                    <a:pt x="430888" y="504660"/>
                  </a:cubicBezTo>
                  <a:cubicBezTo>
                    <a:pt x="431455" y="506057"/>
                    <a:pt x="432103" y="507429"/>
                    <a:pt x="432669" y="508826"/>
                  </a:cubicBezTo>
                  <a:cubicBezTo>
                    <a:pt x="442709" y="533377"/>
                    <a:pt x="452505" y="558233"/>
                    <a:pt x="463192" y="582506"/>
                  </a:cubicBezTo>
                  <a:cubicBezTo>
                    <a:pt x="467038" y="591254"/>
                    <a:pt x="471410" y="599779"/>
                    <a:pt x="475539" y="608401"/>
                  </a:cubicBezTo>
                  <a:cubicBezTo>
                    <a:pt x="494565" y="602892"/>
                    <a:pt x="514239" y="599127"/>
                    <a:pt x="533751" y="596795"/>
                  </a:cubicBezTo>
                  <a:cubicBezTo>
                    <a:pt x="555247" y="594221"/>
                    <a:pt x="576864" y="593314"/>
                    <a:pt x="598480" y="593816"/>
                  </a:cubicBezTo>
                  <a:cubicBezTo>
                    <a:pt x="663413" y="595326"/>
                    <a:pt x="728142" y="609842"/>
                    <a:pt x="788581" y="632816"/>
                  </a:cubicBezTo>
                  <a:cubicBezTo>
                    <a:pt x="813112" y="642151"/>
                    <a:pt x="837280" y="652906"/>
                    <a:pt x="860151" y="665856"/>
                  </a:cubicBezTo>
                  <a:cubicBezTo>
                    <a:pt x="872336" y="672742"/>
                    <a:pt x="885250" y="680061"/>
                    <a:pt x="895006" y="690267"/>
                  </a:cubicBezTo>
                  <a:cubicBezTo>
                    <a:pt x="900309" y="695865"/>
                    <a:pt x="899985" y="704743"/>
                    <a:pt x="894399" y="710066"/>
                  </a:cubicBezTo>
                  <a:cubicBezTo>
                    <a:pt x="888812" y="715385"/>
                    <a:pt x="879906" y="715215"/>
                    <a:pt x="874603" y="709617"/>
                  </a:cubicBezTo>
                  <a:cubicBezTo>
                    <a:pt x="869260" y="703982"/>
                    <a:pt x="862378" y="699808"/>
                    <a:pt x="855861" y="695776"/>
                  </a:cubicBezTo>
                  <a:cubicBezTo>
                    <a:pt x="847319" y="690501"/>
                    <a:pt x="838453" y="685700"/>
                    <a:pt x="829507" y="681187"/>
                  </a:cubicBezTo>
                  <a:cubicBezTo>
                    <a:pt x="797567" y="665095"/>
                    <a:pt x="763968" y="652332"/>
                    <a:pt x="729640" y="642491"/>
                  </a:cubicBezTo>
                  <a:cubicBezTo>
                    <a:pt x="660174" y="622590"/>
                    <a:pt x="585891" y="614445"/>
                    <a:pt x="514401" y="627306"/>
                  </a:cubicBezTo>
                  <a:cubicBezTo>
                    <a:pt x="505293" y="628946"/>
                    <a:pt x="496387" y="630953"/>
                    <a:pt x="487603" y="633261"/>
                  </a:cubicBezTo>
                  <a:cubicBezTo>
                    <a:pt x="497561" y="652935"/>
                    <a:pt x="507762" y="672455"/>
                    <a:pt x="518125" y="691906"/>
                  </a:cubicBezTo>
                  <a:cubicBezTo>
                    <a:pt x="546381" y="744977"/>
                    <a:pt x="575649" y="797526"/>
                    <a:pt x="605767" y="849532"/>
                  </a:cubicBezTo>
                  <a:cubicBezTo>
                    <a:pt x="627789" y="887499"/>
                    <a:pt x="650378" y="925285"/>
                    <a:pt x="674100" y="962207"/>
                  </a:cubicBezTo>
                  <a:cubicBezTo>
                    <a:pt x="689118" y="985545"/>
                    <a:pt x="704218" y="1009251"/>
                    <a:pt x="722475" y="1030228"/>
                  </a:cubicBezTo>
                  <a:cubicBezTo>
                    <a:pt x="727292" y="1035746"/>
                    <a:pt x="726806" y="1044186"/>
                    <a:pt x="721301" y="1048983"/>
                  </a:cubicBezTo>
                  <a:cubicBezTo>
                    <a:pt x="715755" y="1053784"/>
                    <a:pt x="707335" y="1053161"/>
                    <a:pt x="702518" y="1047643"/>
                  </a:cubicBezTo>
                  <a:cubicBezTo>
                    <a:pt x="682236" y="1024294"/>
                    <a:pt x="665437" y="997754"/>
                    <a:pt x="648799" y="971733"/>
                  </a:cubicBezTo>
                  <a:cubicBezTo>
                    <a:pt x="625967" y="935980"/>
                    <a:pt x="604188" y="899607"/>
                    <a:pt x="582855" y="862927"/>
                  </a:cubicBezTo>
                  <a:cubicBezTo>
                    <a:pt x="551482" y="808925"/>
                    <a:pt x="521000" y="754320"/>
                    <a:pt x="491610" y="699201"/>
                  </a:cubicBezTo>
                  <a:cubicBezTo>
                    <a:pt x="481490" y="680199"/>
                    <a:pt x="471329" y="661136"/>
                    <a:pt x="461573" y="641891"/>
                  </a:cubicBezTo>
                  <a:cubicBezTo>
                    <a:pt x="447607" y="647478"/>
                    <a:pt x="434289" y="654461"/>
                    <a:pt x="421982" y="664221"/>
                  </a:cubicBezTo>
                  <a:cubicBezTo>
                    <a:pt x="392229" y="687753"/>
                    <a:pt x="371381" y="720794"/>
                    <a:pt x="357941" y="755907"/>
                  </a:cubicBezTo>
                  <a:cubicBezTo>
                    <a:pt x="347740" y="782600"/>
                    <a:pt x="341546" y="810824"/>
                    <a:pt x="338915" y="839262"/>
                  </a:cubicBezTo>
                  <a:cubicBezTo>
                    <a:pt x="335879" y="872125"/>
                    <a:pt x="337701" y="905384"/>
                    <a:pt x="346039" y="937352"/>
                  </a:cubicBezTo>
                  <a:cubicBezTo>
                    <a:pt x="347902" y="944424"/>
                    <a:pt x="343773" y="951577"/>
                    <a:pt x="336689" y="953427"/>
                  </a:cubicBezTo>
                  <a:cubicBezTo>
                    <a:pt x="329604" y="955273"/>
                    <a:pt x="322317" y="951124"/>
                    <a:pt x="320456" y="944048"/>
                  </a:cubicBezTo>
                  <a:cubicBezTo>
                    <a:pt x="302361" y="874853"/>
                    <a:pt x="310416" y="795846"/>
                    <a:pt x="339644" y="730756"/>
                  </a:cubicBezTo>
                  <a:cubicBezTo>
                    <a:pt x="355877" y="694638"/>
                    <a:pt x="379680" y="661399"/>
                    <a:pt x="411984" y="638021"/>
                  </a:cubicBezTo>
                  <a:cubicBezTo>
                    <a:pt x="423764" y="629508"/>
                    <a:pt x="436677" y="623169"/>
                    <a:pt x="449955" y="617631"/>
                  </a:cubicBezTo>
                  <a:cubicBezTo>
                    <a:pt x="445664" y="608665"/>
                    <a:pt x="441130" y="599803"/>
                    <a:pt x="437163" y="590691"/>
                  </a:cubicBezTo>
                  <a:cubicBezTo>
                    <a:pt x="423319" y="558816"/>
                    <a:pt x="410405" y="526544"/>
                    <a:pt x="397248" y="494390"/>
                  </a:cubicBezTo>
                  <a:cubicBezTo>
                    <a:pt x="393443" y="485047"/>
                    <a:pt x="389476" y="475748"/>
                    <a:pt x="385630" y="466405"/>
                  </a:cubicBezTo>
                  <a:cubicBezTo>
                    <a:pt x="361018" y="482788"/>
                    <a:pt x="336567" y="499628"/>
                    <a:pt x="313007" y="517460"/>
                  </a:cubicBezTo>
                  <a:cubicBezTo>
                    <a:pt x="291349" y="533831"/>
                    <a:pt x="269287" y="550469"/>
                    <a:pt x="250787" y="570446"/>
                  </a:cubicBezTo>
                  <a:cubicBezTo>
                    <a:pt x="230668" y="592156"/>
                    <a:pt x="214395" y="617356"/>
                    <a:pt x="200469" y="643381"/>
                  </a:cubicBezTo>
                  <a:cubicBezTo>
                    <a:pt x="177800" y="685814"/>
                    <a:pt x="161323" y="731153"/>
                    <a:pt x="148693" y="777492"/>
                  </a:cubicBezTo>
                  <a:cubicBezTo>
                    <a:pt x="146750" y="784543"/>
                    <a:pt x="139505" y="788794"/>
                    <a:pt x="132460" y="786867"/>
                  </a:cubicBezTo>
                  <a:cubicBezTo>
                    <a:pt x="125417" y="784944"/>
                    <a:pt x="121166" y="777548"/>
                    <a:pt x="123069" y="770496"/>
                  </a:cubicBezTo>
                  <a:cubicBezTo>
                    <a:pt x="135213" y="725939"/>
                    <a:pt x="150961" y="682518"/>
                    <a:pt x="171606" y="641151"/>
                  </a:cubicBezTo>
                  <a:cubicBezTo>
                    <a:pt x="187515" y="609239"/>
                    <a:pt x="206379" y="578231"/>
                    <a:pt x="230547" y="551841"/>
                  </a:cubicBezTo>
                  <a:cubicBezTo>
                    <a:pt x="250059" y="530540"/>
                    <a:pt x="273295" y="512708"/>
                    <a:pt x="296207" y="495281"/>
                  </a:cubicBezTo>
                  <a:cubicBezTo>
                    <a:pt x="321670" y="475902"/>
                    <a:pt x="348023" y="457548"/>
                    <a:pt x="374782" y="439910"/>
                  </a:cubicBezTo>
                  <a:cubicBezTo>
                    <a:pt x="357820" y="398712"/>
                    <a:pt x="340129" y="357851"/>
                    <a:pt x="321791" y="317264"/>
                  </a:cubicBezTo>
                  <a:cubicBezTo>
                    <a:pt x="230223" y="292502"/>
                    <a:pt x="116592" y="309350"/>
                    <a:pt x="52672" y="384690"/>
                  </a:cubicBezTo>
                  <a:cubicBezTo>
                    <a:pt x="41459" y="397895"/>
                    <a:pt x="32634" y="412444"/>
                    <a:pt x="25145" y="428005"/>
                  </a:cubicBezTo>
                  <a:cubicBezTo>
                    <a:pt x="21947" y="434587"/>
                    <a:pt x="14013" y="437433"/>
                    <a:pt x="7414" y="434255"/>
                  </a:cubicBezTo>
                  <a:cubicBezTo>
                    <a:pt x="856" y="431077"/>
                    <a:pt x="-1856" y="423127"/>
                    <a:pt x="1342" y="416540"/>
                  </a:cubicBezTo>
                  <a:cubicBezTo>
                    <a:pt x="9802" y="398963"/>
                    <a:pt x="19801" y="382520"/>
                    <a:pt x="32431" y="367570"/>
                  </a:cubicBezTo>
                  <a:cubicBezTo>
                    <a:pt x="86069" y="304011"/>
                    <a:pt x="170068" y="276528"/>
                    <a:pt x="252123" y="278860"/>
                  </a:cubicBezTo>
                  <a:cubicBezTo>
                    <a:pt x="270866" y="279394"/>
                    <a:pt x="289366" y="281989"/>
                    <a:pt x="307502" y="285559"/>
                  </a:cubicBezTo>
                  <a:cubicBezTo>
                    <a:pt x="305032" y="280297"/>
                    <a:pt x="302887" y="274872"/>
                    <a:pt x="300377" y="269634"/>
                  </a:cubicBezTo>
                  <a:cubicBezTo>
                    <a:pt x="273781" y="214458"/>
                    <a:pt x="244310" y="160650"/>
                    <a:pt x="210589" y="109474"/>
                  </a:cubicBezTo>
                  <a:cubicBezTo>
                    <a:pt x="190875" y="79514"/>
                    <a:pt x="169622" y="50732"/>
                    <a:pt x="147034" y="22848"/>
                  </a:cubicBezTo>
                  <a:cubicBezTo>
                    <a:pt x="142176" y="16841"/>
                    <a:pt x="143107" y="8056"/>
                    <a:pt x="149139" y="3199"/>
                  </a:cubicBezTo>
                  <a:cubicBezTo>
                    <a:pt x="152135" y="774"/>
                    <a:pt x="155859" y="-303"/>
                    <a:pt x="159380" y="73"/>
                  </a:cubicBezTo>
                  <a:close/>
                </a:path>
              </a:pathLst>
            </a:custGeom>
            <a:solidFill>
              <a:srgbClr val="23682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789" name="Google Shape;1067;p14"/>
          <p:cNvGrpSpPr/>
          <p:nvPr/>
        </p:nvGrpSpPr>
        <p:grpSpPr>
          <a:xfrm>
            <a:off x="8654400" y="-130320"/>
            <a:ext cx="1446840" cy="1306440"/>
            <a:chOff x="8654400" y="-130320"/>
            <a:chExt cx="1446840" cy="1306440"/>
          </a:xfrm>
        </p:grpSpPr>
        <p:sp>
          <p:nvSpPr>
            <p:cNvPr id="790" name="Google Shape;1068;p14"/>
            <p:cNvSpPr/>
            <p:nvPr/>
          </p:nvSpPr>
          <p:spPr>
            <a:xfrm>
              <a:off x="8654400" y="-130320"/>
              <a:ext cx="1446840" cy="1306440"/>
            </a:xfrm>
            <a:custGeom>
              <a:avLst/>
              <a:gdLst>
                <a:gd name="textAreaLeft" fmla="*/ 0 w 1446840"/>
                <a:gd name="textAreaRight" fmla="*/ 1447200 w 1446840"/>
                <a:gd name="textAreaTop" fmla="*/ 0 h 1306440"/>
                <a:gd name="textAreaBottom" fmla="*/ 1306800 h 1306440"/>
              </a:gdLst>
              <a:ahLst/>
              <a:rect l="textAreaLeft" t="textAreaTop" r="textAreaRight" b="textAreaBottom"/>
              <a:pathLst>
                <a:path w="1166953" h="1053710">
                  <a:moveTo>
                    <a:pt x="739714" y="18782"/>
                  </a:moveTo>
                  <a:cubicBezTo>
                    <a:pt x="563661" y="-49578"/>
                    <a:pt x="438210" y="90657"/>
                    <a:pt x="438169" y="90650"/>
                  </a:cubicBezTo>
                  <a:cubicBezTo>
                    <a:pt x="438169" y="90650"/>
                    <a:pt x="515488" y="122449"/>
                    <a:pt x="583537" y="167102"/>
                  </a:cubicBezTo>
                  <a:cubicBezTo>
                    <a:pt x="647254" y="208877"/>
                    <a:pt x="694334" y="334683"/>
                    <a:pt x="671300" y="353450"/>
                  </a:cubicBezTo>
                  <a:cubicBezTo>
                    <a:pt x="632722" y="384937"/>
                    <a:pt x="555200" y="175785"/>
                    <a:pt x="439990" y="144676"/>
                  </a:cubicBezTo>
                  <a:cubicBezTo>
                    <a:pt x="257461" y="95387"/>
                    <a:pt x="148485" y="312329"/>
                    <a:pt x="148485" y="312329"/>
                  </a:cubicBezTo>
                  <a:cubicBezTo>
                    <a:pt x="148485" y="312329"/>
                    <a:pt x="230581" y="322533"/>
                    <a:pt x="302597" y="357442"/>
                  </a:cubicBezTo>
                  <a:cubicBezTo>
                    <a:pt x="376759" y="393389"/>
                    <a:pt x="440800" y="454438"/>
                    <a:pt x="430194" y="479381"/>
                  </a:cubicBezTo>
                  <a:cubicBezTo>
                    <a:pt x="421045" y="500955"/>
                    <a:pt x="323566" y="457768"/>
                    <a:pt x="230703" y="423205"/>
                  </a:cubicBezTo>
                  <a:cubicBezTo>
                    <a:pt x="155853" y="395355"/>
                    <a:pt x="84039" y="373211"/>
                    <a:pt x="63879" y="394904"/>
                  </a:cubicBezTo>
                  <a:cubicBezTo>
                    <a:pt x="-3482" y="467461"/>
                    <a:pt x="18823" y="685666"/>
                    <a:pt x="18823" y="685674"/>
                  </a:cubicBezTo>
                  <a:cubicBezTo>
                    <a:pt x="18823" y="685674"/>
                    <a:pt x="290655" y="563721"/>
                    <a:pt x="285069" y="635300"/>
                  </a:cubicBezTo>
                  <a:cubicBezTo>
                    <a:pt x="280980" y="687269"/>
                    <a:pt x="124358" y="595130"/>
                    <a:pt x="90678" y="806859"/>
                  </a:cubicBezTo>
                  <a:cubicBezTo>
                    <a:pt x="77683" y="888409"/>
                    <a:pt x="0" y="998202"/>
                    <a:pt x="0" y="998210"/>
                  </a:cubicBezTo>
                  <a:cubicBezTo>
                    <a:pt x="0" y="998210"/>
                    <a:pt x="127313" y="963056"/>
                    <a:pt x="220299" y="961348"/>
                  </a:cubicBezTo>
                  <a:cubicBezTo>
                    <a:pt x="295229" y="959971"/>
                    <a:pt x="380200" y="997113"/>
                    <a:pt x="400400" y="965902"/>
                  </a:cubicBezTo>
                  <a:cubicBezTo>
                    <a:pt x="424567" y="928546"/>
                    <a:pt x="433109" y="798953"/>
                    <a:pt x="469623" y="807778"/>
                  </a:cubicBezTo>
                  <a:cubicBezTo>
                    <a:pt x="487434" y="812093"/>
                    <a:pt x="478691" y="860120"/>
                    <a:pt x="457317" y="909629"/>
                  </a:cubicBezTo>
                  <a:cubicBezTo>
                    <a:pt x="434890" y="961449"/>
                    <a:pt x="399631" y="1015046"/>
                    <a:pt x="419790" y="1030980"/>
                  </a:cubicBezTo>
                  <a:cubicBezTo>
                    <a:pt x="459138" y="1062138"/>
                    <a:pt x="573538" y="1062081"/>
                    <a:pt x="640008" y="1025733"/>
                  </a:cubicBezTo>
                  <a:cubicBezTo>
                    <a:pt x="706438" y="989381"/>
                    <a:pt x="691055" y="952539"/>
                    <a:pt x="685509" y="885648"/>
                  </a:cubicBezTo>
                  <a:cubicBezTo>
                    <a:pt x="678142" y="795812"/>
                    <a:pt x="631912" y="700276"/>
                    <a:pt x="654744" y="693232"/>
                  </a:cubicBezTo>
                  <a:cubicBezTo>
                    <a:pt x="679194" y="685699"/>
                    <a:pt x="732103" y="783178"/>
                    <a:pt x="747284" y="877750"/>
                  </a:cubicBezTo>
                  <a:cubicBezTo>
                    <a:pt x="756837" y="937330"/>
                    <a:pt x="726112" y="1006845"/>
                    <a:pt x="743559" y="1013257"/>
                  </a:cubicBezTo>
                  <a:cubicBezTo>
                    <a:pt x="788656" y="1029830"/>
                    <a:pt x="967056" y="956676"/>
                    <a:pt x="984018" y="831484"/>
                  </a:cubicBezTo>
                  <a:cubicBezTo>
                    <a:pt x="1000292" y="711170"/>
                    <a:pt x="811082" y="524506"/>
                    <a:pt x="830999" y="508733"/>
                  </a:cubicBezTo>
                  <a:cubicBezTo>
                    <a:pt x="871480" y="476600"/>
                    <a:pt x="940177" y="547168"/>
                    <a:pt x="983897" y="632413"/>
                  </a:cubicBezTo>
                  <a:cubicBezTo>
                    <a:pt x="1022839" y="708389"/>
                    <a:pt x="1039275" y="798577"/>
                    <a:pt x="1039316" y="798589"/>
                  </a:cubicBezTo>
                  <a:cubicBezTo>
                    <a:pt x="1039316" y="798589"/>
                    <a:pt x="1188732" y="656819"/>
                    <a:pt x="1164241" y="536756"/>
                  </a:cubicBezTo>
                  <a:cubicBezTo>
                    <a:pt x="1139709" y="416691"/>
                    <a:pt x="868484" y="318867"/>
                    <a:pt x="868484" y="318867"/>
                  </a:cubicBezTo>
                  <a:cubicBezTo>
                    <a:pt x="868484" y="318867"/>
                    <a:pt x="915726" y="87142"/>
                    <a:pt x="739714" y="18782"/>
                  </a:cubicBezTo>
                  <a:close/>
                  <a:moveTo>
                    <a:pt x="783879" y="201704"/>
                  </a:moveTo>
                  <a:cubicBezTo>
                    <a:pt x="813713" y="201149"/>
                    <a:pt x="827842" y="316455"/>
                    <a:pt x="812742" y="317232"/>
                  </a:cubicBezTo>
                  <a:cubicBezTo>
                    <a:pt x="797521" y="318003"/>
                    <a:pt x="744571" y="202448"/>
                    <a:pt x="783879" y="201704"/>
                  </a:cubicBezTo>
                  <a:close/>
                  <a:moveTo>
                    <a:pt x="563337" y="328705"/>
                  </a:moveTo>
                  <a:cubicBezTo>
                    <a:pt x="608311" y="345076"/>
                    <a:pt x="681583" y="413155"/>
                    <a:pt x="649764" y="442552"/>
                  </a:cubicBezTo>
                  <a:cubicBezTo>
                    <a:pt x="636365" y="454960"/>
                    <a:pt x="612967" y="423568"/>
                    <a:pt x="584347" y="396138"/>
                  </a:cubicBezTo>
                  <a:cubicBezTo>
                    <a:pt x="558074" y="370956"/>
                    <a:pt x="525527" y="350756"/>
                    <a:pt x="532693" y="332862"/>
                  </a:cubicBezTo>
                  <a:cubicBezTo>
                    <a:pt x="536457" y="323512"/>
                    <a:pt x="548318" y="323244"/>
                    <a:pt x="563337" y="328705"/>
                  </a:cubicBezTo>
                  <a:close/>
                  <a:moveTo>
                    <a:pt x="628309" y="590831"/>
                  </a:moveTo>
                  <a:cubicBezTo>
                    <a:pt x="658144" y="602655"/>
                    <a:pt x="689233" y="670198"/>
                    <a:pt x="623371" y="684634"/>
                  </a:cubicBezTo>
                  <a:cubicBezTo>
                    <a:pt x="595114" y="690824"/>
                    <a:pt x="613817" y="659256"/>
                    <a:pt x="617299" y="631239"/>
                  </a:cubicBezTo>
                  <a:cubicBezTo>
                    <a:pt x="619849" y="610760"/>
                    <a:pt x="601066" y="593037"/>
                    <a:pt x="615881" y="589621"/>
                  </a:cubicBezTo>
                  <a:cubicBezTo>
                    <a:pt x="619808" y="588718"/>
                    <a:pt x="624018" y="589143"/>
                    <a:pt x="628309" y="590831"/>
                  </a:cubicBezTo>
                  <a:close/>
                  <a:moveTo>
                    <a:pt x="424891" y="670093"/>
                  </a:moveTo>
                  <a:cubicBezTo>
                    <a:pt x="426429" y="671364"/>
                    <a:pt x="426591" y="672862"/>
                    <a:pt x="424932" y="674429"/>
                  </a:cubicBezTo>
                  <a:cubicBezTo>
                    <a:pt x="410601" y="687812"/>
                    <a:pt x="345224" y="724735"/>
                    <a:pt x="338018" y="682634"/>
                  </a:cubicBezTo>
                  <a:cubicBezTo>
                    <a:pt x="334294" y="660783"/>
                    <a:pt x="413961" y="661208"/>
                    <a:pt x="424891" y="670093"/>
                  </a:cubicBezTo>
                  <a:close/>
                  <a:moveTo>
                    <a:pt x="458126" y="728232"/>
                  </a:moveTo>
                  <a:cubicBezTo>
                    <a:pt x="492171" y="750028"/>
                    <a:pt x="390037" y="887012"/>
                    <a:pt x="357287" y="872621"/>
                  </a:cubicBezTo>
                  <a:cubicBezTo>
                    <a:pt x="328829" y="860112"/>
                    <a:pt x="353482" y="821137"/>
                    <a:pt x="381333" y="783554"/>
                  </a:cubicBezTo>
                  <a:cubicBezTo>
                    <a:pt x="407443" y="748323"/>
                    <a:pt x="435173" y="713554"/>
                    <a:pt x="458126" y="728232"/>
                  </a:cubicBezTo>
                  <a:close/>
                  <a:moveTo>
                    <a:pt x="257461" y="707688"/>
                  </a:moveTo>
                  <a:cubicBezTo>
                    <a:pt x="270333" y="712133"/>
                    <a:pt x="278592" y="719270"/>
                    <a:pt x="277134" y="728500"/>
                  </a:cubicBezTo>
                  <a:cubicBezTo>
                    <a:pt x="271386" y="765414"/>
                    <a:pt x="244506" y="739466"/>
                    <a:pt x="217506" y="741300"/>
                  </a:cubicBezTo>
                  <a:cubicBezTo>
                    <a:pt x="190707" y="743121"/>
                    <a:pt x="163746" y="766851"/>
                    <a:pt x="155529" y="746044"/>
                  </a:cubicBezTo>
                  <a:cubicBezTo>
                    <a:pt x="138972" y="704154"/>
                    <a:pt x="218922" y="694350"/>
                    <a:pt x="257461" y="707688"/>
                  </a:cubicBezTo>
                  <a:close/>
                </a:path>
              </a:pathLst>
            </a:custGeom>
            <a:solidFill>
              <a:srgbClr val="3d8138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91" name="Google Shape;1069;p14"/>
            <p:cNvSpPr/>
            <p:nvPr/>
          </p:nvSpPr>
          <p:spPr>
            <a:xfrm>
              <a:off x="8731080" y="-42840"/>
              <a:ext cx="1328400" cy="1180800"/>
            </a:xfrm>
            <a:custGeom>
              <a:avLst/>
              <a:gdLst>
                <a:gd name="textAreaLeft" fmla="*/ 0 w 1328400"/>
                <a:gd name="textAreaRight" fmla="*/ 1328760 w 1328400"/>
                <a:gd name="textAreaTop" fmla="*/ 0 h 1180800"/>
                <a:gd name="textAreaBottom" fmla="*/ 1181160 h 1180800"/>
              </a:gdLst>
              <a:ahLst/>
              <a:rect l="textAreaLeft" t="textAreaTop" r="textAreaRight" b="textAreaBottom"/>
              <a:pathLst>
                <a:path w="1071370" h="952366">
                  <a:moveTo>
                    <a:pt x="1060731" y="67944"/>
                  </a:moveTo>
                  <a:cubicBezTo>
                    <a:pt x="1056966" y="66726"/>
                    <a:pt x="1052715" y="67048"/>
                    <a:pt x="1048910" y="68984"/>
                  </a:cubicBezTo>
                  <a:cubicBezTo>
                    <a:pt x="999482" y="94235"/>
                    <a:pt x="951755" y="122445"/>
                    <a:pt x="906052" y="154005"/>
                  </a:cubicBezTo>
                  <a:cubicBezTo>
                    <a:pt x="848609" y="193644"/>
                    <a:pt x="794931" y="238193"/>
                    <a:pt x="742629" y="284344"/>
                  </a:cubicBezTo>
                  <a:cubicBezTo>
                    <a:pt x="739957" y="265492"/>
                    <a:pt x="731254" y="246272"/>
                    <a:pt x="722996" y="229936"/>
                  </a:cubicBezTo>
                  <a:cubicBezTo>
                    <a:pt x="720445" y="224850"/>
                    <a:pt x="717814" y="219833"/>
                    <a:pt x="715183" y="214772"/>
                  </a:cubicBezTo>
                  <a:cubicBezTo>
                    <a:pt x="686036" y="158388"/>
                    <a:pt x="647053" y="106288"/>
                    <a:pt x="599447" y="64148"/>
                  </a:cubicBezTo>
                  <a:cubicBezTo>
                    <a:pt x="576170" y="43537"/>
                    <a:pt x="550829" y="25434"/>
                    <a:pt x="522816" y="12204"/>
                  </a:cubicBezTo>
                  <a:cubicBezTo>
                    <a:pt x="513505" y="7793"/>
                    <a:pt x="503871" y="4026"/>
                    <a:pt x="493953" y="772"/>
                  </a:cubicBezTo>
                  <a:cubicBezTo>
                    <a:pt x="485856" y="-1877"/>
                    <a:pt x="477113" y="2508"/>
                    <a:pt x="474441" y="10608"/>
                  </a:cubicBezTo>
                  <a:cubicBezTo>
                    <a:pt x="471809" y="18707"/>
                    <a:pt x="476181" y="27444"/>
                    <a:pt x="484277" y="30092"/>
                  </a:cubicBezTo>
                  <a:cubicBezTo>
                    <a:pt x="519942" y="41703"/>
                    <a:pt x="551274" y="62610"/>
                    <a:pt x="579328" y="87172"/>
                  </a:cubicBezTo>
                  <a:cubicBezTo>
                    <a:pt x="622683" y="125155"/>
                    <a:pt x="659561" y="172311"/>
                    <a:pt x="686401" y="223332"/>
                  </a:cubicBezTo>
                  <a:cubicBezTo>
                    <a:pt x="689882" y="229980"/>
                    <a:pt x="693363" y="236542"/>
                    <a:pt x="696764" y="243234"/>
                  </a:cubicBezTo>
                  <a:cubicBezTo>
                    <a:pt x="698788" y="247207"/>
                    <a:pt x="700974" y="251553"/>
                    <a:pt x="702917" y="255678"/>
                  </a:cubicBezTo>
                  <a:cubicBezTo>
                    <a:pt x="710325" y="271662"/>
                    <a:pt x="722145" y="297955"/>
                    <a:pt x="707613" y="313325"/>
                  </a:cubicBezTo>
                  <a:cubicBezTo>
                    <a:pt x="706884" y="314102"/>
                    <a:pt x="707046" y="315202"/>
                    <a:pt x="706560" y="316091"/>
                  </a:cubicBezTo>
                  <a:cubicBezTo>
                    <a:pt x="664419" y="354575"/>
                    <a:pt x="623493" y="394331"/>
                    <a:pt x="582323" y="433878"/>
                  </a:cubicBezTo>
                  <a:cubicBezTo>
                    <a:pt x="578558" y="428305"/>
                    <a:pt x="574268" y="422936"/>
                    <a:pt x="570300" y="418093"/>
                  </a:cubicBezTo>
                  <a:cubicBezTo>
                    <a:pt x="550181" y="393436"/>
                    <a:pt x="526985" y="371194"/>
                    <a:pt x="503101" y="350218"/>
                  </a:cubicBezTo>
                  <a:cubicBezTo>
                    <a:pt x="468450" y="319774"/>
                    <a:pt x="431328" y="291968"/>
                    <a:pt x="392102" y="267678"/>
                  </a:cubicBezTo>
                  <a:cubicBezTo>
                    <a:pt x="376435" y="257983"/>
                    <a:pt x="360445" y="248805"/>
                    <a:pt x="343970" y="240488"/>
                  </a:cubicBezTo>
                  <a:cubicBezTo>
                    <a:pt x="327534" y="232177"/>
                    <a:pt x="310734" y="224754"/>
                    <a:pt x="293449" y="218332"/>
                  </a:cubicBezTo>
                  <a:cubicBezTo>
                    <a:pt x="243009" y="199596"/>
                    <a:pt x="188360" y="190114"/>
                    <a:pt x="135491" y="203678"/>
                  </a:cubicBezTo>
                  <a:cubicBezTo>
                    <a:pt x="127233" y="205802"/>
                    <a:pt x="122254" y="214218"/>
                    <a:pt x="124400" y="222476"/>
                  </a:cubicBezTo>
                  <a:cubicBezTo>
                    <a:pt x="126545" y="230728"/>
                    <a:pt x="134965" y="235673"/>
                    <a:pt x="143223" y="233549"/>
                  </a:cubicBezTo>
                  <a:cubicBezTo>
                    <a:pt x="189979" y="221454"/>
                    <a:pt x="238273" y="230690"/>
                    <a:pt x="282803" y="247034"/>
                  </a:cubicBezTo>
                  <a:cubicBezTo>
                    <a:pt x="319722" y="260568"/>
                    <a:pt x="354576" y="279161"/>
                    <a:pt x="387689" y="300222"/>
                  </a:cubicBezTo>
                  <a:cubicBezTo>
                    <a:pt x="421451" y="321712"/>
                    <a:pt x="453593" y="345982"/>
                    <a:pt x="483711" y="372326"/>
                  </a:cubicBezTo>
                  <a:cubicBezTo>
                    <a:pt x="505571" y="391407"/>
                    <a:pt x="526702" y="411510"/>
                    <a:pt x="545364" y="433760"/>
                  </a:cubicBezTo>
                  <a:cubicBezTo>
                    <a:pt x="550424" y="439809"/>
                    <a:pt x="555444" y="446209"/>
                    <a:pt x="559654" y="452900"/>
                  </a:cubicBezTo>
                  <a:cubicBezTo>
                    <a:pt x="559937" y="453378"/>
                    <a:pt x="560180" y="454022"/>
                    <a:pt x="560545" y="454552"/>
                  </a:cubicBezTo>
                  <a:cubicBezTo>
                    <a:pt x="559330" y="455706"/>
                    <a:pt x="558075" y="456803"/>
                    <a:pt x="556861" y="457948"/>
                  </a:cubicBezTo>
                  <a:cubicBezTo>
                    <a:pt x="535729" y="478185"/>
                    <a:pt x="514719" y="498838"/>
                    <a:pt x="493022" y="518500"/>
                  </a:cubicBezTo>
                  <a:cubicBezTo>
                    <a:pt x="485209" y="525584"/>
                    <a:pt x="476991" y="532223"/>
                    <a:pt x="468935" y="539052"/>
                  </a:cubicBezTo>
                  <a:cubicBezTo>
                    <a:pt x="452257" y="524953"/>
                    <a:pt x="434121" y="512327"/>
                    <a:pt x="415500" y="501219"/>
                  </a:cubicBezTo>
                  <a:cubicBezTo>
                    <a:pt x="394976" y="488969"/>
                    <a:pt x="373642" y="478355"/>
                    <a:pt x="351580" y="469145"/>
                  </a:cubicBezTo>
                  <a:cubicBezTo>
                    <a:pt x="285515" y="441523"/>
                    <a:pt x="213741" y="427079"/>
                    <a:pt x="142535" y="423098"/>
                  </a:cubicBezTo>
                  <a:cubicBezTo>
                    <a:pt x="113591" y="421480"/>
                    <a:pt x="84404" y="421477"/>
                    <a:pt x="55541" y="424251"/>
                  </a:cubicBezTo>
                  <a:cubicBezTo>
                    <a:pt x="40198" y="425728"/>
                    <a:pt x="23884" y="427303"/>
                    <a:pt x="9473" y="433213"/>
                  </a:cubicBezTo>
                  <a:cubicBezTo>
                    <a:pt x="1620" y="436463"/>
                    <a:pt x="-2064" y="445549"/>
                    <a:pt x="1174" y="453431"/>
                  </a:cubicBezTo>
                  <a:cubicBezTo>
                    <a:pt x="4454" y="461308"/>
                    <a:pt x="13481" y="465117"/>
                    <a:pt x="21334" y="461871"/>
                  </a:cubicBezTo>
                  <a:cubicBezTo>
                    <a:pt x="29228" y="458580"/>
                    <a:pt x="38053" y="457475"/>
                    <a:pt x="46473" y="456341"/>
                  </a:cubicBezTo>
                  <a:cubicBezTo>
                    <a:pt x="57403" y="454855"/>
                    <a:pt x="68495" y="453997"/>
                    <a:pt x="79546" y="453471"/>
                  </a:cubicBezTo>
                  <a:cubicBezTo>
                    <a:pt x="118934" y="451585"/>
                    <a:pt x="158565" y="453807"/>
                    <a:pt x="197589" y="459316"/>
                  </a:cubicBezTo>
                  <a:cubicBezTo>
                    <a:pt x="276487" y="470441"/>
                    <a:pt x="355021" y="495584"/>
                    <a:pt x="421329" y="540660"/>
                  </a:cubicBezTo>
                  <a:cubicBezTo>
                    <a:pt x="429749" y="546404"/>
                    <a:pt x="437805" y="552419"/>
                    <a:pt x="445618" y="558690"/>
                  </a:cubicBezTo>
                  <a:cubicBezTo>
                    <a:pt x="426754" y="574044"/>
                    <a:pt x="407728" y="589136"/>
                    <a:pt x="388540" y="604090"/>
                  </a:cubicBezTo>
                  <a:cubicBezTo>
                    <a:pt x="336278" y="644895"/>
                    <a:pt x="283167" y="684704"/>
                    <a:pt x="229408" y="723578"/>
                  </a:cubicBezTo>
                  <a:cubicBezTo>
                    <a:pt x="190182" y="751955"/>
                    <a:pt x="150469" y="779908"/>
                    <a:pt x="109988" y="806455"/>
                  </a:cubicBezTo>
                  <a:cubicBezTo>
                    <a:pt x="84364" y="823235"/>
                    <a:pt x="58496" y="840334"/>
                    <a:pt x="30685" y="853284"/>
                  </a:cubicBezTo>
                  <a:cubicBezTo>
                    <a:pt x="23358" y="856689"/>
                    <a:pt x="20079" y="865408"/>
                    <a:pt x="23480" y="872719"/>
                  </a:cubicBezTo>
                  <a:cubicBezTo>
                    <a:pt x="26880" y="880034"/>
                    <a:pt x="35664" y="883192"/>
                    <a:pt x="42951" y="879791"/>
                  </a:cubicBezTo>
                  <a:cubicBezTo>
                    <a:pt x="73919" y="865380"/>
                    <a:pt x="102782" y="846176"/>
                    <a:pt x="131200" y="827417"/>
                  </a:cubicBezTo>
                  <a:cubicBezTo>
                    <a:pt x="170265" y="801642"/>
                    <a:pt x="208560" y="774763"/>
                    <a:pt x="246491" y="747373"/>
                  </a:cubicBezTo>
                  <a:cubicBezTo>
                    <a:pt x="302395" y="707046"/>
                    <a:pt x="357612" y="665690"/>
                    <a:pt x="411978" y="623338"/>
                  </a:cubicBezTo>
                  <a:cubicBezTo>
                    <a:pt x="430721" y="608737"/>
                    <a:pt x="449504" y="594087"/>
                    <a:pt x="468004" y="579084"/>
                  </a:cubicBezTo>
                  <a:cubicBezTo>
                    <a:pt x="479582" y="590978"/>
                    <a:pt x="489864" y="603992"/>
                    <a:pt x="497879" y="619363"/>
                  </a:cubicBezTo>
                  <a:cubicBezTo>
                    <a:pt x="517270" y="656424"/>
                    <a:pt x="523423" y="699083"/>
                    <a:pt x="521237" y="740507"/>
                  </a:cubicBezTo>
                  <a:cubicBezTo>
                    <a:pt x="519537" y="771990"/>
                    <a:pt x="513100" y="803225"/>
                    <a:pt x="502980" y="833064"/>
                  </a:cubicBezTo>
                  <a:cubicBezTo>
                    <a:pt x="491281" y="867542"/>
                    <a:pt x="474522" y="900242"/>
                    <a:pt x="451731" y="928709"/>
                  </a:cubicBezTo>
                  <a:cubicBezTo>
                    <a:pt x="446711" y="935008"/>
                    <a:pt x="447683" y="944079"/>
                    <a:pt x="453998" y="949119"/>
                  </a:cubicBezTo>
                  <a:cubicBezTo>
                    <a:pt x="460272" y="954159"/>
                    <a:pt x="469502" y="953253"/>
                    <a:pt x="474522" y="946954"/>
                  </a:cubicBezTo>
                  <a:cubicBezTo>
                    <a:pt x="523828" y="885337"/>
                    <a:pt x="551193" y="802096"/>
                    <a:pt x="550950" y="723376"/>
                  </a:cubicBezTo>
                  <a:cubicBezTo>
                    <a:pt x="550829" y="679701"/>
                    <a:pt x="541761" y="635503"/>
                    <a:pt x="519699" y="597443"/>
                  </a:cubicBezTo>
                  <a:cubicBezTo>
                    <a:pt x="511683" y="583578"/>
                    <a:pt x="501482" y="571389"/>
                    <a:pt x="490593" y="559848"/>
                  </a:cubicBezTo>
                  <a:cubicBezTo>
                    <a:pt x="498972" y="552739"/>
                    <a:pt x="507514" y="545845"/>
                    <a:pt x="515610" y="538445"/>
                  </a:cubicBezTo>
                  <a:cubicBezTo>
                    <a:pt x="543866" y="512537"/>
                    <a:pt x="571353" y="485803"/>
                    <a:pt x="599042" y="459304"/>
                  </a:cubicBezTo>
                  <a:cubicBezTo>
                    <a:pt x="607098" y="451609"/>
                    <a:pt x="615235" y="444006"/>
                    <a:pt x="623331" y="436317"/>
                  </a:cubicBezTo>
                  <a:cubicBezTo>
                    <a:pt x="640778" y="463891"/>
                    <a:pt x="657821" y="491827"/>
                    <a:pt x="673608" y="520382"/>
                  </a:cubicBezTo>
                  <a:cubicBezTo>
                    <a:pt x="688060" y="546606"/>
                    <a:pt x="702796" y="573275"/>
                    <a:pt x="712511" y="601721"/>
                  </a:cubicBezTo>
                  <a:cubicBezTo>
                    <a:pt x="723036" y="632629"/>
                    <a:pt x="728096" y="665342"/>
                    <a:pt x="730444" y="697816"/>
                  </a:cubicBezTo>
                  <a:cubicBezTo>
                    <a:pt x="734249" y="750761"/>
                    <a:pt x="730485" y="803852"/>
                    <a:pt x="722429" y="856227"/>
                  </a:cubicBezTo>
                  <a:cubicBezTo>
                    <a:pt x="721214" y="864202"/>
                    <a:pt x="726598" y="871731"/>
                    <a:pt x="734573" y="872962"/>
                  </a:cubicBezTo>
                  <a:cubicBezTo>
                    <a:pt x="742548" y="874189"/>
                    <a:pt x="750159" y="868651"/>
                    <a:pt x="751373" y="860672"/>
                  </a:cubicBezTo>
                  <a:cubicBezTo>
                    <a:pt x="759145" y="810313"/>
                    <a:pt x="762748" y="759485"/>
                    <a:pt x="760562" y="708531"/>
                  </a:cubicBezTo>
                  <a:cubicBezTo>
                    <a:pt x="758862" y="669232"/>
                    <a:pt x="753761" y="629500"/>
                    <a:pt x="741253" y="592063"/>
                  </a:cubicBezTo>
                  <a:cubicBezTo>
                    <a:pt x="731173" y="561839"/>
                    <a:pt x="715749" y="533430"/>
                    <a:pt x="700488" y="505587"/>
                  </a:cubicBezTo>
                  <a:cubicBezTo>
                    <a:pt x="683527" y="474618"/>
                    <a:pt x="665188" y="444279"/>
                    <a:pt x="646162" y="414496"/>
                  </a:cubicBezTo>
                  <a:cubicBezTo>
                    <a:pt x="681745" y="380584"/>
                    <a:pt x="717936" y="347362"/>
                    <a:pt x="754652" y="314685"/>
                  </a:cubicBezTo>
                  <a:cubicBezTo>
                    <a:pt x="858041" y="330857"/>
                    <a:pt x="964992" y="398857"/>
                    <a:pt x="995556" y="503477"/>
                  </a:cubicBezTo>
                  <a:cubicBezTo>
                    <a:pt x="1000940" y="521815"/>
                    <a:pt x="1003288" y="540441"/>
                    <a:pt x="1003855" y="559491"/>
                  </a:cubicBezTo>
                  <a:cubicBezTo>
                    <a:pt x="1004097" y="567555"/>
                    <a:pt x="1010817" y="573984"/>
                    <a:pt x="1018914" y="573745"/>
                  </a:cubicBezTo>
                  <a:cubicBezTo>
                    <a:pt x="1026969" y="573498"/>
                    <a:pt x="1033284" y="566705"/>
                    <a:pt x="1033001" y="558633"/>
                  </a:cubicBezTo>
                  <a:cubicBezTo>
                    <a:pt x="1032353" y="537113"/>
                    <a:pt x="1029682" y="516047"/>
                    <a:pt x="1023650" y="495316"/>
                  </a:cubicBezTo>
                  <a:cubicBezTo>
                    <a:pt x="998147" y="407181"/>
                    <a:pt x="925807" y="341755"/>
                    <a:pt x="842091" y="307264"/>
                  </a:cubicBezTo>
                  <a:cubicBezTo>
                    <a:pt x="822944" y="299389"/>
                    <a:pt x="803148" y="293702"/>
                    <a:pt x="783272" y="289151"/>
                  </a:cubicBezTo>
                  <a:cubicBezTo>
                    <a:pt x="788130" y="284960"/>
                    <a:pt x="792704" y="280456"/>
                    <a:pt x="797602" y="276308"/>
                  </a:cubicBezTo>
                  <a:cubicBezTo>
                    <a:pt x="849176" y="232643"/>
                    <a:pt x="903056" y="191652"/>
                    <a:pt x="959973" y="155206"/>
                  </a:cubicBezTo>
                  <a:cubicBezTo>
                    <a:pt x="993329" y="133872"/>
                    <a:pt x="1027698" y="114417"/>
                    <a:pt x="1062957" y="96442"/>
                  </a:cubicBezTo>
                  <a:cubicBezTo>
                    <a:pt x="1070527" y="92570"/>
                    <a:pt x="1073563" y="83309"/>
                    <a:pt x="1069677" y="75706"/>
                  </a:cubicBezTo>
                  <a:cubicBezTo>
                    <a:pt x="1067734" y="71911"/>
                    <a:pt x="1064455" y="69156"/>
                    <a:pt x="1060731" y="67944"/>
                  </a:cubicBezTo>
                  <a:close/>
                </a:path>
              </a:pathLst>
            </a:custGeom>
            <a:solidFill>
              <a:srgbClr val="23682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792" name="Google Shape;1070;p14"/>
          <p:cNvSpPr/>
          <p:nvPr/>
        </p:nvSpPr>
        <p:spPr>
          <a:xfrm>
            <a:off x="8526960" y="369360"/>
            <a:ext cx="1815120" cy="441720"/>
          </a:xfrm>
          <a:custGeom>
            <a:avLst/>
            <a:gdLst>
              <a:gd name="textAreaLeft" fmla="*/ 0 w 1815120"/>
              <a:gd name="textAreaRight" fmla="*/ 1815480 w 1815120"/>
              <a:gd name="textAreaTop" fmla="*/ 0 h 441720"/>
              <a:gd name="textAreaBottom" fmla="*/ 442080 h 441720"/>
            </a:gdLst>
            <a:ahLst/>
            <a:rect l="textAreaLeft" t="textAreaTop" r="textAreaRight" b="textAreaBottom"/>
            <a:pathLst>
              <a:path w="1484973" h="361492">
                <a:moveTo>
                  <a:pt x="1484974" y="132122"/>
                </a:moveTo>
                <a:cubicBezTo>
                  <a:pt x="1484974" y="132122"/>
                  <a:pt x="1295522" y="136348"/>
                  <a:pt x="1157197" y="101049"/>
                </a:cubicBezTo>
                <a:cubicBezTo>
                  <a:pt x="1018872" y="65748"/>
                  <a:pt x="1040935" y="16005"/>
                  <a:pt x="917953" y="2071"/>
                </a:cubicBezTo>
                <a:cubicBezTo>
                  <a:pt x="794971" y="-11863"/>
                  <a:pt x="790437" y="48529"/>
                  <a:pt x="641992" y="63151"/>
                </a:cubicBezTo>
                <a:cubicBezTo>
                  <a:pt x="493548" y="77773"/>
                  <a:pt x="449342" y="50771"/>
                  <a:pt x="288834" y="99652"/>
                </a:cubicBezTo>
                <a:cubicBezTo>
                  <a:pt x="128366" y="148533"/>
                  <a:pt x="0" y="258674"/>
                  <a:pt x="0" y="258674"/>
                </a:cubicBezTo>
                <a:lnTo>
                  <a:pt x="156379" y="361493"/>
                </a:lnTo>
                <a:cubicBezTo>
                  <a:pt x="156379" y="361493"/>
                  <a:pt x="231391" y="223622"/>
                  <a:pt x="372994" y="180849"/>
                </a:cubicBezTo>
                <a:cubicBezTo>
                  <a:pt x="514557" y="138081"/>
                  <a:pt x="698504" y="168154"/>
                  <a:pt x="698504" y="168154"/>
                </a:cubicBezTo>
                <a:lnTo>
                  <a:pt x="891883" y="138518"/>
                </a:lnTo>
                <a:cubicBezTo>
                  <a:pt x="891883" y="138518"/>
                  <a:pt x="955155" y="184865"/>
                  <a:pt x="1027333" y="217728"/>
                </a:cubicBezTo>
                <a:cubicBezTo>
                  <a:pt x="1099511" y="250586"/>
                  <a:pt x="1180595" y="269965"/>
                  <a:pt x="1180595" y="269965"/>
                </a:cubicBezTo>
                <a:lnTo>
                  <a:pt x="1484974" y="132122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93" name="Google Shape;1071;p14"/>
          <p:cNvSpPr/>
          <p:nvPr/>
        </p:nvSpPr>
        <p:spPr>
          <a:xfrm>
            <a:off x="8352360" y="3960"/>
            <a:ext cx="3916080" cy="993960"/>
          </a:xfrm>
          <a:custGeom>
            <a:avLst/>
            <a:gdLst>
              <a:gd name="textAreaLeft" fmla="*/ 0 w 3916080"/>
              <a:gd name="textAreaRight" fmla="*/ 3916440 w 3916080"/>
              <a:gd name="textAreaTop" fmla="*/ 0 h 993960"/>
              <a:gd name="textAreaBottom" fmla="*/ 994320 h 993960"/>
            </a:gdLst>
            <a:ahLst/>
            <a:rect l="textAreaLeft" t="textAreaTop" r="textAreaRight" b="textAreaBottom"/>
            <a:pathLst>
              <a:path w="3203531" h="813336">
                <a:moveTo>
                  <a:pt x="3203532" y="17226"/>
                </a:moveTo>
                <a:cubicBezTo>
                  <a:pt x="3203532" y="17226"/>
                  <a:pt x="2860170" y="271276"/>
                  <a:pt x="2598621" y="388694"/>
                </a:cubicBezTo>
                <a:cubicBezTo>
                  <a:pt x="2337031" y="506113"/>
                  <a:pt x="1905905" y="428705"/>
                  <a:pt x="1905905" y="428705"/>
                </a:cubicBezTo>
                <a:cubicBezTo>
                  <a:pt x="1905905" y="428705"/>
                  <a:pt x="1656501" y="527645"/>
                  <a:pt x="1507651" y="522148"/>
                </a:cubicBezTo>
                <a:cubicBezTo>
                  <a:pt x="1358801" y="516650"/>
                  <a:pt x="1267273" y="645275"/>
                  <a:pt x="1202948" y="656473"/>
                </a:cubicBezTo>
                <a:cubicBezTo>
                  <a:pt x="1138664" y="667674"/>
                  <a:pt x="957470" y="621173"/>
                  <a:pt x="860841" y="674624"/>
                </a:cubicBezTo>
                <a:cubicBezTo>
                  <a:pt x="764172" y="728076"/>
                  <a:pt x="474853" y="842294"/>
                  <a:pt x="397209" y="806528"/>
                </a:cubicBezTo>
                <a:cubicBezTo>
                  <a:pt x="319526" y="770759"/>
                  <a:pt x="250708" y="636119"/>
                  <a:pt x="68421" y="682174"/>
                </a:cubicBezTo>
                <a:cubicBezTo>
                  <a:pt x="10654" y="696772"/>
                  <a:pt x="5553" y="642567"/>
                  <a:pt x="332" y="619011"/>
                </a:cubicBezTo>
                <a:cubicBezTo>
                  <a:pt x="-3514" y="601620"/>
                  <a:pt x="26806" y="574328"/>
                  <a:pt x="54577" y="550258"/>
                </a:cubicBezTo>
                <a:cubicBezTo>
                  <a:pt x="119953" y="493592"/>
                  <a:pt x="275483" y="594763"/>
                  <a:pt x="335476" y="609988"/>
                </a:cubicBezTo>
                <a:cubicBezTo>
                  <a:pt x="395469" y="625213"/>
                  <a:pt x="320983" y="657379"/>
                  <a:pt x="552253" y="653837"/>
                </a:cubicBezTo>
                <a:cubicBezTo>
                  <a:pt x="599697" y="653108"/>
                  <a:pt x="628924" y="655238"/>
                  <a:pt x="661309" y="646583"/>
                </a:cubicBezTo>
                <a:cubicBezTo>
                  <a:pt x="786720" y="613060"/>
                  <a:pt x="831736" y="521180"/>
                  <a:pt x="1024790" y="529179"/>
                </a:cubicBezTo>
                <a:cubicBezTo>
                  <a:pt x="1267718" y="539243"/>
                  <a:pt x="1431384" y="434036"/>
                  <a:pt x="1431384" y="434036"/>
                </a:cubicBezTo>
                <a:lnTo>
                  <a:pt x="1566227" y="343546"/>
                </a:lnTo>
                <a:cubicBezTo>
                  <a:pt x="1566227" y="343546"/>
                  <a:pt x="1509108" y="288825"/>
                  <a:pt x="1490770" y="235139"/>
                </a:cubicBezTo>
                <a:cubicBezTo>
                  <a:pt x="1472432" y="181454"/>
                  <a:pt x="1381592" y="136382"/>
                  <a:pt x="1381592" y="136382"/>
                </a:cubicBezTo>
                <a:lnTo>
                  <a:pt x="1299780" y="6038"/>
                </a:lnTo>
                <a:lnTo>
                  <a:pt x="1545663" y="4043"/>
                </a:lnTo>
                <a:lnTo>
                  <a:pt x="1680020" y="178359"/>
                </a:lnTo>
                <a:cubicBezTo>
                  <a:pt x="1680020" y="178359"/>
                  <a:pt x="1934606" y="280428"/>
                  <a:pt x="2066454" y="300614"/>
                </a:cubicBezTo>
                <a:cubicBezTo>
                  <a:pt x="2198301" y="320799"/>
                  <a:pt x="2265703" y="295570"/>
                  <a:pt x="2427506" y="259911"/>
                </a:cubicBezTo>
                <a:cubicBezTo>
                  <a:pt x="2589310" y="224252"/>
                  <a:pt x="2850373" y="0"/>
                  <a:pt x="2850373" y="0"/>
                </a:cubicBezTo>
                <a:lnTo>
                  <a:pt x="3203532" y="17226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794" name="Google Shape;1072;p14"/>
          <p:cNvGrpSpPr/>
          <p:nvPr/>
        </p:nvGrpSpPr>
        <p:grpSpPr>
          <a:xfrm>
            <a:off x="11304000" y="-58680"/>
            <a:ext cx="910800" cy="2664720"/>
            <a:chOff x="11304000" y="-58680"/>
            <a:chExt cx="910800" cy="2664720"/>
          </a:xfrm>
        </p:grpSpPr>
        <p:sp>
          <p:nvSpPr>
            <p:cNvPr id="795" name="Google Shape;1073;p14"/>
            <p:cNvSpPr/>
            <p:nvPr/>
          </p:nvSpPr>
          <p:spPr>
            <a:xfrm>
              <a:off x="11411280" y="1371600"/>
              <a:ext cx="687240" cy="485640"/>
            </a:xfrm>
            <a:custGeom>
              <a:avLst/>
              <a:gdLst>
                <a:gd name="textAreaLeft" fmla="*/ 0 w 687240"/>
                <a:gd name="textAreaRight" fmla="*/ 687600 w 687240"/>
                <a:gd name="textAreaTop" fmla="*/ 0 h 485640"/>
                <a:gd name="textAreaBottom" fmla="*/ 486000 h 485640"/>
              </a:gdLst>
              <a:ahLst/>
              <a:rect l="textAreaLeft" t="textAreaTop" r="textAreaRight" b="textAreaBottom"/>
              <a:pathLst>
                <a:path w="634259" h="448285">
                  <a:moveTo>
                    <a:pt x="351268" y="269174"/>
                  </a:moveTo>
                  <a:cubicBezTo>
                    <a:pt x="351268" y="269174"/>
                    <a:pt x="403611" y="150418"/>
                    <a:pt x="478218" y="75427"/>
                  </a:cubicBezTo>
                  <a:cubicBezTo>
                    <a:pt x="538130" y="15162"/>
                    <a:pt x="615692" y="-18101"/>
                    <a:pt x="631075" y="10256"/>
                  </a:cubicBezTo>
                  <a:cubicBezTo>
                    <a:pt x="652975" y="50725"/>
                    <a:pt x="556994" y="71820"/>
                    <a:pt x="494289" y="130319"/>
                  </a:cubicBezTo>
                  <a:cubicBezTo>
                    <a:pt x="432352" y="188127"/>
                    <a:pt x="391749" y="262750"/>
                    <a:pt x="391749" y="262750"/>
                  </a:cubicBezTo>
                  <a:cubicBezTo>
                    <a:pt x="391749" y="262750"/>
                    <a:pt x="464292" y="290775"/>
                    <a:pt x="509186" y="337668"/>
                  </a:cubicBezTo>
                  <a:cubicBezTo>
                    <a:pt x="551367" y="381728"/>
                    <a:pt x="566588" y="444717"/>
                    <a:pt x="552258" y="448166"/>
                  </a:cubicBezTo>
                  <a:cubicBezTo>
                    <a:pt x="538615" y="451465"/>
                    <a:pt x="497446" y="385655"/>
                    <a:pt x="444011" y="338219"/>
                  </a:cubicBezTo>
                  <a:cubicBezTo>
                    <a:pt x="381953" y="283100"/>
                    <a:pt x="307589" y="244885"/>
                    <a:pt x="307589" y="244885"/>
                  </a:cubicBezTo>
                  <a:cubicBezTo>
                    <a:pt x="307589" y="244885"/>
                    <a:pt x="11671" y="333390"/>
                    <a:pt x="134" y="294868"/>
                  </a:cubicBezTo>
                  <a:cubicBezTo>
                    <a:pt x="-5533" y="275987"/>
                    <a:pt x="170317" y="239222"/>
                    <a:pt x="241605" y="239133"/>
                  </a:cubicBezTo>
                  <a:cubicBezTo>
                    <a:pt x="386609" y="238951"/>
                    <a:pt x="171006" y="166441"/>
                    <a:pt x="154691" y="159219"/>
                  </a:cubicBezTo>
                  <a:cubicBezTo>
                    <a:pt x="76765" y="124733"/>
                    <a:pt x="-2335" y="118794"/>
                    <a:pt x="741" y="82353"/>
                  </a:cubicBezTo>
                  <a:cubicBezTo>
                    <a:pt x="3899" y="44580"/>
                    <a:pt x="89800" y="59145"/>
                    <a:pt x="167322" y="103148"/>
                  </a:cubicBezTo>
                  <a:cubicBezTo>
                    <a:pt x="262615" y="157227"/>
                    <a:pt x="351268" y="269174"/>
                    <a:pt x="351268" y="269174"/>
                  </a:cubicBezTo>
                  <a:close/>
                </a:path>
              </a:pathLst>
            </a:custGeom>
            <a:solidFill>
              <a:srgbClr val="356a16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96" name="Google Shape;1074;p14"/>
            <p:cNvSpPr/>
            <p:nvPr/>
          </p:nvSpPr>
          <p:spPr>
            <a:xfrm>
              <a:off x="11471760" y="-58680"/>
              <a:ext cx="477000" cy="2664720"/>
            </a:xfrm>
            <a:custGeom>
              <a:avLst/>
              <a:gdLst>
                <a:gd name="textAreaLeft" fmla="*/ 0 w 477000"/>
                <a:gd name="textAreaRight" fmla="*/ 477360 w 477000"/>
                <a:gd name="textAreaTop" fmla="*/ 0 h 2664720"/>
                <a:gd name="textAreaBottom" fmla="*/ 2665080 h 2664720"/>
              </a:gdLst>
              <a:ahLst/>
              <a:rect l="textAreaLeft" t="textAreaTop" r="textAreaRight" b="textAreaBottom"/>
              <a:pathLst>
                <a:path w="440293" h="2458054">
                  <a:moveTo>
                    <a:pt x="269738" y="151"/>
                  </a:moveTo>
                  <a:cubicBezTo>
                    <a:pt x="238365" y="-2888"/>
                    <a:pt x="220594" y="39718"/>
                    <a:pt x="204442" y="158312"/>
                  </a:cubicBezTo>
                  <a:cubicBezTo>
                    <a:pt x="191933" y="249939"/>
                    <a:pt x="181894" y="382960"/>
                    <a:pt x="175174" y="564341"/>
                  </a:cubicBezTo>
                  <a:cubicBezTo>
                    <a:pt x="173636" y="605385"/>
                    <a:pt x="178939" y="653963"/>
                    <a:pt x="190678" y="716753"/>
                  </a:cubicBezTo>
                  <a:cubicBezTo>
                    <a:pt x="195415" y="742111"/>
                    <a:pt x="201122" y="769375"/>
                    <a:pt x="208773" y="804023"/>
                  </a:cubicBezTo>
                  <a:cubicBezTo>
                    <a:pt x="212862" y="822523"/>
                    <a:pt x="227638" y="887953"/>
                    <a:pt x="229702" y="897215"/>
                  </a:cubicBezTo>
                  <a:cubicBezTo>
                    <a:pt x="257958" y="1023876"/>
                    <a:pt x="272734" y="1107025"/>
                    <a:pt x="279656" y="1192809"/>
                  </a:cubicBezTo>
                  <a:cubicBezTo>
                    <a:pt x="282490" y="1227849"/>
                    <a:pt x="283785" y="1261250"/>
                    <a:pt x="283178" y="1293490"/>
                  </a:cubicBezTo>
                  <a:cubicBezTo>
                    <a:pt x="282976" y="1301946"/>
                    <a:pt x="282206" y="1341189"/>
                    <a:pt x="282125" y="1346265"/>
                  </a:cubicBezTo>
                  <a:cubicBezTo>
                    <a:pt x="280668" y="1427179"/>
                    <a:pt x="279009" y="1460770"/>
                    <a:pt x="273746" y="1499203"/>
                  </a:cubicBezTo>
                  <a:cubicBezTo>
                    <a:pt x="263868" y="1571746"/>
                    <a:pt x="241766" y="1642705"/>
                    <a:pt x="171854" y="1829810"/>
                  </a:cubicBezTo>
                  <a:cubicBezTo>
                    <a:pt x="129147" y="1944052"/>
                    <a:pt x="127123" y="2064180"/>
                    <a:pt x="148861" y="2175394"/>
                  </a:cubicBezTo>
                  <a:cubicBezTo>
                    <a:pt x="149873" y="2180637"/>
                    <a:pt x="150926" y="2184640"/>
                    <a:pt x="151978" y="2189506"/>
                  </a:cubicBezTo>
                  <a:cubicBezTo>
                    <a:pt x="144611" y="2207488"/>
                    <a:pt x="130483" y="2229550"/>
                    <a:pt x="103239" y="2245767"/>
                  </a:cubicBezTo>
                  <a:cubicBezTo>
                    <a:pt x="48468" y="2278318"/>
                    <a:pt x="-6465" y="2302416"/>
                    <a:pt x="619" y="2333036"/>
                  </a:cubicBezTo>
                  <a:cubicBezTo>
                    <a:pt x="4788" y="2350913"/>
                    <a:pt x="24624" y="2348982"/>
                    <a:pt x="48346" y="2335821"/>
                  </a:cubicBezTo>
                  <a:cubicBezTo>
                    <a:pt x="89839" y="2312799"/>
                    <a:pt x="139632" y="2257786"/>
                    <a:pt x="139632" y="2257786"/>
                  </a:cubicBezTo>
                  <a:cubicBezTo>
                    <a:pt x="139632" y="2257786"/>
                    <a:pt x="27863" y="2418779"/>
                    <a:pt x="52556" y="2433539"/>
                  </a:cubicBezTo>
                  <a:cubicBezTo>
                    <a:pt x="64336" y="2440607"/>
                    <a:pt x="105385" y="2417326"/>
                    <a:pt x="138053" y="2373793"/>
                  </a:cubicBezTo>
                  <a:cubicBezTo>
                    <a:pt x="170721" y="2330263"/>
                    <a:pt x="183189" y="2259352"/>
                    <a:pt x="183189" y="2259352"/>
                  </a:cubicBezTo>
                  <a:cubicBezTo>
                    <a:pt x="183189" y="2259352"/>
                    <a:pt x="189221" y="2287001"/>
                    <a:pt x="188573" y="2322932"/>
                  </a:cubicBezTo>
                  <a:cubicBezTo>
                    <a:pt x="187440" y="2385026"/>
                    <a:pt x="184809" y="2468980"/>
                    <a:pt x="230391" y="2456881"/>
                  </a:cubicBezTo>
                  <a:cubicBezTo>
                    <a:pt x="302325" y="2437781"/>
                    <a:pt x="210352" y="2240715"/>
                    <a:pt x="210352" y="2240715"/>
                  </a:cubicBezTo>
                  <a:cubicBezTo>
                    <a:pt x="210352" y="2240715"/>
                    <a:pt x="308277" y="2316524"/>
                    <a:pt x="371468" y="2329725"/>
                  </a:cubicBezTo>
                  <a:cubicBezTo>
                    <a:pt x="420207" y="2339902"/>
                    <a:pt x="449839" y="2303384"/>
                    <a:pt x="437492" y="2277119"/>
                  </a:cubicBezTo>
                  <a:cubicBezTo>
                    <a:pt x="427939" y="2256794"/>
                    <a:pt x="357866" y="2250608"/>
                    <a:pt x="300585" y="2238104"/>
                  </a:cubicBezTo>
                  <a:cubicBezTo>
                    <a:pt x="256541" y="2228489"/>
                    <a:pt x="228447" y="2207795"/>
                    <a:pt x="228447" y="2207795"/>
                  </a:cubicBezTo>
                  <a:cubicBezTo>
                    <a:pt x="228447" y="2207795"/>
                    <a:pt x="388105" y="2204868"/>
                    <a:pt x="356854" y="2161983"/>
                  </a:cubicBezTo>
                  <a:cubicBezTo>
                    <a:pt x="353049" y="2156793"/>
                    <a:pt x="347219" y="2154987"/>
                    <a:pt x="339771" y="2155190"/>
                  </a:cubicBezTo>
                  <a:cubicBezTo>
                    <a:pt x="317385" y="2155797"/>
                    <a:pt x="280304" y="2174621"/>
                    <a:pt x="240146" y="2174350"/>
                  </a:cubicBezTo>
                  <a:cubicBezTo>
                    <a:pt x="224521" y="2174244"/>
                    <a:pt x="210757" y="2171998"/>
                    <a:pt x="198491" y="2169298"/>
                  </a:cubicBezTo>
                  <a:cubicBezTo>
                    <a:pt x="198248" y="2168014"/>
                    <a:pt x="197884" y="2167132"/>
                    <a:pt x="197641" y="2165816"/>
                  </a:cubicBezTo>
                  <a:cubicBezTo>
                    <a:pt x="177481" y="2062852"/>
                    <a:pt x="179505" y="1951630"/>
                    <a:pt x="218529" y="1847229"/>
                  </a:cubicBezTo>
                  <a:cubicBezTo>
                    <a:pt x="289736" y="1656692"/>
                    <a:pt x="312486" y="1583404"/>
                    <a:pt x="323052" y="1505996"/>
                  </a:cubicBezTo>
                  <a:cubicBezTo>
                    <a:pt x="328638" y="1465009"/>
                    <a:pt x="330420" y="1429972"/>
                    <a:pt x="331917" y="1347135"/>
                  </a:cubicBezTo>
                  <a:cubicBezTo>
                    <a:pt x="332039" y="1342047"/>
                    <a:pt x="332646" y="1302958"/>
                    <a:pt x="332808" y="1294534"/>
                  </a:cubicBezTo>
                  <a:cubicBezTo>
                    <a:pt x="333456" y="1260566"/>
                    <a:pt x="332282" y="1225441"/>
                    <a:pt x="329327" y="1188801"/>
                  </a:cubicBezTo>
                  <a:cubicBezTo>
                    <a:pt x="322161" y="1100147"/>
                    <a:pt x="307021" y="1015165"/>
                    <a:pt x="278280" y="886414"/>
                  </a:cubicBezTo>
                  <a:cubicBezTo>
                    <a:pt x="276175" y="877051"/>
                    <a:pt x="261439" y="811771"/>
                    <a:pt x="257391" y="793397"/>
                  </a:cubicBezTo>
                  <a:cubicBezTo>
                    <a:pt x="249821" y="759234"/>
                    <a:pt x="244235" y="732262"/>
                    <a:pt x="239620" y="707524"/>
                  </a:cubicBezTo>
                  <a:cubicBezTo>
                    <a:pt x="228488" y="648040"/>
                    <a:pt x="223630" y="602904"/>
                    <a:pt x="224966" y="566256"/>
                  </a:cubicBezTo>
                  <a:cubicBezTo>
                    <a:pt x="231645" y="386376"/>
                    <a:pt x="241482" y="254726"/>
                    <a:pt x="253708" y="164932"/>
                  </a:cubicBezTo>
                  <a:cubicBezTo>
                    <a:pt x="261642" y="106777"/>
                    <a:pt x="300423" y="10632"/>
                    <a:pt x="301273" y="9208"/>
                  </a:cubicBezTo>
                  <a:cubicBezTo>
                    <a:pt x="301597" y="8665"/>
                    <a:pt x="270952" y="285"/>
                    <a:pt x="269738" y="151"/>
                  </a:cubicBezTo>
                  <a:close/>
                </a:path>
              </a:pathLst>
            </a:custGeom>
            <a:solidFill>
              <a:srgbClr val="356a16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97" name="Google Shape;1075;p14"/>
            <p:cNvSpPr/>
            <p:nvPr/>
          </p:nvSpPr>
          <p:spPr>
            <a:xfrm>
              <a:off x="11456280" y="658080"/>
              <a:ext cx="677520" cy="489600"/>
            </a:xfrm>
            <a:custGeom>
              <a:avLst/>
              <a:gdLst>
                <a:gd name="textAreaLeft" fmla="*/ 0 w 677520"/>
                <a:gd name="textAreaRight" fmla="*/ 677880 w 677520"/>
                <a:gd name="textAreaTop" fmla="*/ 0 h 489600"/>
                <a:gd name="textAreaBottom" fmla="*/ 489960 h 489600"/>
              </a:gdLst>
              <a:ahLst/>
              <a:rect l="textAreaLeft" t="textAreaTop" r="textAreaRight" b="textAreaBottom"/>
              <a:pathLst>
                <a:path w="625304" h="451960">
                  <a:moveTo>
                    <a:pt x="258989" y="159907"/>
                  </a:moveTo>
                  <a:cubicBezTo>
                    <a:pt x="258989" y="159907"/>
                    <a:pt x="217860" y="282986"/>
                    <a:pt x="150499" y="364548"/>
                  </a:cubicBezTo>
                  <a:cubicBezTo>
                    <a:pt x="96376" y="430087"/>
                    <a:pt x="22214" y="470370"/>
                    <a:pt x="4322" y="443551"/>
                  </a:cubicBezTo>
                  <a:cubicBezTo>
                    <a:pt x="-21222" y="405276"/>
                    <a:pt x="72411" y="375413"/>
                    <a:pt x="129408" y="311372"/>
                  </a:cubicBezTo>
                  <a:cubicBezTo>
                    <a:pt x="185799" y="248092"/>
                    <a:pt x="219317" y="170044"/>
                    <a:pt x="219317" y="170044"/>
                  </a:cubicBezTo>
                  <a:cubicBezTo>
                    <a:pt x="219317" y="170044"/>
                    <a:pt x="144508" y="148836"/>
                    <a:pt x="95445" y="106286"/>
                  </a:cubicBezTo>
                  <a:cubicBezTo>
                    <a:pt x="49377" y="66311"/>
                    <a:pt x="28408" y="4994"/>
                    <a:pt x="42334" y="237"/>
                  </a:cubicBezTo>
                  <a:cubicBezTo>
                    <a:pt x="55651" y="-4305"/>
                    <a:pt x="102691" y="57421"/>
                    <a:pt x="160295" y="99720"/>
                  </a:cubicBezTo>
                  <a:cubicBezTo>
                    <a:pt x="227171" y="148876"/>
                    <a:pt x="304733" y="180059"/>
                    <a:pt x="304733" y="180059"/>
                  </a:cubicBezTo>
                  <a:cubicBezTo>
                    <a:pt x="304733" y="180059"/>
                    <a:pt x="591259" y="64614"/>
                    <a:pt x="606278" y="101906"/>
                  </a:cubicBezTo>
                  <a:cubicBezTo>
                    <a:pt x="613645" y="120187"/>
                    <a:pt x="441964" y="173023"/>
                    <a:pt x="371001" y="179695"/>
                  </a:cubicBezTo>
                  <a:cubicBezTo>
                    <a:pt x="226604" y="193268"/>
                    <a:pt x="447996" y="245562"/>
                    <a:pt x="464917" y="251245"/>
                  </a:cubicBezTo>
                  <a:cubicBezTo>
                    <a:pt x="545677" y="278392"/>
                    <a:pt x="624980" y="276999"/>
                    <a:pt x="625304" y="313570"/>
                  </a:cubicBezTo>
                  <a:cubicBezTo>
                    <a:pt x="625628" y="351473"/>
                    <a:pt x="538795" y="344899"/>
                    <a:pt x="457509" y="308243"/>
                  </a:cubicBezTo>
                  <a:cubicBezTo>
                    <a:pt x="357642" y="263191"/>
                    <a:pt x="258989" y="159907"/>
                    <a:pt x="258989" y="159907"/>
                  </a:cubicBezTo>
                  <a:close/>
                </a:path>
              </a:pathLst>
            </a:custGeom>
            <a:solidFill>
              <a:srgbClr val="356a16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98" name="Google Shape;1076;p14"/>
            <p:cNvSpPr/>
            <p:nvPr/>
          </p:nvSpPr>
          <p:spPr>
            <a:xfrm>
              <a:off x="11357280" y="1269360"/>
              <a:ext cx="857520" cy="680760"/>
            </a:xfrm>
            <a:custGeom>
              <a:avLst/>
              <a:gdLst>
                <a:gd name="textAreaLeft" fmla="*/ 0 w 857520"/>
                <a:gd name="textAreaRight" fmla="*/ 857880 w 857520"/>
                <a:gd name="textAreaTop" fmla="*/ 0 h 680760"/>
                <a:gd name="textAreaBottom" fmla="*/ 681120 h 680760"/>
              </a:gdLst>
              <a:ahLst/>
              <a:rect l="textAreaLeft" t="textAreaTop" r="textAreaRight" b="textAreaBottom"/>
              <a:pathLst>
                <a:path w="791142" h="628090">
                  <a:moveTo>
                    <a:pt x="398954" y="337713"/>
                  </a:moveTo>
                  <a:cubicBezTo>
                    <a:pt x="398954" y="337713"/>
                    <a:pt x="423081" y="-13782"/>
                    <a:pt x="518252" y="419"/>
                  </a:cubicBezTo>
                  <a:cubicBezTo>
                    <a:pt x="613383" y="14620"/>
                    <a:pt x="526591" y="110374"/>
                    <a:pt x="495947" y="177261"/>
                  </a:cubicBezTo>
                  <a:cubicBezTo>
                    <a:pt x="462307" y="250779"/>
                    <a:pt x="435144" y="321379"/>
                    <a:pt x="435144" y="321379"/>
                  </a:cubicBezTo>
                  <a:cubicBezTo>
                    <a:pt x="435144" y="321379"/>
                    <a:pt x="491332" y="252621"/>
                    <a:pt x="567558" y="219358"/>
                  </a:cubicBezTo>
                  <a:cubicBezTo>
                    <a:pt x="657993" y="179893"/>
                    <a:pt x="762678" y="179071"/>
                    <a:pt x="774579" y="210606"/>
                  </a:cubicBezTo>
                  <a:cubicBezTo>
                    <a:pt x="790934" y="253921"/>
                    <a:pt x="750371" y="264584"/>
                    <a:pt x="698110" y="284557"/>
                  </a:cubicBezTo>
                  <a:cubicBezTo>
                    <a:pt x="604234" y="320415"/>
                    <a:pt x="457166" y="338421"/>
                    <a:pt x="457166" y="338421"/>
                  </a:cubicBezTo>
                  <a:cubicBezTo>
                    <a:pt x="457166" y="338421"/>
                    <a:pt x="565979" y="334734"/>
                    <a:pt x="655038" y="369636"/>
                  </a:cubicBezTo>
                  <a:cubicBezTo>
                    <a:pt x="746607" y="405503"/>
                    <a:pt x="815222" y="475463"/>
                    <a:pt x="783121" y="497484"/>
                  </a:cubicBezTo>
                  <a:cubicBezTo>
                    <a:pt x="719889" y="540799"/>
                    <a:pt x="647589" y="445923"/>
                    <a:pt x="562781" y="406118"/>
                  </a:cubicBezTo>
                  <a:cubicBezTo>
                    <a:pt x="495299" y="374466"/>
                    <a:pt x="413162" y="390970"/>
                    <a:pt x="413162" y="390970"/>
                  </a:cubicBezTo>
                  <a:cubicBezTo>
                    <a:pt x="413162" y="390970"/>
                    <a:pt x="425064" y="432143"/>
                    <a:pt x="450243" y="469937"/>
                  </a:cubicBezTo>
                  <a:cubicBezTo>
                    <a:pt x="460364" y="485150"/>
                    <a:pt x="472468" y="500350"/>
                    <a:pt x="484531" y="514988"/>
                  </a:cubicBezTo>
                  <a:cubicBezTo>
                    <a:pt x="526186" y="565550"/>
                    <a:pt x="567396" y="609383"/>
                    <a:pt x="526065" y="623879"/>
                  </a:cubicBezTo>
                  <a:cubicBezTo>
                    <a:pt x="483155" y="638906"/>
                    <a:pt x="416725" y="613645"/>
                    <a:pt x="391303" y="549256"/>
                  </a:cubicBezTo>
                  <a:cubicBezTo>
                    <a:pt x="367459" y="488878"/>
                    <a:pt x="383328" y="389549"/>
                    <a:pt x="383328" y="389549"/>
                  </a:cubicBezTo>
                  <a:cubicBezTo>
                    <a:pt x="383328" y="389549"/>
                    <a:pt x="299815" y="421108"/>
                    <a:pt x="257755" y="482656"/>
                  </a:cubicBezTo>
                  <a:cubicBezTo>
                    <a:pt x="215695" y="544204"/>
                    <a:pt x="176671" y="662223"/>
                    <a:pt x="131939" y="599027"/>
                  </a:cubicBezTo>
                  <a:cubicBezTo>
                    <a:pt x="111172" y="569703"/>
                    <a:pt x="104574" y="499274"/>
                    <a:pt x="160721" y="435176"/>
                  </a:cubicBezTo>
                  <a:cubicBezTo>
                    <a:pt x="211849" y="376777"/>
                    <a:pt x="360699" y="353857"/>
                    <a:pt x="360699" y="353857"/>
                  </a:cubicBezTo>
                  <a:cubicBezTo>
                    <a:pt x="360699" y="353857"/>
                    <a:pt x="305037" y="271664"/>
                    <a:pt x="181286" y="318322"/>
                  </a:cubicBezTo>
                  <a:cubicBezTo>
                    <a:pt x="80974" y="356128"/>
                    <a:pt x="375" y="314493"/>
                    <a:pt x="11" y="305583"/>
                  </a:cubicBezTo>
                  <a:cubicBezTo>
                    <a:pt x="-1204" y="273943"/>
                    <a:pt x="98381" y="242323"/>
                    <a:pt x="192621" y="244189"/>
                  </a:cubicBezTo>
                  <a:cubicBezTo>
                    <a:pt x="265973" y="245638"/>
                    <a:pt x="347259" y="293673"/>
                    <a:pt x="347259" y="293673"/>
                  </a:cubicBezTo>
                  <a:cubicBezTo>
                    <a:pt x="347259" y="293673"/>
                    <a:pt x="318356" y="242392"/>
                    <a:pt x="279817" y="214731"/>
                  </a:cubicBezTo>
                  <a:cubicBezTo>
                    <a:pt x="215088" y="168250"/>
                    <a:pt x="120726" y="115961"/>
                    <a:pt x="139752" y="87049"/>
                  </a:cubicBezTo>
                  <a:cubicBezTo>
                    <a:pt x="166713" y="46098"/>
                    <a:pt x="249254" y="85122"/>
                    <a:pt x="306575" y="156830"/>
                  </a:cubicBezTo>
                  <a:cubicBezTo>
                    <a:pt x="365516" y="230595"/>
                    <a:pt x="398954" y="337713"/>
                    <a:pt x="398954" y="337713"/>
                  </a:cubicBezTo>
                  <a:close/>
                </a:path>
              </a:pathLst>
            </a:custGeom>
            <a:solidFill>
              <a:srgbClr val="387e12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99" name="Google Shape;1077;p14"/>
            <p:cNvSpPr/>
            <p:nvPr/>
          </p:nvSpPr>
          <p:spPr>
            <a:xfrm>
              <a:off x="11304000" y="533160"/>
              <a:ext cx="871560" cy="701640"/>
            </a:xfrm>
            <a:custGeom>
              <a:avLst/>
              <a:gdLst>
                <a:gd name="textAreaLeft" fmla="*/ 0 w 871560"/>
                <a:gd name="textAreaRight" fmla="*/ 871920 w 871560"/>
                <a:gd name="textAreaTop" fmla="*/ 0 h 701640"/>
                <a:gd name="textAreaBottom" fmla="*/ 702000 h 701640"/>
              </a:gdLst>
              <a:ahLst/>
              <a:rect l="textAreaLeft" t="textAreaTop" r="textAreaRight" b="textAreaBottom"/>
              <a:pathLst>
                <a:path w="804306" h="647428">
                  <a:moveTo>
                    <a:pt x="403980" y="300501"/>
                  </a:moveTo>
                  <a:cubicBezTo>
                    <a:pt x="403980" y="300501"/>
                    <a:pt x="412400" y="652724"/>
                    <a:pt x="316338" y="647368"/>
                  </a:cubicBezTo>
                  <a:cubicBezTo>
                    <a:pt x="220277" y="642013"/>
                    <a:pt x="297879" y="538652"/>
                    <a:pt x="322208" y="469222"/>
                  </a:cubicBezTo>
                  <a:cubicBezTo>
                    <a:pt x="348926" y="392911"/>
                    <a:pt x="369450" y="320106"/>
                    <a:pt x="369450" y="320106"/>
                  </a:cubicBezTo>
                  <a:cubicBezTo>
                    <a:pt x="369450" y="320106"/>
                    <a:pt x="319860" y="393757"/>
                    <a:pt x="247035" y="433915"/>
                  </a:cubicBezTo>
                  <a:cubicBezTo>
                    <a:pt x="160607" y="481557"/>
                    <a:pt x="56449" y="492046"/>
                    <a:pt x="41673" y="461745"/>
                  </a:cubicBezTo>
                  <a:cubicBezTo>
                    <a:pt x="21433" y="420123"/>
                    <a:pt x="60780" y="405764"/>
                    <a:pt x="111017" y="381046"/>
                  </a:cubicBezTo>
                  <a:cubicBezTo>
                    <a:pt x="201169" y="336679"/>
                    <a:pt x="345930" y="305168"/>
                    <a:pt x="345930" y="305168"/>
                  </a:cubicBezTo>
                  <a:cubicBezTo>
                    <a:pt x="345930" y="305168"/>
                    <a:pt x="237926" y="318887"/>
                    <a:pt x="146034" y="292360"/>
                  </a:cubicBezTo>
                  <a:cubicBezTo>
                    <a:pt x="51550" y="265096"/>
                    <a:pt x="-23259" y="201771"/>
                    <a:pt x="6697" y="176879"/>
                  </a:cubicBezTo>
                  <a:cubicBezTo>
                    <a:pt x="65638" y="127913"/>
                    <a:pt x="146398" y="215709"/>
                    <a:pt x="234566" y="247511"/>
                  </a:cubicBezTo>
                  <a:cubicBezTo>
                    <a:pt x="304639" y="272803"/>
                    <a:pt x="384913" y="248782"/>
                    <a:pt x="384913" y="248782"/>
                  </a:cubicBezTo>
                  <a:cubicBezTo>
                    <a:pt x="384913" y="248782"/>
                    <a:pt x="369247" y="208883"/>
                    <a:pt x="340708" y="173576"/>
                  </a:cubicBezTo>
                  <a:cubicBezTo>
                    <a:pt x="329211" y="159363"/>
                    <a:pt x="315772" y="145344"/>
                    <a:pt x="302413" y="131884"/>
                  </a:cubicBezTo>
                  <a:cubicBezTo>
                    <a:pt x="256264" y="85383"/>
                    <a:pt x="211168" y="45542"/>
                    <a:pt x="251002" y="27289"/>
                  </a:cubicBezTo>
                  <a:cubicBezTo>
                    <a:pt x="292292" y="8372"/>
                    <a:pt x="360827" y="27386"/>
                    <a:pt x="392079" y="89156"/>
                  </a:cubicBezTo>
                  <a:cubicBezTo>
                    <a:pt x="421387" y="147077"/>
                    <a:pt x="414748" y="247442"/>
                    <a:pt x="414748" y="247442"/>
                  </a:cubicBezTo>
                  <a:cubicBezTo>
                    <a:pt x="414748" y="247442"/>
                    <a:pt x="494982" y="208309"/>
                    <a:pt x="531172" y="143142"/>
                  </a:cubicBezTo>
                  <a:cubicBezTo>
                    <a:pt x="567403" y="77975"/>
                    <a:pt x="595335" y="-43145"/>
                    <a:pt x="645694" y="15654"/>
                  </a:cubicBezTo>
                  <a:cubicBezTo>
                    <a:pt x="669092" y="42935"/>
                    <a:pt x="682168" y="112457"/>
                    <a:pt x="632173" y="181461"/>
                  </a:cubicBezTo>
                  <a:cubicBezTo>
                    <a:pt x="586672" y="244329"/>
                    <a:pt x="440575" y="280895"/>
                    <a:pt x="440575" y="280895"/>
                  </a:cubicBezTo>
                  <a:cubicBezTo>
                    <a:pt x="440575" y="280895"/>
                    <a:pt x="503564" y="357595"/>
                    <a:pt x="622498" y="299711"/>
                  </a:cubicBezTo>
                  <a:cubicBezTo>
                    <a:pt x="718884" y="252810"/>
                    <a:pt x="803004" y="286826"/>
                    <a:pt x="804178" y="295663"/>
                  </a:cubicBezTo>
                  <a:cubicBezTo>
                    <a:pt x="808307" y="327056"/>
                    <a:pt x="712083" y="367732"/>
                    <a:pt x="618085" y="374577"/>
                  </a:cubicBezTo>
                  <a:cubicBezTo>
                    <a:pt x="544895" y="379905"/>
                    <a:pt x="459521" y="339577"/>
                    <a:pt x="459521" y="339577"/>
                  </a:cubicBezTo>
                  <a:cubicBezTo>
                    <a:pt x="459521" y="339577"/>
                    <a:pt x="493039" y="387976"/>
                    <a:pt x="533925" y="411958"/>
                  </a:cubicBezTo>
                  <a:cubicBezTo>
                    <a:pt x="602703" y="452265"/>
                    <a:pt x="701477" y="495620"/>
                    <a:pt x="685204" y="526163"/>
                  </a:cubicBezTo>
                  <a:cubicBezTo>
                    <a:pt x="662129" y="569430"/>
                    <a:pt x="576349" y="538194"/>
                    <a:pt x="512673" y="472080"/>
                  </a:cubicBezTo>
                  <a:cubicBezTo>
                    <a:pt x="447133" y="404076"/>
                    <a:pt x="403980" y="300501"/>
                    <a:pt x="403980" y="300501"/>
                  </a:cubicBezTo>
                  <a:close/>
                </a:path>
              </a:pathLst>
            </a:custGeom>
            <a:solidFill>
              <a:srgbClr val="387e12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800" name="Google Shape;1078;p14"/>
          <p:cNvSpPr/>
          <p:nvPr/>
        </p:nvSpPr>
        <p:spPr>
          <a:xfrm>
            <a:off x="7763040" y="-59760"/>
            <a:ext cx="633960" cy="2303280"/>
          </a:xfrm>
          <a:custGeom>
            <a:avLst/>
            <a:gdLst>
              <a:gd name="textAreaLeft" fmla="*/ 0 w 633960"/>
              <a:gd name="textAreaRight" fmla="*/ 634320 w 633960"/>
              <a:gd name="textAreaTop" fmla="*/ 0 h 2303280"/>
              <a:gd name="textAreaBottom" fmla="*/ 2303640 h 2303280"/>
            </a:gdLst>
            <a:ahLst/>
            <a:rect l="textAreaLeft" t="textAreaTop" r="textAreaRight" b="textAreaBottom"/>
            <a:pathLst>
              <a:path w="585989" h="2128220">
                <a:moveTo>
                  <a:pt x="223748" y="0"/>
                </a:moveTo>
                <a:cubicBezTo>
                  <a:pt x="235730" y="6750"/>
                  <a:pt x="247915" y="12516"/>
                  <a:pt x="260667" y="16446"/>
                </a:cubicBezTo>
                <a:cubicBezTo>
                  <a:pt x="269370" y="19127"/>
                  <a:pt x="278074" y="20640"/>
                  <a:pt x="286736" y="21632"/>
                </a:cubicBezTo>
                <a:cubicBezTo>
                  <a:pt x="284672" y="30921"/>
                  <a:pt x="280948" y="47722"/>
                  <a:pt x="280300" y="50602"/>
                </a:cubicBezTo>
                <a:cubicBezTo>
                  <a:pt x="242653" y="219198"/>
                  <a:pt x="222979" y="329847"/>
                  <a:pt x="213749" y="444027"/>
                </a:cubicBezTo>
                <a:cubicBezTo>
                  <a:pt x="209984" y="490670"/>
                  <a:pt x="208365" y="535215"/>
                  <a:pt x="209175" y="578121"/>
                </a:cubicBezTo>
                <a:cubicBezTo>
                  <a:pt x="209417" y="589379"/>
                  <a:pt x="210470" y="641572"/>
                  <a:pt x="210591" y="648332"/>
                </a:cubicBezTo>
                <a:cubicBezTo>
                  <a:pt x="212535" y="756032"/>
                  <a:pt x="214721" y="800720"/>
                  <a:pt x="221724" y="851876"/>
                </a:cubicBezTo>
                <a:cubicBezTo>
                  <a:pt x="234880" y="948436"/>
                  <a:pt x="264270" y="1042935"/>
                  <a:pt x="357336" y="1291984"/>
                </a:cubicBezTo>
                <a:cubicBezTo>
                  <a:pt x="414172" y="1444048"/>
                  <a:pt x="416884" y="1603916"/>
                  <a:pt x="387940" y="1751952"/>
                </a:cubicBezTo>
                <a:cubicBezTo>
                  <a:pt x="386563" y="1758927"/>
                  <a:pt x="385187" y="1764198"/>
                  <a:pt x="383770" y="1770675"/>
                </a:cubicBezTo>
                <a:cubicBezTo>
                  <a:pt x="393567" y="1794611"/>
                  <a:pt x="412350" y="1823981"/>
                  <a:pt x="448661" y="1845565"/>
                </a:cubicBezTo>
                <a:cubicBezTo>
                  <a:pt x="521528" y="1888892"/>
                  <a:pt x="594597" y="1921067"/>
                  <a:pt x="585165" y="1961823"/>
                </a:cubicBezTo>
                <a:cubicBezTo>
                  <a:pt x="579659" y="1985622"/>
                  <a:pt x="553225" y="1983011"/>
                  <a:pt x="521649" y="1965491"/>
                </a:cubicBezTo>
                <a:cubicBezTo>
                  <a:pt x="466433" y="1934847"/>
                  <a:pt x="400206" y="1861632"/>
                  <a:pt x="400206" y="1861632"/>
                </a:cubicBezTo>
                <a:cubicBezTo>
                  <a:pt x="400206" y="1861632"/>
                  <a:pt x="548934" y="2075887"/>
                  <a:pt x="516103" y="2095537"/>
                </a:cubicBezTo>
                <a:cubicBezTo>
                  <a:pt x="500356" y="2104941"/>
                  <a:pt x="445706" y="2074033"/>
                  <a:pt x="402230" y="2016092"/>
                </a:cubicBezTo>
                <a:cubicBezTo>
                  <a:pt x="358753" y="1958152"/>
                  <a:pt x="342277" y="1863656"/>
                  <a:pt x="342277" y="1863656"/>
                </a:cubicBezTo>
                <a:cubicBezTo>
                  <a:pt x="342277" y="1863656"/>
                  <a:pt x="334181" y="1900462"/>
                  <a:pt x="335071" y="1948286"/>
                </a:cubicBezTo>
                <a:cubicBezTo>
                  <a:pt x="336569" y="2030941"/>
                  <a:pt x="340050" y="2142762"/>
                  <a:pt x="279410" y="2126659"/>
                </a:cubicBezTo>
                <a:cubicBezTo>
                  <a:pt x="183671" y="2101237"/>
                  <a:pt x="306087" y="1838861"/>
                  <a:pt x="306087" y="1838861"/>
                </a:cubicBezTo>
                <a:cubicBezTo>
                  <a:pt x="306087" y="1838861"/>
                  <a:pt x="175656" y="1939826"/>
                  <a:pt x="91536" y="1957395"/>
                </a:cubicBezTo>
                <a:cubicBezTo>
                  <a:pt x="26685" y="1970940"/>
                  <a:pt x="-12703" y="1922269"/>
                  <a:pt x="3732" y="1887313"/>
                </a:cubicBezTo>
                <a:cubicBezTo>
                  <a:pt x="16484" y="1860256"/>
                  <a:pt x="109631" y="1852091"/>
                  <a:pt x="185898" y="1835445"/>
                </a:cubicBezTo>
                <a:cubicBezTo>
                  <a:pt x="244555" y="1822649"/>
                  <a:pt x="281919" y="1795089"/>
                  <a:pt x="281919" y="1795089"/>
                </a:cubicBezTo>
                <a:cubicBezTo>
                  <a:pt x="281919" y="1795089"/>
                  <a:pt x="69393" y="1791199"/>
                  <a:pt x="111008" y="1734116"/>
                </a:cubicBezTo>
                <a:cubicBezTo>
                  <a:pt x="116068" y="1727206"/>
                  <a:pt x="123880" y="1724737"/>
                  <a:pt x="133799" y="1725008"/>
                </a:cubicBezTo>
                <a:cubicBezTo>
                  <a:pt x="163593" y="1725814"/>
                  <a:pt x="212939" y="1750924"/>
                  <a:pt x="266375" y="1750560"/>
                </a:cubicBezTo>
                <a:cubicBezTo>
                  <a:pt x="287142" y="1750422"/>
                  <a:pt x="305439" y="1747447"/>
                  <a:pt x="321793" y="1743856"/>
                </a:cubicBezTo>
                <a:cubicBezTo>
                  <a:pt x="322118" y="1742144"/>
                  <a:pt x="322563" y="1740925"/>
                  <a:pt x="322927" y="1739176"/>
                </a:cubicBezTo>
                <a:cubicBezTo>
                  <a:pt x="349726" y="1602127"/>
                  <a:pt x="347135" y="1454099"/>
                  <a:pt x="295197" y="1315135"/>
                </a:cubicBezTo>
                <a:cubicBezTo>
                  <a:pt x="200431" y="1061516"/>
                  <a:pt x="170110" y="964017"/>
                  <a:pt x="156063" y="860984"/>
                </a:cubicBezTo>
                <a:cubicBezTo>
                  <a:pt x="148614" y="806428"/>
                  <a:pt x="146145" y="759732"/>
                  <a:pt x="144162" y="649470"/>
                </a:cubicBezTo>
                <a:cubicBezTo>
                  <a:pt x="144040" y="642697"/>
                  <a:pt x="143271" y="590727"/>
                  <a:pt x="143028" y="579514"/>
                </a:cubicBezTo>
                <a:cubicBezTo>
                  <a:pt x="142138" y="534305"/>
                  <a:pt x="143757" y="487484"/>
                  <a:pt x="147724" y="438716"/>
                </a:cubicBezTo>
                <a:cubicBezTo>
                  <a:pt x="157237" y="320714"/>
                  <a:pt x="177397" y="207558"/>
                  <a:pt x="215652" y="36180"/>
                </a:cubicBezTo>
                <a:cubicBezTo>
                  <a:pt x="216461" y="32537"/>
                  <a:pt x="220833" y="12947"/>
                  <a:pt x="223748" y="0"/>
                </a:cubicBezTo>
                <a:close/>
              </a:path>
            </a:pathLst>
          </a:custGeom>
          <a:solidFill>
            <a:srgbClr val="356a16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801" name="Google Shape;1079;p14"/>
          <p:cNvGrpSpPr/>
          <p:nvPr/>
        </p:nvGrpSpPr>
        <p:grpSpPr>
          <a:xfrm>
            <a:off x="7402320" y="237600"/>
            <a:ext cx="1141200" cy="906120"/>
            <a:chOff x="7402320" y="237600"/>
            <a:chExt cx="1141200" cy="906120"/>
          </a:xfrm>
        </p:grpSpPr>
        <p:sp>
          <p:nvSpPr>
            <p:cNvPr id="802" name="Google Shape;1080;p14"/>
            <p:cNvSpPr/>
            <p:nvPr/>
          </p:nvSpPr>
          <p:spPr>
            <a:xfrm>
              <a:off x="7473960" y="373680"/>
              <a:ext cx="915120" cy="646560"/>
            </a:xfrm>
            <a:custGeom>
              <a:avLst/>
              <a:gdLst>
                <a:gd name="textAreaLeft" fmla="*/ 0 w 915120"/>
                <a:gd name="textAreaRight" fmla="*/ 915480 w 915120"/>
                <a:gd name="textAreaTop" fmla="*/ 0 h 646560"/>
                <a:gd name="textAreaBottom" fmla="*/ 646920 h 646560"/>
              </a:gdLst>
              <a:ahLst/>
              <a:rect l="textAreaLeft" t="textAreaTop" r="textAreaRight" b="textAreaBottom"/>
              <a:pathLst>
                <a:path w="844235" h="596695">
                  <a:moveTo>
                    <a:pt x="467611" y="358289"/>
                  </a:moveTo>
                  <a:cubicBezTo>
                    <a:pt x="467611" y="358289"/>
                    <a:pt x="537238" y="200218"/>
                    <a:pt x="636539" y="100395"/>
                  </a:cubicBezTo>
                  <a:cubicBezTo>
                    <a:pt x="716327" y="20186"/>
                    <a:pt x="819554" y="-24092"/>
                    <a:pt x="839997" y="13649"/>
                  </a:cubicBezTo>
                  <a:cubicBezTo>
                    <a:pt x="869144" y="67520"/>
                    <a:pt x="741385" y="95598"/>
                    <a:pt x="657953" y="173464"/>
                  </a:cubicBezTo>
                  <a:cubicBezTo>
                    <a:pt x="575453" y="250406"/>
                    <a:pt x="521450" y="349735"/>
                    <a:pt x="521450" y="349735"/>
                  </a:cubicBezTo>
                  <a:cubicBezTo>
                    <a:pt x="521450" y="349735"/>
                    <a:pt x="617998" y="387039"/>
                    <a:pt x="677748" y="449457"/>
                  </a:cubicBezTo>
                  <a:cubicBezTo>
                    <a:pt x="733936" y="508102"/>
                    <a:pt x="754177" y="591947"/>
                    <a:pt x="735110" y="596537"/>
                  </a:cubicBezTo>
                  <a:cubicBezTo>
                    <a:pt x="716934" y="600925"/>
                    <a:pt x="662123" y="513328"/>
                    <a:pt x="591038" y="450190"/>
                  </a:cubicBezTo>
                  <a:cubicBezTo>
                    <a:pt x="508415" y="376821"/>
                    <a:pt x="409439" y="325961"/>
                    <a:pt x="409439" y="325961"/>
                  </a:cubicBezTo>
                  <a:cubicBezTo>
                    <a:pt x="409439" y="325961"/>
                    <a:pt x="15528" y="443761"/>
                    <a:pt x="177" y="392488"/>
                  </a:cubicBezTo>
                  <a:cubicBezTo>
                    <a:pt x="-7348" y="367353"/>
                    <a:pt x="226666" y="318423"/>
                    <a:pt x="321594" y="318302"/>
                  </a:cubicBezTo>
                  <a:cubicBezTo>
                    <a:pt x="514609" y="318059"/>
                    <a:pt x="227638" y="221543"/>
                    <a:pt x="205899" y="211929"/>
                  </a:cubicBezTo>
                  <a:cubicBezTo>
                    <a:pt x="102206" y="166027"/>
                    <a:pt x="-3102" y="158125"/>
                    <a:pt x="975" y="109617"/>
                  </a:cubicBezTo>
                  <a:cubicBezTo>
                    <a:pt x="5201" y="59339"/>
                    <a:pt x="119512" y="78725"/>
                    <a:pt x="222699" y="137298"/>
                  </a:cubicBezTo>
                  <a:cubicBezTo>
                    <a:pt x="349567" y="209282"/>
                    <a:pt x="467611" y="358289"/>
                    <a:pt x="467611" y="358289"/>
                  </a:cubicBezTo>
                  <a:close/>
                </a:path>
              </a:pathLst>
            </a:custGeom>
            <a:solidFill>
              <a:srgbClr val="356a16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03" name="Google Shape;1081;p14"/>
            <p:cNvSpPr/>
            <p:nvPr/>
          </p:nvSpPr>
          <p:spPr>
            <a:xfrm>
              <a:off x="7402320" y="237600"/>
              <a:ext cx="1141200" cy="906120"/>
            </a:xfrm>
            <a:custGeom>
              <a:avLst/>
              <a:gdLst>
                <a:gd name="textAreaLeft" fmla="*/ 0 w 1141200"/>
                <a:gd name="textAreaRight" fmla="*/ 1141560 w 1141200"/>
                <a:gd name="textAreaTop" fmla="*/ 0 h 906120"/>
                <a:gd name="textAreaBottom" fmla="*/ 906480 h 906120"/>
              </a:gdLst>
              <a:ahLst/>
              <a:rect l="textAreaLeft" t="textAreaTop" r="textAreaRight" b="textAreaBottom"/>
              <a:pathLst>
                <a:path w="1053029" h="836026">
                  <a:moveTo>
                    <a:pt x="530987" y="449517"/>
                  </a:moveTo>
                  <a:cubicBezTo>
                    <a:pt x="530987" y="449517"/>
                    <a:pt x="563130" y="-18346"/>
                    <a:pt x="689796" y="558"/>
                  </a:cubicBezTo>
                  <a:cubicBezTo>
                    <a:pt x="816461" y="19461"/>
                    <a:pt x="700887" y="146916"/>
                    <a:pt x="660123" y="235946"/>
                  </a:cubicBezTo>
                  <a:cubicBezTo>
                    <a:pt x="615310" y="333801"/>
                    <a:pt x="579201" y="427779"/>
                    <a:pt x="579201" y="427779"/>
                  </a:cubicBezTo>
                  <a:cubicBezTo>
                    <a:pt x="579201" y="427779"/>
                    <a:pt x="653969" y="336255"/>
                    <a:pt x="755416" y="291980"/>
                  </a:cubicBezTo>
                  <a:cubicBezTo>
                    <a:pt x="875807" y="239452"/>
                    <a:pt x="1015183" y="238355"/>
                    <a:pt x="1031012" y="280330"/>
                  </a:cubicBezTo>
                  <a:cubicBezTo>
                    <a:pt x="1052750" y="337987"/>
                    <a:pt x="998789" y="352180"/>
                    <a:pt x="929201" y="378764"/>
                  </a:cubicBezTo>
                  <a:cubicBezTo>
                    <a:pt x="804236" y="426491"/>
                    <a:pt x="608509" y="450460"/>
                    <a:pt x="608509" y="450460"/>
                  </a:cubicBezTo>
                  <a:cubicBezTo>
                    <a:pt x="608509" y="450460"/>
                    <a:pt x="753351" y="445554"/>
                    <a:pt x="871921" y="492006"/>
                  </a:cubicBezTo>
                  <a:cubicBezTo>
                    <a:pt x="993729" y="539750"/>
                    <a:pt x="1085095" y="632873"/>
                    <a:pt x="1042347" y="662181"/>
                  </a:cubicBezTo>
                  <a:cubicBezTo>
                    <a:pt x="958227" y="719839"/>
                    <a:pt x="861962" y="593549"/>
                    <a:pt x="749060" y="540568"/>
                  </a:cubicBezTo>
                  <a:cubicBezTo>
                    <a:pt x="659273" y="498439"/>
                    <a:pt x="549892" y="520404"/>
                    <a:pt x="549892" y="520404"/>
                  </a:cubicBezTo>
                  <a:cubicBezTo>
                    <a:pt x="549892" y="520404"/>
                    <a:pt x="565761" y="575211"/>
                    <a:pt x="599279" y="625513"/>
                  </a:cubicBezTo>
                  <a:cubicBezTo>
                    <a:pt x="612760" y="645766"/>
                    <a:pt x="628831" y="665999"/>
                    <a:pt x="644902" y="685482"/>
                  </a:cubicBezTo>
                  <a:cubicBezTo>
                    <a:pt x="700361" y="752782"/>
                    <a:pt x="755253" y="811128"/>
                    <a:pt x="700199" y="830421"/>
                  </a:cubicBezTo>
                  <a:cubicBezTo>
                    <a:pt x="643121" y="850423"/>
                    <a:pt x="554669" y="816800"/>
                    <a:pt x="520826" y="731093"/>
                  </a:cubicBezTo>
                  <a:cubicBezTo>
                    <a:pt x="489089" y="650725"/>
                    <a:pt x="510220" y="518513"/>
                    <a:pt x="510220" y="518513"/>
                  </a:cubicBezTo>
                  <a:cubicBezTo>
                    <a:pt x="510220" y="518513"/>
                    <a:pt x="399059" y="560521"/>
                    <a:pt x="343073" y="642443"/>
                  </a:cubicBezTo>
                  <a:cubicBezTo>
                    <a:pt x="287088" y="724369"/>
                    <a:pt x="235163" y="881464"/>
                    <a:pt x="175615" y="797340"/>
                  </a:cubicBezTo>
                  <a:cubicBezTo>
                    <a:pt x="147986" y="758308"/>
                    <a:pt x="139202" y="664562"/>
                    <a:pt x="213914" y="579247"/>
                  </a:cubicBezTo>
                  <a:cubicBezTo>
                    <a:pt x="281987" y="501515"/>
                    <a:pt x="480103" y="471005"/>
                    <a:pt x="480103" y="471005"/>
                  </a:cubicBezTo>
                  <a:cubicBezTo>
                    <a:pt x="480103" y="471005"/>
                    <a:pt x="406022" y="361604"/>
                    <a:pt x="241279" y="423706"/>
                  </a:cubicBezTo>
                  <a:cubicBezTo>
                    <a:pt x="107792" y="474029"/>
                    <a:pt x="477" y="418610"/>
                    <a:pt x="15" y="406753"/>
                  </a:cubicBezTo>
                  <a:cubicBezTo>
                    <a:pt x="-1620" y="364636"/>
                    <a:pt x="130911" y="322552"/>
                    <a:pt x="256359" y="325029"/>
                  </a:cubicBezTo>
                  <a:cubicBezTo>
                    <a:pt x="354003" y="326960"/>
                    <a:pt x="462210" y="390900"/>
                    <a:pt x="462210" y="390900"/>
                  </a:cubicBezTo>
                  <a:cubicBezTo>
                    <a:pt x="462210" y="390900"/>
                    <a:pt x="423752" y="322637"/>
                    <a:pt x="372463" y="285823"/>
                  </a:cubicBezTo>
                  <a:cubicBezTo>
                    <a:pt x="286278" y="223952"/>
                    <a:pt x="160685" y="154352"/>
                    <a:pt x="186010" y="115869"/>
                  </a:cubicBezTo>
                  <a:cubicBezTo>
                    <a:pt x="221889" y="61359"/>
                    <a:pt x="331739" y="113301"/>
                    <a:pt x="408046" y="208751"/>
                  </a:cubicBezTo>
                  <a:cubicBezTo>
                    <a:pt x="486539" y="306938"/>
                    <a:pt x="530987" y="449517"/>
                    <a:pt x="530987" y="449517"/>
                  </a:cubicBezTo>
                  <a:close/>
                </a:path>
              </a:pathLst>
            </a:custGeom>
            <a:solidFill>
              <a:srgbClr val="387e12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804" name="PlaceHolder 4"/>
          <p:cNvSpPr>
            <a:spLocks noGrp="1"/>
          </p:cNvSpPr>
          <p:nvPr>
            <p:ph type="body"/>
          </p:nvPr>
        </p:nvSpPr>
        <p:spPr>
          <a:xfrm>
            <a:off x="1003680" y="538200"/>
            <a:ext cx="2025000" cy="2025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6111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5" name="Google Shape;1083;p14"/>
          <p:cNvSpPr/>
          <p:nvPr/>
        </p:nvSpPr>
        <p:spPr>
          <a:xfrm>
            <a:off x="-79200" y="6054840"/>
            <a:ext cx="12299040" cy="884880"/>
          </a:xfrm>
          <a:custGeom>
            <a:avLst/>
            <a:gdLst>
              <a:gd name="textAreaLeft" fmla="*/ 0 w 12299040"/>
              <a:gd name="textAreaRight" fmla="*/ 12299400 w 12299040"/>
              <a:gd name="textAreaTop" fmla="*/ 0 h 884880"/>
              <a:gd name="textAreaBottom" fmla="*/ 885240 h 884880"/>
            </a:gdLst>
            <a:ahLst/>
            <a:rect l="textAreaLeft" t="textAreaTop" r="textAreaRight" b="textAreaBottom"/>
            <a:pathLst>
              <a:path w="7809202" h="1172303">
                <a:moveTo>
                  <a:pt x="6695361" y="242"/>
                </a:moveTo>
                <a:cubicBezTo>
                  <a:pt x="6596061" y="1310"/>
                  <a:pt x="6496842" y="6095"/>
                  <a:pt x="6397541" y="18713"/>
                </a:cubicBezTo>
                <a:cubicBezTo>
                  <a:pt x="6171777" y="47414"/>
                  <a:pt x="5948159" y="97712"/>
                  <a:pt x="5720614" y="113338"/>
                </a:cubicBezTo>
                <a:cubicBezTo>
                  <a:pt x="5547677" y="125211"/>
                  <a:pt x="5372475" y="111448"/>
                  <a:pt x="5199701" y="106128"/>
                </a:cubicBezTo>
                <a:cubicBezTo>
                  <a:pt x="4745501" y="92138"/>
                  <a:pt x="4281384" y="80386"/>
                  <a:pt x="3827249" y="96640"/>
                </a:cubicBezTo>
                <a:cubicBezTo>
                  <a:pt x="3539662" y="106930"/>
                  <a:pt x="3232870" y="146168"/>
                  <a:pt x="2951716" y="209987"/>
                </a:cubicBezTo>
                <a:cubicBezTo>
                  <a:pt x="2795013" y="245554"/>
                  <a:pt x="2647670" y="294006"/>
                  <a:pt x="2486182" y="308786"/>
                </a:cubicBezTo>
                <a:cubicBezTo>
                  <a:pt x="2251139" y="330297"/>
                  <a:pt x="2017951" y="277129"/>
                  <a:pt x="1789143" y="232883"/>
                </a:cubicBezTo>
                <a:cubicBezTo>
                  <a:pt x="1630408" y="202186"/>
                  <a:pt x="1467868" y="188237"/>
                  <a:pt x="1308177" y="163308"/>
                </a:cubicBezTo>
                <a:cubicBezTo>
                  <a:pt x="987375" y="113225"/>
                  <a:pt x="663011" y="37666"/>
                  <a:pt x="337133" y="31489"/>
                </a:cubicBezTo>
                <a:cubicBezTo>
                  <a:pt x="220440" y="29275"/>
                  <a:pt x="110068" y="42354"/>
                  <a:pt x="0" y="59575"/>
                </a:cubicBezTo>
                <a:lnTo>
                  <a:pt x="0" y="1172304"/>
                </a:lnTo>
                <a:lnTo>
                  <a:pt x="7809203" y="1172304"/>
                </a:lnTo>
                <a:lnTo>
                  <a:pt x="7809203" y="13904"/>
                </a:lnTo>
                <a:cubicBezTo>
                  <a:pt x="7553321" y="4711"/>
                  <a:pt x="7295820" y="6500"/>
                  <a:pt x="7192269" y="6694"/>
                </a:cubicBezTo>
                <a:cubicBezTo>
                  <a:pt x="7026377" y="7010"/>
                  <a:pt x="6860808" y="-1527"/>
                  <a:pt x="6695361" y="242"/>
                </a:cubicBezTo>
                <a:close/>
              </a:path>
            </a:pathLst>
          </a:custGeom>
          <a:solidFill>
            <a:srgbClr val="8fb23e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06" name="Google Shape;1084;p14"/>
          <p:cNvSpPr/>
          <p:nvPr/>
        </p:nvSpPr>
        <p:spPr>
          <a:xfrm>
            <a:off x="-61920" y="6382800"/>
            <a:ext cx="12282120" cy="577440"/>
          </a:xfrm>
          <a:custGeom>
            <a:avLst/>
            <a:gdLst>
              <a:gd name="textAreaLeft" fmla="*/ 0 w 12282120"/>
              <a:gd name="textAreaRight" fmla="*/ 12282480 w 12282120"/>
              <a:gd name="textAreaTop" fmla="*/ 0 h 577440"/>
              <a:gd name="textAreaBottom" fmla="*/ 577800 h 577440"/>
            </a:gdLst>
            <a:ahLst/>
            <a:rect l="textAreaLeft" t="textAreaTop" r="textAreaRight" b="textAreaBottom"/>
            <a:pathLst>
              <a:path w="7835755" h="738467">
                <a:moveTo>
                  <a:pt x="994444" y="280"/>
                </a:moveTo>
                <a:cubicBezTo>
                  <a:pt x="878024" y="255"/>
                  <a:pt x="761903" y="4113"/>
                  <a:pt x="646180" y="12804"/>
                </a:cubicBezTo>
                <a:cubicBezTo>
                  <a:pt x="495695" y="24107"/>
                  <a:pt x="347384" y="32835"/>
                  <a:pt x="196710" y="38231"/>
                </a:cubicBezTo>
                <a:cubicBezTo>
                  <a:pt x="195806" y="38263"/>
                  <a:pt x="80594" y="38964"/>
                  <a:pt x="4424" y="39368"/>
                </a:cubicBezTo>
                <a:lnTo>
                  <a:pt x="0" y="738467"/>
                </a:lnTo>
                <a:lnTo>
                  <a:pt x="7835755" y="694667"/>
                </a:lnTo>
                <a:lnTo>
                  <a:pt x="7835755" y="74283"/>
                </a:lnTo>
                <a:cubicBezTo>
                  <a:pt x="7529515" y="47007"/>
                  <a:pt x="7184614" y="33328"/>
                  <a:pt x="7085233" y="28616"/>
                </a:cubicBezTo>
                <a:cubicBezTo>
                  <a:pt x="6688962" y="9833"/>
                  <a:pt x="6295930" y="-4432"/>
                  <a:pt x="5901764" y="59232"/>
                </a:cubicBezTo>
                <a:cubicBezTo>
                  <a:pt x="5447847" y="132548"/>
                  <a:pt x="5006359" y="304662"/>
                  <a:pt x="4543779" y="321219"/>
                </a:cubicBezTo>
                <a:cubicBezTo>
                  <a:pt x="4249076" y="331768"/>
                  <a:pt x="3957870" y="321681"/>
                  <a:pt x="3663676" y="305913"/>
                </a:cubicBezTo>
                <a:cubicBezTo>
                  <a:pt x="3531959" y="298853"/>
                  <a:pt x="2805280" y="101041"/>
                  <a:pt x="2547608" y="63657"/>
                </a:cubicBezTo>
                <a:cubicBezTo>
                  <a:pt x="2051673" y="-8294"/>
                  <a:pt x="1498925" y="381"/>
                  <a:pt x="994444" y="280"/>
                </a:cubicBezTo>
                <a:close/>
              </a:path>
            </a:pathLst>
          </a:custGeom>
          <a:solidFill>
            <a:srgbClr val="80a824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07" name="Google Shape;1085;p14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>
              <a:gd name="textAreaLeft" fmla="*/ 0 w 1131120"/>
              <a:gd name="textAreaRight" fmla="*/ 1131480 w 1131120"/>
              <a:gd name="textAreaTop" fmla="*/ 0 h 114120"/>
              <a:gd name="textAreaBottom" fmla="*/ 114480 h 114120"/>
            </a:gdLst>
            <a:ahLst/>
            <a:rect l="textAreaLeft" t="textAreaTop" r="textAreaRight" b="textAreaBottom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>
              <a:gd name="textAreaLeft" fmla="*/ 0 w 1131120"/>
              <a:gd name="textAreaRight" fmla="*/ 1131480 w 1131120"/>
              <a:gd name="textAreaTop" fmla="*/ 0 h 114120"/>
              <a:gd name="textAreaBottom" fmla="*/ 114480 h 114120"/>
            </a:gdLst>
            <a:ahLst/>
            <a:rect l="textAreaLeft" t="textAreaTop" r="textAreaRight" b="textAreaBottom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809" name="PlaceHolder 1"/>
          <p:cNvSpPr>
            <a:spLocks noGrp="1"/>
          </p:cNvSpPr>
          <p:nvPr>
            <p:ph type="title"/>
          </p:nvPr>
        </p:nvSpPr>
        <p:spPr>
          <a:xfrm>
            <a:off x="7393320" y="2052360"/>
            <a:ext cx="4199760" cy="3136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rmAutofit fontScale="87394" lnSpcReduction="20000"/>
          </a:bodyPr>
          <a:p>
            <a:pPr indent="0">
              <a:buNone/>
            </a:pPr>
            <a:r>
              <a:rPr b="0" lang="ru-RU" sz="5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0" name="PlaceHolder 2"/>
          <p:cNvSpPr>
            <a:spLocks noGrp="1"/>
          </p:cNvSpPr>
          <p:nvPr>
            <p:ph type="body"/>
          </p:nvPr>
        </p:nvSpPr>
        <p:spPr>
          <a:xfrm>
            <a:off x="598680" y="5491080"/>
            <a:ext cx="10994400" cy="8568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12222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1" name="PlaceHolder 3"/>
          <p:cNvSpPr>
            <a:spLocks noGrp="1"/>
          </p:cNvSpPr>
          <p:nvPr>
            <p:ph type="sldNum" idx="10"/>
          </p:nvPr>
        </p:nvSpPr>
        <p:spPr>
          <a:xfrm>
            <a:off x="11296440" y="6217560"/>
            <a:ext cx="73152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lt1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2892D38-D7A8-425B-B98F-FDC6A00A50DF}" type="slidenum">
              <a:rPr b="0" lang="en" sz="1300" spc="-1" strike="noStrike">
                <a:solidFill>
                  <a:schemeClr val="lt1"/>
                </a:solidFill>
                <a:latin typeface="Arial"/>
                <a:ea typeface="Arial"/>
              </a:rPr>
              <a:t>&lt;номер&gt;</a:t>
            </a:fld>
            <a:endParaRPr b="0" lang="ru-RU" sz="13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12" name="PlaceHolder 4"/>
          <p:cNvSpPr>
            <a:spLocks noGrp="1"/>
          </p:cNvSpPr>
          <p:nvPr>
            <p:ph type="body"/>
          </p:nvPr>
        </p:nvSpPr>
        <p:spPr>
          <a:xfrm>
            <a:off x="598680" y="509760"/>
            <a:ext cx="6469200" cy="467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13" name="Google Shape;1091;p15"/>
          <p:cNvGrpSpPr/>
          <p:nvPr/>
        </p:nvGrpSpPr>
        <p:grpSpPr>
          <a:xfrm>
            <a:off x="9559440" y="590040"/>
            <a:ext cx="906480" cy="1025640"/>
            <a:chOff x="9559440" y="590040"/>
            <a:chExt cx="906480" cy="1025640"/>
          </a:xfrm>
        </p:grpSpPr>
        <p:sp>
          <p:nvSpPr>
            <p:cNvPr id="814" name="Google Shape;1092;p15"/>
            <p:cNvSpPr/>
            <p:nvPr/>
          </p:nvSpPr>
          <p:spPr>
            <a:xfrm>
              <a:off x="9559440" y="628560"/>
              <a:ext cx="906480" cy="987120"/>
            </a:xfrm>
            <a:custGeom>
              <a:avLst/>
              <a:gdLst>
                <a:gd name="textAreaLeft" fmla="*/ 0 w 906480"/>
                <a:gd name="textAreaRight" fmla="*/ 906840 w 906480"/>
                <a:gd name="textAreaTop" fmla="*/ 0 h 987120"/>
                <a:gd name="textAreaBottom" fmla="*/ 987480 h 987120"/>
              </a:gdLst>
              <a:ahLst/>
              <a:rect l="textAreaLeft" t="textAreaTop" r="textAreaRight" b="textAreaBottom"/>
              <a:pathLst>
                <a:path w="1054555" h="1148078">
                  <a:moveTo>
                    <a:pt x="451299" y="257"/>
                  </a:moveTo>
                  <a:cubicBezTo>
                    <a:pt x="270226" y="9090"/>
                    <a:pt x="215010" y="181079"/>
                    <a:pt x="214969" y="181079"/>
                  </a:cubicBezTo>
                  <a:cubicBezTo>
                    <a:pt x="214969" y="181079"/>
                    <a:pt x="295163" y="178771"/>
                    <a:pt x="372320" y="191324"/>
                  </a:cubicBezTo>
                  <a:cubicBezTo>
                    <a:pt x="444498" y="203072"/>
                    <a:pt x="534933" y="294997"/>
                    <a:pt x="522060" y="320439"/>
                  </a:cubicBezTo>
                  <a:cubicBezTo>
                    <a:pt x="500524" y="363127"/>
                    <a:pt x="350865" y="210011"/>
                    <a:pt x="237679" y="227741"/>
                  </a:cubicBezTo>
                  <a:cubicBezTo>
                    <a:pt x="58388" y="255835"/>
                    <a:pt x="47580" y="488647"/>
                    <a:pt x="47580" y="488647"/>
                  </a:cubicBezTo>
                  <a:cubicBezTo>
                    <a:pt x="47580" y="488647"/>
                    <a:pt x="123522" y="465528"/>
                    <a:pt x="200315" y="467994"/>
                  </a:cubicBezTo>
                  <a:cubicBezTo>
                    <a:pt x="279415" y="470536"/>
                    <a:pt x="359406" y="499051"/>
                    <a:pt x="359852" y="525064"/>
                  </a:cubicBezTo>
                  <a:cubicBezTo>
                    <a:pt x="360257" y="547559"/>
                    <a:pt x="257920" y="547778"/>
                    <a:pt x="162951" y="553753"/>
                  </a:cubicBezTo>
                  <a:cubicBezTo>
                    <a:pt x="86441" y="558570"/>
                    <a:pt x="14830" y="567217"/>
                    <a:pt x="5641" y="594113"/>
                  </a:cubicBezTo>
                  <a:cubicBezTo>
                    <a:pt x="-25085" y="684046"/>
                    <a:pt x="79721" y="866681"/>
                    <a:pt x="79721" y="866681"/>
                  </a:cubicBezTo>
                  <a:cubicBezTo>
                    <a:pt x="79721" y="866681"/>
                    <a:pt x="270429" y="653539"/>
                    <a:pt x="293503" y="718495"/>
                  </a:cubicBezTo>
                  <a:cubicBezTo>
                    <a:pt x="310222" y="765660"/>
                    <a:pt x="136881" y="746055"/>
                    <a:pt x="190073" y="944875"/>
                  </a:cubicBezTo>
                  <a:cubicBezTo>
                    <a:pt x="210557" y="1021453"/>
                    <a:pt x="185337" y="1148079"/>
                    <a:pt x="185337" y="1148079"/>
                  </a:cubicBezTo>
                  <a:cubicBezTo>
                    <a:pt x="185337" y="1148079"/>
                    <a:pt x="283221" y="1067529"/>
                    <a:pt x="364102" y="1029687"/>
                  </a:cubicBezTo>
                  <a:cubicBezTo>
                    <a:pt x="429277" y="999205"/>
                    <a:pt x="518295" y="998577"/>
                    <a:pt x="523801" y="963318"/>
                  </a:cubicBezTo>
                  <a:cubicBezTo>
                    <a:pt x="530399" y="921116"/>
                    <a:pt x="487246" y="804154"/>
                    <a:pt x="522708" y="797632"/>
                  </a:cubicBezTo>
                  <a:cubicBezTo>
                    <a:pt x="540034" y="794447"/>
                    <a:pt x="551126" y="839972"/>
                    <a:pt x="551733" y="891747"/>
                  </a:cubicBezTo>
                  <a:cubicBezTo>
                    <a:pt x="552300" y="945939"/>
                    <a:pt x="542341" y="1006710"/>
                    <a:pt x="566225" y="1012819"/>
                  </a:cubicBezTo>
                  <a:cubicBezTo>
                    <a:pt x="612900" y="1024765"/>
                    <a:pt x="713212" y="980013"/>
                    <a:pt x="757297" y="922173"/>
                  </a:cubicBezTo>
                  <a:cubicBezTo>
                    <a:pt x="801340" y="864337"/>
                    <a:pt x="773449" y="838053"/>
                    <a:pt x="742480" y="781553"/>
                  </a:cubicBezTo>
                  <a:cubicBezTo>
                    <a:pt x="700907" y="705663"/>
                    <a:pt x="623020" y="639954"/>
                    <a:pt x="640306" y="624854"/>
                  </a:cubicBezTo>
                  <a:cubicBezTo>
                    <a:pt x="658806" y="608690"/>
                    <a:pt x="743290" y="673497"/>
                    <a:pt x="793527" y="750496"/>
                  </a:cubicBezTo>
                  <a:cubicBezTo>
                    <a:pt x="825184" y="799009"/>
                    <a:pt x="825386" y="871976"/>
                    <a:pt x="843198" y="870782"/>
                  </a:cubicBezTo>
                  <a:cubicBezTo>
                    <a:pt x="889225" y="867689"/>
                    <a:pt x="1017065" y="733842"/>
                    <a:pt x="983020" y="617442"/>
                  </a:cubicBezTo>
                  <a:cubicBezTo>
                    <a:pt x="950311" y="505584"/>
                    <a:pt x="711472" y="415817"/>
                    <a:pt x="722766" y="394216"/>
                  </a:cubicBezTo>
                  <a:cubicBezTo>
                    <a:pt x="745719" y="350221"/>
                    <a:pt x="833523" y="385258"/>
                    <a:pt x="905175" y="442927"/>
                  </a:cubicBezTo>
                  <a:cubicBezTo>
                    <a:pt x="968973" y="494335"/>
                    <a:pt x="1018644" y="566999"/>
                    <a:pt x="1018644" y="566999"/>
                  </a:cubicBezTo>
                  <a:cubicBezTo>
                    <a:pt x="1018644" y="566999"/>
                    <a:pt x="1094344" y="384295"/>
                    <a:pt x="1025930" y="288593"/>
                  </a:cubicBezTo>
                  <a:cubicBezTo>
                    <a:pt x="957517" y="192895"/>
                    <a:pt x="681475" y="213083"/>
                    <a:pt x="681475" y="213083"/>
                  </a:cubicBezTo>
                  <a:cubicBezTo>
                    <a:pt x="681475" y="213083"/>
                    <a:pt x="632372" y="-8572"/>
                    <a:pt x="451299" y="257"/>
                  </a:cubicBezTo>
                  <a:close/>
                  <a:moveTo>
                    <a:pt x="561489" y="143403"/>
                  </a:moveTo>
                  <a:cubicBezTo>
                    <a:pt x="587437" y="131258"/>
                    <a:pt x="644880" y="226847"/>
                    <a:pt x="631967" y="233417"/>
                  </a:cubicBezTo>
                  <a:cubicBezTo>
                    <a:pt x="618891" y="240044"/>
                    <a:pt x="527323" y="159413"/>
                    <a:pt x="561489" y="143403"/>
                  </a:cubicBezTo>
                  <a:close/>
                  <a:moveTo>
                    <a:pt x="417699" y="340931"/>
                  </a:moveTo>
                  <a:cubicBezTo>
                    <a:pt x="463565" y="337713"/>
                    <a:pt x="554405" y="368782"/>
                    <a:pt x="538010" y="406984"/>
                  </a:cubicBezTo>
                  <a:cubicBezTo>
                    <a:pt x="531087" y="423108"/>
                    <a:pt x="498298" y="404721"/>
                    <a:pt x="462472" y="391852"/>
                  </a:cubicBezTo>
                  <a:cubicBezTo>
                    <a:pt x="429601" y="380040"/>
                    <a:pt x="393168" y="375040"/>
                    <a:pt x="392480" y="356540"/>
                  </a:cubicBezTo>
                  <a:cubicBezTo>
                    <a:pt x="392115" y="346874"/>
                    <a:pt x="402438" y="342008"/>
                    <a:pt x="417699" y="340931"/>
                  </a:cubicBezTo>
                  <a:close/>
                  <a:moveTo>
                    <a:pt x="577115" y="545398"/>
                  </a:moveTo>
                  <a:cubicBezTo>
                    <a:pt x="607880" y="544102"/>
                    <a:pt x="661558" y="591178"/>
                    <a:pt x="609419" y="629583"/>
                  </a:cubicBezTo>
                  <a:cubicBezTo>
                    <a:pt x="587073" y="646042"/>
                    <a:pt x="591121" y="611058"/>
                    <a:pt x="583227" y="585126"/>
                  </a:cubicBezTo>
                  <a:cubicBezTo>
                    <a:pt x="577479" y="566173"/>
                    <a:pt x="554081" y="557975"/>
                    <a:pt x="565740" y="549183"/>
                  </a:cubicBezTo>
                  <a:cubicBezTo>
                    <a:pt x="568816" y="546855"/>
                    <a:pt x="572702" y="545584"/>
                    <a:pt x="577115" y="545398"/>
                  </a:cubicBezTo>
                  <a:close/>
                  <a:moveTo>
                    <a:pt x="429682" y="694373"/>
                  </a:moveTo>
                  <a:cubicBezTo>
                    <a:pt x="431544" y="694879"/>
                    <a:pt x="432313" y="696126"/>
                    <a:pt x="431423" y="698158"/>
                  </a:cubicBezTo>
                  <a:cubicBezTo>
                    <a:pt x="424096" y="715492"/>
                    <a:pt x="381185" y="773416"/>
                    <a:pt x="358435" y="739303"/>
                  </a:cubicBezTo>
                  <a:cubicBezTo>
                    <a:pt x="346655" y="721596"/>
                    <a:pt x="416647" y="690855"/>
                    <a:pt x="429682" y="694373"/>
                  </a:cubicBezTo>
                  <a:close/>
                  <a:moveTo>
                    <a:pt x="481579" y="732368"/>
                  </a:moveTo>
                  <a:cubicBezTo>
                    <a:pt x="519955" y="738174"/>
                    <a:pt x="483886" y="898200"/>
                    <a:pt x="449558" y="898370"/>
                  </a:cubicBezTo>
                  <a:cubicBezTo>
                    <a:pt x="419723" y="898516"/>
                    <a:pt x="426120" y="854711"/>
                    <a:pt x="435835" y="810874"/>
                  </a:cubicBezTo>
                  <a:cubicBezTo>
                    <a:pt x="444984" y="769781"/>
                    <a:pt x="455711" y="728458"/>
                    <a:pt x="481579" y="732368"/>
                  </a:cubicBezTo>
                  <a:close/>
                  <a:moveTo>
                    <a:pt x="297592" y="792746"/>
                  </a:moveTo>
                  <a:cubicBezTo>
                    <a:pt x="310586" y="791625"/>
                    <a:pt x="320625" y="794653"/>
                    <a:pt x="322973" y="803308"/>
                  </a:cubicBezTo>
                  <a:cubicBezTo>
                    <a:pt x="332325" y="837935"/>
                    <a:pt x="298644" y="825674"/>
                    <a:pt x="275691" y="837834"/>
                  </a:cubicBezTo>
                  <a:cubicBezTo>
                    <a:pt x="252860" y="849906"/>
                    <a:pt x="238529" y="881242"/>
                    <a:pt x="223187" y="866208"/>
                  </a:cubicBezTo>
                  <a:cubicBezTo>
                    <a:pt x="192300" y="835944"/>
                    <a:pt x="258568" y="796114"/>
                    <a:pt x="297592" y="792746"/>
                  </a:cubicBezTo>
                  <a:close/>
                </a:path>
              </a:pathLst>
            </a:custGeom>
            <a:solidFill>
              <a:srgbClr val="3d8138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15" name="Google Shape;1093;p15"/>
            <p:cNvSpPr/>
            <p:nvPr/>
          </p:nvSpPr>
          <p:spPr>
            <a:xfrm>
              <a:off x="9603000" y="590040"/>
              <a:ext cx="818280" cy="957960"/>
            </a:xfrm>
            <a:custGeom>
              <a:avLst/>
              <a:gdLst>
                <a:gd name="textAreaLeft" fmla="*/ 0 w 818280"/>
                <a:gd name="textAreaRight" fmla="*/ 818640 w 818280"/>
                <a:gd name="textAreaTop" fmla="*/ 0 h 957960"/>
                <a:gd name="textAreaBottom" fmla="*/ 958320 h 957960"/>
              </a:gdLst>
              <a:ahLst/>
              <a:rect l="textAreaLeft" t="textAreaTop" r="textAreaRight" b="textAreaBottom"/>
              <a:pathLst>
                <a:path w="951950" h="1114431">
                  <a:moveTo>
                    <a:pt x="783092" y="79"/>
                  </a:moveTo>
                  <a:cubicBezTo>
                    <a:pt x="779327" y="475"/>
                    <a:pt x="775765" y="2414"/>
                    <a:pt x="773174" y="5596"/>
                  </a:cubicBezTo>
                  <a:cubicBezTo>
                    <a:pt x="739655" y="47061"/>
                    <a:pt x="708849" y="90441"/>
                    <a:pt x="681119" y="135966"/>
                  </a:cubicBezTo>
                  <a:cubicBezTo>
                    <a:pt x="646265" y="193162"/>
                    <a:pt x="616552" y="253212"/>
                    <a:pt x="588741" y="314108"/>
                  </a:cubicBezTo>
                  <a:cubicBezTo>
                    <a:pt x="579025" y="298616"/>
                    <a:pt x="563885" y="285160"/>
                    <a:pt x="550284" y="274068"/>
                  </a:cubicBezTo>
                  <a:cubicBezTo>
                    <a:pt x="546034" y="270611"/>
                    <a:pt x="541783" y="267235"/>
                    <a:pt x="537492" y="263818"/>
                  </a:cubicBezTo>
                  <a:cubicBezTo>
                    <a:pt x="489886" y="225770"/>
                    <a:pt x="435357" y="195320"/>
                    <a:pt x="377186" y="176957"/>
                  </a:cubicBezTo>
                  <a:cubicBezTo>
                    <a:pt x="348687" y="167979"/>
                    <a:pt x="319379" y="162016"/>
                    <a:pt x="289665" y="161348"/>
                  </a:cubicBezTo>
                  <a:cubicBezTo>
                    <a:pt x="279788" y="161125"/>
                    <a:pt x="269830" y="161591"/>
                    <a:pt x="259871" y="162611"/>
                  </a:cubicBezTo>
                  <a:cubicBezTo>
                    <a:pt x="251735" y="163453"/>
                    <a:pt x="245784" y="170711"/>
                    <a:pt x="246634" y="178848"/>
                  </a:cubicBezTo>
                  <a:cubicBezTo>
                    <a:pt x="247484" y="186985"/>
                    <a:pt x="254730" y="192931"/>
                    <a:pt x="262867" y="192089"/>
                  </a:cubicBezTo>
                  <a:cubicBezTo>
                    <a:pt x="298693" y="188345"/>
                    <a:pt x="334316" y="194433"/>
                    <a:pt x="368482" y="205019"/>
                  </a:cubicBezTo>
                  <a:cubicBezTo>
                    <a:pt x="421351" y="221386"/>
                    <a:pt x="472155" y="248318"/>
                    <a:pt x="515592" y="282577"/>
                  </a:cubicBezTo>
                  <a:cubicBezTo>
                    <a:pt x="521259" y="287042"/>
                    <a:pt x="526845" y="291442"/>
                    <a:pt x="532472" y="295980"/>
                  </a:cubicBezTo>
                  <a:cubicBezTo>
                    <a:pt x="535792" y="298672"/>
                    <a:pt x="539395" y="301627"/>
                    <a:pt x="542714" y="304493"/>
                  </a:cubicBezTo>
                  <a:cubicBezTo>
                    <a:pt x="555466" y="315602"/>
                    <a:pt x="576111" y="334041"/>
                    <a:pt x="569350" y="353205"/>
                  </a:cubicBezTo>
                  <a:cubicBezTo>
                    <a:pt x="568986" y="354172"/>
                    <a:pt x="569593" y="355063"/>
                    <a:pt x="569512" y="356042"/>
                  </a:cubicBezTo>
                  <a:cubicBezTo>
                    <a:pt x="547571" y="406251"/>
                    <a:pt x="527250" y="457100"/>
                    <a:pt x="506604" y="507855"/>
                  </a:cubicBezTo>
                  <a:cubicBezTo>
                    <a:pt x="501099" y="504451"/>
                    <a:pt x="495229" y="501415"/>
                    <a:pt x="489886" y="498710"/>
                  </a:cubicBezTo>
                  <a:cubicBezTo>
                    <a:pt x="462601" y="484955"/>
                    <a:pt x="433577" y="474511"/>
                    <a:pt x="404430" y="465447"/>
                  </a:cubicBezTo>
                  <a:cubicBezTo>
                    <a:pt x="362168" y="452295"/>
                    <a:pt x="318731" y="442413"/>
                    <a:pt x="274849" y="436442"/>
                  </a:cubicBezTo>
                  <a:cubicBezTo>
                    <a:pt x="257321" y="434058"/>
                    <a:pt x="239752" y="432256"/>
                    <a:pt x="222062" y="431398"/>
                  </a:cubicBezTo>
                  <a:cubicBezTo>
                    <a:pt x="204372" y="430536"/>
                    <a:pt x="186762" y="430589"/>
                    <a:pt x="169072" y="431714"/>
                  </a:cubicBezTo>
                  <a:cubicBezTo>
                    <a:pt x="117539" y="434989"/>
                    <a:pt x="65926" y="448020"/>
                    <a:pt x="24837" y="480583"/>
                  </a:cubicBezTo>
                  <a:cubicBezTo>
                    <a:pt x="18441" y="485667"/>
                    <a:pt x="17348" y="494986"/>
                    <a:pt x="22449" y="501390"/>
                  </a:cubicBezTo>
                  <a:cubicBezTo>
                    <a:pt x="27549" y="507798"/>
                    <a:pt x="36860" y="508843"/>
                    <a:pt x="43297" y="503754"/>
                  </a:cubicBezTo>
                  <a:cubicBezTo>
                    <a:pt x="79568" y="474883"/>
                    <a:pt x="125514" y="464111"/>
                    <a:pt x="170975" y="461035"/>
                  </a:cubicBezTo>
                  <a:cubicBezTo>
                    <a:pt x="208622" y="458488"/>
                    <a:pt x="246432" y="461172"/>
                    <a:pt x="283674" y="466710"/>
                  </a:cubicBezTo>
                  <a:cubicBezTo>
                    <a:pt x="321686" y="472357"/>
                    <a:pt x="359374" y="481081"/>
                    <a:pt x="396091" y="492407"/>
                  </a:cubicBezTo>
                  <a:cubicBezTo>
                    <a:pt x="422687" y="500609"/>
                    <a:pt x="449081" y="509976"/>
                    <a:pt x="474139" y="522202"/>
                  </a:cubicBezTo>
                  <a:cubicBezTo>
                    <a:pt x="480939" y="525525"/>
                    <a:pt x="487862" y="529168"/>
                    <a:pt x="494136" y="533395"/>
                  </a:cubicBezTo>
                  <a:cubicBezTo>
                    <a:pt x="494582" y="533694"/>
                    <a:pt x="495067" y="534172"/>
                    <a:pt x="495553" y="534496"/>
                  </a:cubicBezTo>
                  <a:cubicBezTo>
                    <a:pt x="494946" y="535977"/>
                    <a:pt x="494298" y="537431"/>
                    <a:pt x="493691" y="538912"/>
                  </a:cubicBezTo>
                  <a:cubicBezTo>
                    <a:pt x="483044" y="564914"/>
                    <a:pt x="472681" y="591238"/>
                    <a:pt x="461347" y="616948"/>
                  </a:cubicBezTo>
                  <a:cubicBezTo>
                    <a:pt x="457258" y="626214"/>
                    <a:pt x="452643" y="635246"/>
                    <a:pt x="448271" y="644378"/>
                  </a:cubicBezTo>
                  <a:cubicBezTo>
                    <a:pt x="428112" y="638537"/>
                    <a:pt x="407304" y="634549"/>
                    <a:pt x="386618" y="632080"/>
                  </a:cubicBezTo>
                  <a:cubicBezTo>
                    <a:pt x="363868" y="629356"/>
                    <a:pt x="340955" y="628396"/>
                    <a:pt x="318043" y="628926"/>
                  </a:cubicBezTo>
                  <a:cubicBezTo>
                    <a:pt x="249306" y="630525"/>
                    <a:pt x="180730" y="645900"/>
                    <a:pt x="116730" y="670229"/>
                  </a:cubicBezTo>
                  <a:cubicBezTo>
                    <a:pt x="90741" y="680119"/>
                    <a:pt x="65157" y="691515"/>
                    <a:pt x="40908" y="705230"/>
                  </a:cubicBezTo>
                  <a:cubicBezTo>
                    <a:pt x="28035" y="712520"/>
                    <a:pt x="14352" y="720268"/>
                    <a:pt x="4030" y="731081"/>
                  </a:cubicBezTo>
                  <a:cubicBezTo>
                    <a:pt x="-1597" y="737007"/>
                    <a:pt x="-1273" y="746411"/>
                    <a:pt x="4637" y="752050"/>
                  </a:cubicBezTo>
                  <a:cubicBezTo>
                    <a:pt x="10588" y="757685"/>
                    <a:pt x="19979" y="757503"/>
                    <a:pt x="25606" y="751577"/>
                  </a:cubicBezTo>
                  <a:cubicBezTo>
                    <a:pt x="31274" y="745606"/>
                    <a:pt x="38560" y="741189"/>
                    <a:pt x="45483" y="736914"/>
                  </a:cubicBezTo>
                  <a:cubicBezTo>
                    <a:pt x="54510" y="731332"/>
                    <a:pt x="63901" y="726243"/>
                    <a:pt x="73374" y="721467"/>
                  </a:cubicBezTo>
                  <a:cubicBezTo>
                    <a:pt x="107176" y="704420"/>
                    <a:pt x="142799" y="690899"/>
                    <a:pt x="179152" y="680479"/>
                  </a:cubicBezTo>
                  <a:cubicBezTo>
                    <a:pt x="252706" y="659401"/>
                    <a:pt x="331361" y="650774"/>
                    <a:pt x="407142" y="664396"/>
                  </a:cubicBezTo>
                  <a:cubicBezTo>
                    <a:pt x="416777" y="666133"/>
                    <a:pt x="426209" y="668258"/>
                    <a:pt x="435520" y="670703"/>
                  </a:cubicBezTo>
                  <a:cubicBezTo>
                    <a:pt x="424954" y="691539"/>
                    <a:pt x="414145" y="712213"/>
                    <a:pt x="403175" y="732818"/>
                  </a:cubicBezTo>
                  <a:cubicBezTo>
                    <a:pt x="373259" y="789026"/>
                    <a:pt x="342251" y="844679"/>
                    <a:pt x="310311" y="899762"/>
                  </a:cubicBezTo>
                  <a:cubicBezTo>
                    <a:pt x="286994" y="939976"/>
                    <a:pt x="263110" y="979996"/>
                    <a:pt x="237971" y="1019101"/>
                  </a:cubicBezTo>
                  <a:cubicBezTo>
                    <a:pt x="222062" y="1043819"/>
                    <a:pt x="206072" y="1068925"/>
                    <a:pt x="186722" y="1091145"/>
                  </a:cubicBezTo>
                  <a:cubicBezTo>
                    <a:pt x="181662" y="1096987"/>
                    <a:pt x="182148" y="1105925"/>
                    <a:pt x="187977" y="1111010"/>
                  </a:cubicBezTo>
                  <a:cubicBezTo>
                    <a:pt x="193847" y="1116090"/>
                    <a:pt x="202793" y="1115430"/>
                    <a:pt x="207853" y="1109589"/>
                  </a:cubicBezTo>
                  <a:cubicBezTo>
                    <a:pt x="229389" y="1084859"/>
                    <a:pt x="247160" y="1056748"/>
                    <a:pt x="264769" y="1029189"/>
                  </a:cubicBezTo>
                  <a:cubicBezTo>
                    <a:pt x="288978" y="991323"/>
                    <a:pt x="312011" y="952801"/>
                    <a:pt x="334600" y="913951"/>
                  </a:cubicBezTo>
                  <a:cubicBezTo>
                    <a:pt x="367835" y="856755"/>
                    <a:pt x="400139" y="798919"/>
                    <a:pt x="431228" y="740541"/>
                  </a:cubicBezTo>
                  <a:cubicBezTo>
                    <a:pt x="441956" y="720418"/>
                    <a:pt x="452724" y="700230"/>
                    <a:pt x="463087" y="679848"/>
                  </a:cubicBezTo>
                  <a:cubicBezTo>
                    <a:pt x="477863" y="685762"/>
                    <a:pt x="491950" y="693154"/>
                    <a:pt x="505026" y="703493"/>
                  </a:cubicBezTo>
                  <a:cubicBezTo>
                    <a:pt x="536480" y="728417"/>
                    <a:pt x="558583" y="763413"/>
                    <a:pt x="572792" y="800603"/>
                  </a:cubicBezTo>
                  <a:cubicBezTo>
                    <a:pt x="583640" y="828871"/>
                    <a:pt x="590198" y="858767"/>
                    <a:pt x="592992" y="888885"/>
                  </a:cubicBezTo>
                  <a:cubicBezTo>
                    <a:pt x="596189" y="923691"/>
                    <a:pt x="594287" y="958917"/>
                    <a:pt x="585422" y="992776"/>
                  </a:cubicBezTo>
                  <a:cubicBezTo>
                    <a:pt x="583479" y="1000269"/>
                    <a:pt x="587851" y="1007843"/>
                    <a:pt x="595339" y="1009798"/>
                  </a:cubicBezTo>
                  <a:cubicBezTo>
                    <a:pt x="602828" y="1011758"/>
                    <a:pt x="610560" y="1007361"/>
                    <a:pt x="612544" y="999868"/>
                  </a:cubicBezTo>
                  <a:cubicBezTo>
                    <a:pt x="631692" y="926581"/>
                    <a:pt x="623150" y="842902"/>
                    <a:pt x="592182" y="773963"/>
                  </a:cubicBezTo>
                  <a:cubicBezTo>
                    <a:pt x="575018" y="735708"/>
                    <a:pt x="549798" y="700505"/>
                    <a:pt x="515592" y="675747"/>
                  </a:cubicBezTo>
                  <a:cubicBezTo>
                    <a:pt x="503123" y="666728"/>
                    <a:pt x="489440" y="660016"/>
                    <a:pt x="475393" y="654150"/>
                  </a:cubicBezTo>
                  <a:cubicBezTo>
                    <a:pt x="479927" y="644653"/>
                    <a:pt x="484745" y="635266"/>
                    <a:pt x="488955" y="625615"/>
                  </a:cubicBezTo>
                  <a:cubicBezTo>
                    <a:pt x="503609" y="591858"/>
                    <a:pt x="517251" y="557679"/>
                    <a:pt x="531177" y="523618"/>
                  </a:cubicBezTo>
                  <a:cubicBezTo>
                    <a:pt x="535225" y="513729"/>
                    <a:pt x="539395" y="503880"/>
                    <a:pt x="543483" y="493982"/>
                  </a:cubicBezTo>
                  <a:cubicBezTo>
                    <a:pt x="569593" y="511332"/>
                    <a:pt x="595461" y="529168"/>
                    <a:pt x="620438" y="548053"/>
                  </a:cubicBezTo>
                  <a:cubicBezTo>
                    <a:pt x="643350" y="565395"/>
                    <a:pt x="666708" y="583017"/>
                    <a:pt x="686301" y="604176"/>
                  </a:cubicBezTo>
                  <a:cubicBezTo>
                    <a:pt x="707594" y="627170"/>
                    <a:pt x="724879" y="653859"/>
                    <a:pt x="739615" y="681422"/>
                  </a:cubicBezTo>
                  <a:cubicBezTo>
                    <a:pt x="763620" y="726365"/>
                    <a:pt x="781067" y="774388"/>
                    <a:pt x="794467" y="823463"/>
                  </a:cubicBezTo>
                  <a:cubicBezTo>
                    <a:pt x="796491" y="830932"/>
                    <a:pt x="804182" y="835433"/>
                    <a:pt x="811631" y="833393"/>
                  </a:cubicBezTo>
                  <a:cubicBezTo>
                    <a:pt x="819120" y="831353"/>
                    <a:pt x="823613" y="823524"/>
                    <a:pt x="821589" y="816055"/>
                  </a:cubicBezTo>
                  <a:cubicBezTo>
                    <a:pt x="808716" y="768858"/>
                    <a:pt x="792038" y="722875"/>
                    <a:pt x="770178" y="679058"/>
                  </a:cubicBezTo>
                  <a:cubicBezTo>
                    <a:pt x="753338" y="645265"/>
                    <a:pt x="733340" y="612418"/>
                    <a:pt x="707756" y="584470"/>
                  </a:cubicBezTo>
                  <a:cubicBezTo>
                    <a:pt x="687111" y="561910"/>
                    <a:pt x="662498" y="543021"/>
                    <a:pt x="638249" y="524566"/>
                  </a:cubicBezTo>
                  <a:cubicBezTo>
                    <a:pt x="611249" y="504042"/>
                    <a:pt x="583317" y="484603"/>
                    <a:pt x="554980" y="465921"/>
                  </a:cubicBezTo>
                  <a:cubicBezTo>
                    <a:pt x="572953" y="422286"/>
                    <a:pt x="591696" y="379007"/>
                    <a:pt x="611127" y="336020"/>
                  </a:cubicBezTo>
                  <a:cubicBezTo>
                    <a:pt x="708120" y="309797"/>
                    <a:pt x="828471" y="327641"/>
                    <a:pt x="896156" y="407433"/>
                  </a:cubicBezTo>
                  <a:cubicBezTo>
                    <a:pt x="908017" y="421424"/>
                    <a:pt x="917368" y="436831"/>
                    <a:pt x="925302" y="453311"/>
                  </a:cubicBezTo>
                  <a:cubicBezTo>
                    <a:pt x="928662" y="460286"/>
                    <a:pt x="937082" y="463297"/>
                    <a:pt x="944086" y="459929"/>
                  </a:cubicBezTo>
                  <a:cubicBezTo>
                    <a:pt x="951048" y="456565"/>
                    <a:pt x="953922" y="448145"/>
                    <a:pt x="950522" y="441170"/>
                  </a:cubicBezTo>
                  <a:cubicBezTo>
                    <a:pt x="941535" y="422553"/>
                    <a:pt x="930970" y="405138"/>
                    <a:pt x="917570" y="389306"/>
                  </a:cubicBezTo>
                  <a:cubicBezTo>
                    <a:pt x="860775" y="321985"/>
                    <a:pt x="771797" y="292875"/>
                    <a:pt x="684884" y="295349"/>
                  </a:cubicBezTo>
                  <a:cubicBezTo>
                    <a:pt x="665048" y="295911"/>
                    <a:pt x="645496" y="298660"/>
                    <a:pt x="626267" y="302441"/>
                  </a:cubicBezTo>
                  <a:cubicBezTo>
                    <a:pt x="628858" y="296867"/>
                    <a:pt x="631125" y="291123"/>
                    <a:pt x="633837" y="285573"/>
                  </a:cubicBezTo>
                  <a:cubicBezTo>
                    <a:pt x="661971" y="227138"/>
                    <a:pt x="693183" y="170148"/>
                    <a:pt x="728887" y="115948"/>
                  </a:cubicBezTo>
                  <a:cubicBezTo>
                    <a:pt x="749776" y="84215"/>
                    <a:pt x="772283" y="53732"/>
                    <a:pt x="796207" y="24197"/>
                  </a:cubicBezTo>
                  <a:cubicBezTo>
                    <a:pt x="801349" y="17838"/>
                    <a:pt x="800377" y="8531"/>
                    <a:pt x="793981" y="3386"/>
                  </a:cubicBezTo>
                  <a:cubicBezTo>
                    <a:pt x="790824" y="815"/>
                    <a:pt x="786856" y="-322"/>
                    <a:pt x="783092" y="79"/>
                  </a:cubicBezTo>
                  <a:close/>
                </a:path>
              </a:pathLst>
            </a:custGeom>
            <a:solidFill>
              <a:srgbClr val="23682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816" name="Google Shape;1094;p15"/>
          <p:cNvSpPr/>
          <p:nvPr/>
        </p:nvSpPr>
        <p:spPr>
          <a:xfrm>
            <a:off x="8798760" y="-59400"/>
            <a:ext cx="3414600" cy="1338120"/>
          </a:xfrm>
          <a:custGeom>
            <a:avLst/>
            <a:gdLst>
              <a:gd name="textAreaLeft" fmla="*/ 0 w 3414600"/>
              <a:gd name="textAreaRight" fmla="*/ 3414960 w 3414600"/>
              <a:gd name="textAreaTop" fmla="*/ 0 h 1338120"/>
              <a:gd name="textAreaBottom" fmla="*/ 1338480 h 1338120"/>
            </a:gdLst>
            <a:ahLst/>
            <a:rect l="textAreaLeft" t="textAreaTop" r="textAreaRight" b="textAreaBottom"/>
            <a:pathLst>
              <a:path w="3959295" h="1556283">
                <a:moveTo>
                  <a:pt x="94473" y="1007"/>
                </a:moveTo>
                <a:cubicBezTo>
                  <a:pt x="94473" y="1007"/>
                  <a:pt x="-52575" y="147224"/>
                  <a:pt x="20243" y="286488"/>
                </a:cubicBezTo>
                <a:cubicBezTo>
                  <a:pt x="86555" y="413311"/>
                  <a:pt x="286027" y="396220"/>
                  <a:pt x="286027" y="396220"/>
                </a:cubicBezTo>
                <a:cubicBezTo>
                  <a:pt x="286027" y="396220"/>
                  <a:pt x="67282" y="592967"/>
                  <a:pt x="176351" y="768332"/>
                </a:cubicBezTo>
                <a:cubicBezTo>
                  <a:pt x="304243" y="973956"/>
                  <a:pt x="543892" y="828519"/>
                  <a:pt x="543892" y="828519"/>
                </a:cubicBezTo>
                <a:cubicBezTo>
                  <a:pt x="543892" y="828519"/>
                  <a:pt x="533165" y="1086996"/>
                  <a:pt x="718124" y="1209205"/>
                </a:cubicBezTo>
                <a:cubicBezTo>
                  <a:pt x="968136" y="1374360"/>
                  <a:pt x="1179084" y="1026849"/>
                  <a:pt x="1179084" y="1026849"/>
                </a:cubicBezTo>
                <a:cubicBezTo>
                  <a:pt x="1179084" y="1026849"/>
                  <a:pt x="1223694" y="1310258"/>
                  <a:pt x="1484677" y="1285447"/>
                </a:cubicBezTo>
                <a:cubicBezTo>
                  <a:pt x="1702749" y="1264717"/>
                  <a:pt x="1733029" y="1008337"/>
                  <a:pt x="1733029" y="1008337"/>
                </a:cubicBezTo>
                <a:cubicBezTo>
                  <a:pt x="1733029" y="1008337"/>
                  <a:pt x="1894023" y="1238942"/>
                  <a:pt x="2078860" y="1220467"/>
                </a:cubicBezTo>
                <a:cubicBezTo>
                  <a:pt x="2257383" y="1202623"/>
                  <a:pt x="2318995" y="859119"/>
                  <a:pt x="2318995" y="859119"/>
                </a:cubicBezTo>
                <a:cubicBezTo>
                  <a:pt x="2318995" y="859119"/>
                  <a:pt x="2485454" y="1037819"/>
                  <a:pt x="2604348" y="1002042"/>
                </a:cubicBezTo>
                <a:cubicBezTo>
                  <a:pt x="2784408" y="947846"/>
                  <a:pt x="2827925" y="680795"/>
                  <a:pt x="2827925" y="680795"/>
                </a:cubicBezTo>
                <a:cubicBezTo>
                  <a:pt x="2827925" y="680795"/>
                  <a:pt x="2799346" y="1024368"/>
                  <a:pt x="3015192" y="1133578"/>
                </a:cubicBezTo>
                <a:cubicBezTo>
                  <a:pt x="3295160" y="1275218"/>
                  <a:pt x="3480443" y="1082948"/>
                  <a:pt x="3480443" y="1082948"/>
                </a:cubicBezTo>
                <a:cubicBezTo>
                  <a:pt x="3480443" y="1082948"/>
                  <a:pt x="3434577" y="1417635"/>
                  <a:pt x="3551973" y="1497836"/>
                </a:cubicBezTo>
                <a:cubicBezTo>
                  <a:pt x="3706976" y="1603719"/>
                  <a:pt x="3832508" y="1553631"/>
                  <a:pt x="3959295" y="1444097"/>
                </a:cubicBezTo>
                <a:lnTo>
                  <a:pt x="3954235" y="0"/>
                </a:lnTo>
                <a:lnTo>
                  <a:pt x="94473" y="1007"/>
                </a:lnTo>
                <a:close/>
              </a:path>
            </a:pathLst>
          </a:custGeom>
          <a:solidFill>
            <a:srgbClr val="599943"/>
          </a:solidFill>
          <a:ln cap="rnd"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817" name="Google Shape;1095;p15"/>
          <p:cNvGrpSpPr/>
          <p:nvPr/>
        </p:nvGrpSpPr>
        <p:grpSpPr>
          <a:xfrm>
            <a:off x="10576440" y="337320"/>
            <a:ext cx="856080" cy="968040"/>
            <a:chOff x="10576440" y="337320"/>
            <a:chExt cx="856080" cy="968040"/>
          </a:xfrm>
        </p:grpSpPr>
        <p:sp>
          <p:nvSpPr>
            <p:cNvPr id="818" name="Google Shape;1096;p15"/>
            <p:cNvSpPr/>
            <p:nvPr/>
          </p:nvSpPr>
          <p:spPr>
            <a:xfrm>
              <a:off x="10576440" y="373320"/>
              <a:ext cx="856080" cy="932040"/>
            </a:xfrm>
            <a:custGeom>
              <a:avLst/>
              <a:gdLst>
                <a:gd name="textAreaLeft" fmla="*/ 0 w 856080"/>
                <a:gd name="textAreaRight" fmla="*/ 856440 w 856080"/>
                <a:gd name="textAreaTop" fmla="*/ 0 h 932040"/>
                <a:gd name="textAreaBottom" fmla="*/ 932400 h 932040"/>
              </a:gdLst>
              <a:ahLst/>
              <a:rect l="textAreaLeft" t="textAreaTop" r="textAreaRight" b="textAreaBottom"/>
              <a:pathLst>
                <a:path w="995665" h="1083982">
                  <a:moveTo>
                    <a:pt x="569586" y="243"/>
                  </a:moveTo>
                  <a:cubicBezTo>
                    <a:pt x="740538" y="8578"/>
                    <a:pt x="792678" y="170968"/>
                    <a:pt x="792678" y="170968"/>
                  </a:cubicBezTo>
                  <a:cubicBezTo>
                    <a:pt x="792678" y="170968"/>
                    <a:pt x="716978" y="168786"/>
                    <a:pt x="644152" y="180643"/>
                  </a:cubicBezTo>
                  <a:cubicBezTo>
                    <a:pt x="575981" y="191731"/>
                    <a:pt x="490607" y="278523"/>
                    <a:pt x="502751" y="302545"/>
                  </a:cubicBezTo>
                  <a:cubicBezTo>
                    <a:pt x="523072" y="342852"/>
                    <a:pt x="664392" y="198281"/>
                    <a:pt x="771263" y="215024"/>
                  </a:cubicBezTo>
                  <a:cubicBezTo>
                    <a:pt x="940555" y="241551"/>
                    <a:pt x="950757" y="461365"/>
                    <a:pt x="950757" y="461365"/>
                  </a:cubicBezTo>
                  <a:cubicBezTo>
                    <a:pt x="950757" y="461365"/>
                    <a:pt x="879065" y="439533"/>
                    <a:pt x="806522" y="441865"/>
                  </a:cubicBezTo>
                  <a:cubicBezTo>
                    <a:pt x="731875" y="444265"/>
                    <a:pt x="656337" y="471189"/>
                    <a:pt x="655891" y="495745"/>
                  </a:cubicBezTo>
                  <a:cubicBezTo>
                    <a:pt x="655527" y="516986"/>
                    <a:pt x="752156" y="517192"/>
                    <a:pt x="841822" y="522835"/>
                  </a:cubicBezTo>
                  <a:cubicBezTo>
                    <a:pt x="914040" y="527386"/>
                    <a:pt x="981684" y="535547"/>
                    <a:pt x="990348" y="560940"/>
                  </a:cubicBezTo>
                  <a:cubicBezTo>
                    <a:pt x="1019332" y="645854"/>
                    <a:pt x="920396" y="818292"/>
                    <a:pt x="920396" y="818292"/>
                  </a:cubicBezTo>
                  <a:cubicBezTo>
                    <a:pt x="920396" y="818292"/>
                    <a:pt x="740335" y="617052"/>
                    <a:pt x="718556" y="678381"/>
                  </a:cubicBezTo>
                  <a:cubicBezTo>
                    <a:pt x="702769" y="722910"/>
                    <a:pt x="866434" y="704402"/>
                    <a:pt x="816197" y="892122"/>
                  </a:cubicBezTo>
                  <a:cubicBezTo>
                    <a:pt x="796887" y="964425"/>
                    <a:pt x="820690" y="1083979"/>
                    <a:pt x="820690" y="1083982"/>
                  </a:cubicBezTo>
                  <a:cubicBezTo>
                    <a:pt x="820690" y="1083982"/>
                    <a:pt x="728272" y="1007926"/>
                    <a:pt x="651884" y="972198"/>
                  </a:cubicBezTo>
                  <a:cubicBezTo>
                    <a:pt x="590353" y="943419"/>
                    <a:pt x="506313" y="942824"/>
                    <a:pt x="501091" y="909537"/>
                  </a:cubicBezTo>
                  <a:cubicBezTo>
                    <a:pt x="494857" y="869691"/>
                    <a:pt x="535622" y="759258"/>
                    <a:pt x="502144" y="753101"/>
                  </a:cubicBezTo>
                  <a:cubicBezTo>
                    <a:pt x="485789" y="750093"/>
                    <a:pt x="475305" y="793072"/>
                    <a:pt x="474738" y="841961"/>
                  </a:cubicBezTo>
                  <a:cubicBezTo>
                    <a:pt x="474171" y="893126"/>
                    <a:pt x="483603" y="950504"/>
                    <a:pt x="461055" y="956272"/>
                  </a:cubicBezTo>
                  <a:cubicBezTo>
                    <a:pt x="416971" y="967550"/>
                    <a:pt x="322285" y="925296"/>
                    <a:pt x="280671" y="870687"/>
                  </a:cubicBezTo>
                  <a:cubicBezTo>
                    <a:pt x="239056" y="816078"/>
                    <a:pt x="265409" y="791263"/>
                    <a:pt x="294637" y="737916"/>
                  </a:cubicBezTo>
                  <a:cubicBezTo>
                    <a:pt x="333903" y="666265"/>
                    <a:pt x="407417" y="604223"/>
                    <a:pt x="391103" y="589966"/>
                  </a:cubicBezTo>
                  <a:cubicBezTo>
                    <a:pt x="373656" y="574704"/>
                    <a:pt x="293867" y="635896"/>
                    <a:pt x="246423" y="708596"/>
                  </a:cubicBezTo>
                  <a:cubicBezTo>
                    <a:pt x="216548" y="754396"/>
                    <a:pt x="216346" y="823291"/>
                    <a:pt x="199546" y="822162"/>
                  </a:cubicBezTo>
                  <a:cubicBezTo>
                    <a:pt x="156070" y="819243"/>
                    <a:pt x="35354" y="692869"/>
                    <a:pt x="67497" y="582970"/>
                  </a:cubicBezTo>
                  <a:cubicBezTo>
                    <a:pt x="98424" y="477359"/>
                    <a:pt x="323905" y="392599"/>
                    <a:pt x="313258" y="372205"/>
                  </a:cubicBezTo>
                  <a:cubicBezTo>
                    <a:pt x="291601" y="330667"/>
                    <a:pt x="208695" y="363748"/>
                    <a:pt x="141051" y="418200"/>
                  </a:cubicBezTo>
                  <a:cubicBezTo>
                    <a:pt x="80775" y="466733"/>
                    <a:pt x="33897" y="535340"/>
                    <a:pt x="33897" y="535340"/>
                  </a:cubicBezTo>
                  <a:cubicBezTo>
                    <a:pt x="33897" y="535340"/>
                    <a:pt x="-37553" y="362837"/>
                    <a:pt x="27015" y="272479"/>
                  </a:cubicBezTo>
                  <a:cubicBezTo>
                    <a:pt x="91623" y="182121"/>
                    <a:pt x="352242" y="201184"/>
                    <a:pt x="352242" y="201184"/>
                  </a:cubicBezTo>
                  <a:cubicBezTo>
                    <a:pt x="352242" y="201184"/>
                    <a:pt x="398633" y="-8096"/>
                    <a:pt x="569586" y="243"/>
                  </a:cubicBezTo>
                  <a:close/>
                  <a:moveTo>
                    <a:pt x="465508" y="135393"/>
                  </a:moveTo>
                  <a:cubicBezTo>
                    <a:pt x="441017" y="123925"/>
                    <a:pt x="386813" y="214178"/>
                    <a:pt x="398998" y="220384"/>
                  </a:cubicBezTo>
                  <a:cubicBezTo>
                    <a:pt x="411304" y="226638"/>
                    <a:pt x="497812" y="150509"/>
                    <a:pt x="465508" y="135393"/>
                  </a:cubicBezTo>
                  <a:close/>
                  <a:moveTo>
                    <a:pt x="601282" y="321895"/>
                  </a:moveTo>
                  <a:cubicBezTo>
                    <a:pt x="558008" y="318855"/>
                    <a:pt x="472228" y="348191"/>
                    <a:pt x="487692" y="384260"/>
                  </a:cubicBezTo>
                  <a:cubicBezTo>
                    <a:pt x="494250" y="399485"/>
                    <a:pt x="525177" y="382123"/>
                    <a:pt x="559020" y="369974"/>
                  </a:cubicBezTo>
                  <a:cubicBezTo>
                    <a:pt x="590069" y="358818"/>
                    <a:pt x="624437" y="354102"/>
                    <a:pt x="625085" y="336630"/>
                  </a:cubicBezTo>
                  <a:cubicBezTo>
                    <a:pt x="625449" y="327505"/>
                    <a:pt x="615693" y="322911"/>
                    <a:pt x="601282" y="321895"/>
                  </a:cubicBezTo>
                  <a:close/>
                  <a:moveTo>
                    <a:pt x="450773" y="514946"/>
                  </a:moveTo>
                  <a:cubicBezTo>
                    <a:pt x="421707" y="513723"/>
                    <a:pt x="371065" y="558172"/>
                    <a:pt x="420291" y="594431"/>
                  </a:cubicBezTo>
                  <a:cubicBezTo>
                    <a:pt x="441381" y="609971"/>
                    <a:pt x="437536" y="576943"/>
                    <a:pt x="444984" y="552456"/>
                  </a:cubicBezTo>
                  <a:cubicBezTo>
                    <a:pt x="450449" y="534559"/>
                    <a:pt x="472552" y="526823"/>
                    <a:pt x="461500" y="518520"/>
                  </a:cubicBezTo>
                  <a:cubicBezTo>
                    <a:pt x="458586" y="516322"/>
                    <a:pt x="454942" y="515124"/>
                    <a:pt x="450773" y="514946"/>
                  </a:cubicBezTo>
                  <a:close/>
                  <a:moveTo>
                    <a:pt x="589947" y="655606"/>
                  </a:moveTo>
                  <a:cubicBezTo>
                    <a:pt x="588207" y="656080"/>
                    <a:pt x="587519" y="657257"/>
                    <a:pt x="588328" y="659176"/>
                  </a:cubicBezTo>
                  <a:cubicBezTo>
                    <a:pt x="595251" y="675543"/>
                    <a:pt x="635772" y="730233"/>
                    <a:pt x="657227" y="698026"/>
                  </a:cubicBezTo>
                  <a:cubicBezTo>
                    <a:pt x="668400" y="681311"/>
                    <a:pt x="602294" y="652282"/>
                    <a:pt x="589947" y="655606"/>
                  </a:cubicBezTo>
                  <a:close/>
                  <a:moveTo>
                    <a:pt x="541006" y="691476"/>
                  </a:moveTo>
                  <a:cubicBezTo>
                    <a:pt x="504775" y="696957"/>
                    <a:pt x="538779" y="848054"/>
                    <a:pt x="571204" y="848212"/>
                  </a:cubicBezTo>
                  <a:cubicBezTo>
                    <a:pt x="599380" y="848349"/>
                    <a:pt x="593348" y="806994"/>
                    <a:pt x="584159" y="765602"/>
                  </a:cubicBezTo>
                  <a:cubicBezTo>
                    <a:pt x="575536" y="726804"/>
                    <a:pt x="565416" y="687789"/>
                    <a:pt x="541006" y="691476"/>
                  </a:cubicBezTo>
                  <a:close/>
                  <a:moveTo>
                    <a:pt x="714711" y="748486"/>
                  </a:moveTo>
                  <a:cubicBezTo>
                    <a:pt x="702404" y="747425"/>
                    <a:pt x="692932" y="750283"/>
                    <a:pt x="690746" y="758457"/>
                  </a:cubicBezTo>
                  <a:cubicBezTo>
                    <a:pt x="681881" y="791153"/>
                    <a:pt x="713699" y="779576"/>
                    <a:pt x="735397" y="791056"/>
                  </a:cubicBezTo>
                  <a:cubicBezTo>
                    <a:pt x="756892" y="802452"/>
                    <a:pt x="770454" y="832039"/>
                    <a:pt x="784946" y="817847"/>
                  </a:cubicBezTo>
                  <a:cubicBezTo>
                    <a:pt x="814092" y="789271"/>
                    <a:pt x="751549" y="751664"/>
                    <a:pt x="714711" y="748486"/>
                  </a:cubicBezTo>
                  <a:close/>
                </a:path>
              </a:pathLst>
            </a:custGeom>
            <a:solidFill>
              <a:srgbClr val="3d8138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19" name="Google Shape;1097;p15"/>
            <p:cNvSpPr/>
            <p:nvPr/>
          </p:nvSpPr>
          <p:spPr>
            <a:xfrm>
              <a:off x="10618560" y="337320"/>
              <a:ext cx="772560" cy="904680"/>
            </a:xfrm>
            <a:custGeom>
              <a:avLst/>
              <a:gdLst>
                <a:gd name="textAreaLeft" fmla="*/ 0 w 772560"/>
                <a:gd name="textAreaRight" fmla="*/ 772920 w 772560"/>
                <a:gd name="textAreaTop" fmla="*/ 0 h 904680"/>
                <a:gd name="textAreaBottom" fmla="*/ 905040 h 904680"/>
              </a:gdLst>
              <a:ahLst/>
              <a:rect l="textAreaLeft" t="textAreaTop" r="textAreaRight" b="textAreaBottom"/>
              <a:pathLst>
                <a:path w="898793" h="1052217">
                  <a:moveTo>
                    <a:pt x="159380" y="73"/>
                  </a:moveTo>
                  <a:cubicBezTo>
                    <a:pt x="162943" y="450"/>
                    <a:pt x="166343" y="2280"/>
                    <a:pt x="168772" y="5283"/>
                  </a:cubicBezTo>
                  <a:cubicBezTo>
                    <a:pt x="200429" y="44437"/>
                    <a:pt x="229494" y="85392"/>
                    <a:pt x="255686" y="128379"/>
                  </a:cubicBezTo>
                  <a:cubicBezTo>
                    <a:pt x="288637" y="182377"/>
                    <a:pt x="316650" y="239075"/>
                    <a:pt x="342923" y="296574"/>
                  </a:cubicBezTo>
                  <a:cubicBezTo>
                    <a:pt x="352071" y="281948"/>
                    <a:pt x="366361" y="269241"/>
                    <a:pt x="379234" y="258765"/>
                  </a:cubicBezTo>
                  <a:cubicBezTo>
                    <a:pt x="383242" y="255506"/>
                    <a:pt x="387250" y="252316"/>
                    <a:pt x="391298" y="249090"/>
                  </a:cubicBezTo>
                  <a:cubicBezTo>
                    <a:pt x="436232" y="213167"/>
                    <a:pt x="487724" y="184413"/>
                    <a:pt x="542657" y="167079"/>
                  </a:cubicBezTo>
                  <a:cubicBezTo>
                    <a:pt x="569537" y="158602"/>
                    <a:pt x="597226" y="152971"/>
                    <a:pt x="625280" y="152344"/>
                  </a:cubicBezTo>
                  <a:cubicBezTo>
                    <a:pt x="634630" y="152133"/>
                    <a:pt x="644022" y="152570"/>
                    <a:pt x="653414" y="153534"/>
                  </a:cubicBezTo>
                  <a:cubicBezTo>
                    <a:pt x="661105" y="154327"/>
                    <a:pt x="666732" y="161181"/>
                    <a:pt x="665922" y="168864"/>
                  </a:cubicBezTo>
                  <a:cubicBezTo>
                    <a:pt x="665113" y="176547"/>
                    <a:pt x="658271" y="182162"/>
                    <a:pt x="650580" y="181369"/>
                  </a:cubicBezTo>
                  <a:cubicBezTo>
                    <a:pt x="616778" y="177831"/>
                    <a:pt x="583138" y="183579"/>
                    <a:pt x="550875" y="193574"/>
                  </a:cubicBezTo>
                  <a:cubicBezTo>
                    <a:pt x="500961" y="209025"/>
                    <a:pt x="452991" y="234456"/>
                    <a:pt x="411984" y="266804"/>
                  </a:cubicBezTo>
                  <a:cubicBezTo>
                    <a:pt x="406640" y="271018"/>
                    <a:pt x="401337" y="275172"/>
                    <a:pt x="396074" y="279455"/>
                  </a:cubicBezTo>
                  <a:cubicBezTo>
                    <a:pt x="392917" y="281997"/>
                    <a:pt x="389516" y="284790"/>
                    <a:pt x="386400" y="287494"/>
                  </a:cubicBezTo>
                  <a:cubicBezTo>
                    <a:pt x="374336" y="297983"/>
                    <a:pt x="354865" y="315390"/>
                    <a:pt x="361220" y="333485"/>
                  </a:cubicBezTo>
                  <a:cubicBezTo>
                    <a:pt x="361544" y="334400"/>
                    <a:pt x="360977" y="335238"/>
                    <a:pt x="361099" y="336165"/>
                  </a:cubicBezTo>
                  <a:cubicBezTo>
                    <a:pt x="381785" y="383573"/>
                    <a:pt x="400973" y="431579"/>
                    <a:pt x="420485" y="479505"/>
                  </a:cubicBezTo>
                  <a:cubicBezTo>
                    <a:pt x="425666" y="476287"/>
                    <a:pt x="431212" y="473425"/>
                    <a:pt x="436272" y="470870"/>
                  </a:cubicBezTo>
                  <a:cubicBezTo>
                    <a:pt x="462018" y="457880"/>
                    <a:pt x="489424" y="448023"/>
                    <a:pt x="516911" y="439465"/>
                  </a:cubicBezTo>
                  <a:cubicBezTo>
                    <a:pt x="556866" y="427045"/>
                    <a:pt x="597833" y="417718"/>
                    <a:pt x="639286" y="412075"/>
                  </a:cubicBezTo>
                  <a:cubicBezTo>
                    <a:pt x="655802" y="409825"/>
                    <a:pt x="672440" y="408124"/>
                    <a:pt x="689159" y="407315"/>
                  </a:cubicBezTo>
                  <a:cubicBezTo>
                    <a:pt x="705837" y="406501"/>
                    <a:pt x="722475" y="406550"/>
                    <a:pt x="739153" y="407610"/>
                  </a:cubicBezTo>
                  <a:cubicBezTo>
                    <a:pt x="787811" y="410703"/>
                    <a:pt x="836551" y="423009"/>
                    <a:pt x="875332" y="453755"/>
                  </a:cubicBezTo>
                  <a:cubicBezTo>
                    <a:pt x="881404" y="458556"/>
                    <a:pt x="882376" y="467353"/>
                    <a:pt x="877558" y="473400"/>
                  </a:cubicBezTo>
                  <a:cubicBezTo>
                    <a:pt x="872781" y="479448"/>
                    <a:pt x="863997" y="480436"/>
                    <a:pt x="857925" y="475635"/>
                  </a:cubicBezTo>
                  <a:cubicBezTo>
                    <a:pt x="823678" y="448371"/>
                    <a:pt x="780282" y="438202"/>
                    <a:pt x="737372" y="435295"/>
                  </a:cubicBezTo>
                  <a:cubicBezTo>
                    <a:pt x="701829" y="432891"/>
                    <a:pt x="666125" y="435429"/>
                    <a:pt x="630947" y="440655"/>
                  </a:cubicBezTo>
                  <a:cubicBezTo>
                    <a:pt x="595040" y="445987"/>
                    <a:pt x="559498" y="454224"/>
                    <a:pt x="524805" y="464916"/>
                  </a:cubicBezTo>
                  <a:cubicBezTo>
                    <a:pt x="499707" y="472660"/>
                    <a:pt x="474770" y="481505"/>
                    <a:pt x="451129" y="493050"/>
                  </a:cubicBezTo>
                  <a:cubicBezTo>
                    <a:pt x="444692" y="496187"/>
                    <a:pt x="438175" y="499628"/>
                    <a:pt x="432224" y="503616"/>
                  </a:cubicBezTo>
                  <a:cubicBezTo>
                    <a:pt x="431819" y="503903"/>
                    <a:pt x="431374" y="504348"/>
                    <a:pt x="430888" y="504660"/>
                  </a:cubicBezTo>
                  <a:cubicBezTo>
                    <a:pt x="431455" y="506057"/>
                    <a:pt x="432103" y="507429"/>
                    <a:pt x="432669" y="508826"/>
                  </a:cubicBezTo>
                  <a:cubicBezTo>
                    <a:pt x="442709" y="533377"/>
                    <a:pt x="452505" y="558233"/>
                    <a:pt x="463192" y="582506"/>
                  </a:cubicBezTo>
                  <a:cubicBezTo>
                    <a:pt x="467038" y="591254"/>
                    <a:pt x="471410" y="599779"/>
                    <a:pt x="475539" y="608401"/>
                  </a:cubicBezTo>
                  <a:cubicBezTo>
                    <a:pt x="494565" y="602892"/>
                    <a:pt x="514239" y="599127"/>
                    <a:pt x="533751" y="596795"/>
                  </a:cubicBezTo>
                  <a:cubicBezTo>
                    <a:pt x="555247" y="594221"/>
                    <a:pt x="576864" y="593314"/>
                    <a:pt x="598480" y="593816"/>
                  </a:cubicBezTo>
                  <a:cubicBezTo>
                    <a:pt x="663413" y="595326"/>
                    <a:pt x="728142" y="609842"/>
                    <a:pt x="788581" y="632816"/>
                  </a:cubicBezTo>
                  <a:cubicBezTo>
                    <a:pt x="813112" y="642151"/>
                    <a:pt x="837280" y="652906"/>
                    <a:pt x="860151" y="665856"/>
                  </a:cubicBezTo>
                  <a:cubicBezTo>
                    <a:pt x="872336" y="672742"/>
                    <a:pt x="885250" y="680061"/>
                    <a:pt x="895006" y="690267"/>
                  </a:cubicBezTo>
                  <a:cubicBezTo>
                    <a:pt x="900309" y="695865"/>
                    <a:pt x="899985" y="704743"/>
                    <a:pt x="894399" y="710066"/>
                  </a:cubicBezTo>
                  <a:cubicBezTo>
                    <a:pt x="888812" y="715385"/>
                    <a:pt x="879906" y="715215"/>
                    <a:pt x="874603" y="709617"/>
                  </a:cubicBezTo>
                  <a:cubicBezTo>
                    <a:pt x="869260" y="703982"/>
                    <a:pt x="862378" y="699808"/>
                    <a:pt x="855861" y="695776"/>
                  </a:cubicBezTo>
                  <a:cubicBezTo>
                    <a:pt x="847319" y="690501"/>
                    <a:pt x="838453" y="685700"/>
                    <a:pt x="829507" y="681187"/>
                  </a:cubicBezTo>
                  <a:cubicBezTo>
                    <a:pt x="797567" y="665095"/>
                    <a:pt x="763968" y="652332"/>
                    <a:pt x="729640" y="642491"/>
                  </a:cubicBezTo>
                  <a:cubicBezTo>
                    <a:pt x="660174" y="622590"/>
                    <a:pt x="585891" y="614445"/>
                    <a:pt x="514401" y="627306"/>
                  </a:cubicBezTo>
                  <a:cubicBezTo>
                    <a:pt x="505293" y="628946"/>
                    <a:pt x="496387" y="630953"/>
                    <a:pt x="487603" y="633261"/>
                  </a:cubicBezTo>
                  <a:cubicBezTo>
                    <a:pt x="497561" y="652935"/>
                    <a:pt x="507762" y="672455"/>
                    <a:pt x="518125" y="691906"/>
                  </a:cubicBezTo>
                  <a:cubicBezTo>
                    <a:pt x="546381" y="744977"/>
                    <a:pt x="575649" y="797526"/>
                    <a:pt x="605767" y="849532"/>
                  </a:cubicBezTo>
                  <a:cubicBezTo>
                    <a:pt x="627789" y="887499"/>
                    <a:pt x="650378" y="925285"/>
                    <a:pt x="674100" y="962207"/>
                  </a:cubicBezTo>
                  <a:cubicBezTo>
                    <a:pt x="689118" y="985545"/>
                    <a:pt x="704218" y="1009251"/>
                    <a:pt x="722475" y="1030228"/>
                  </a:cubicBezTo>
                  <a:cubicBezTo>
                    <a:pt x="727292" y="1035746"/>
                    <a:pt x="726806" y="1044186"/>
                    <a:pt x="721301" y="1048983"/>
                  </a:cubicBezTo>
                  <a:cubicBezTo>
                    <a:pt x="715755" y="1053784"/>
                    <a:pt x="707335" y="1053161"/>
                    <a:pt x="702518" y="1047643"/>
                  </a:cubicBezTo>
                  <a:cubicBezTo>
                    <a:pt x="682236" y="1024294"/>
                    <a:pt x="665437" y="997754"/>
                    <a:pt x="648799" y="971733"/>
                  </a:cubicBezTo>
                  <a:cubicBezTo>
                    <a:pt x="625967" y="935980"/>
                    <a:pt x="604188" y="899607"/>
                    <a:pt x="582855" y="862927"/>
                  </a:cubicBezTo>
                  <a:cubicBezTo>
                    <a:pt x="551482" y="808925"/>
                    <a:pt x="521000" y="754320"/>
                    <a:pt x="491610" y="699201"/>
                  </a:cubicBezTo>
                  <a:cubicBezTo>
                    <a:pt x="481490" y="680199"/>
                    <a:pt x="471329" y="661136"/>
                    <a:pt x="461573" y="641891"/>
                  </a:cubicBezTo>
                  <a:cubicBezTo>
                    <a:pt x="447607" y="647478"/>
                    <a:pt x="434289" y="654461"/>
                    <a:pt x="421982" y="664221"/>
                  </a:cubicBezTo>
                  <a:cubicBezTo>
                    <a:pt x="392229" y="687753"/>
                    <a:pt x="371381" y="720794"/>
                    <a:pt x="357941" y="755907"/>
                  </a:cubicBezTo>
                  <a:cubicBezTo>
                    <a:pt x="347740" y="782600"/>
                    <a:pt x="341546" y="810824"/>
                    <a:pt x="338915" y="839262"/>
                  </a:cubicBezTo>
                  <a:cubicBezTo>
                    <a:pt x="335879" y="872125"/>
                    <a:pt x="337701" y="905384"/>
                    <a:pt x="346039" y="937352"/>
                  </a:cubicBezTo>
                  <a:cubicBezTo>
                    <a:pt x="347902" y="944424"/>
                    <a:pt x="343773" y="951577"/>
                    <a:pt x="336689" y="953427"/>
                  </a:cubicBezTo>
                  <a:cubicBezTo>
                    <a:pt x="329604" y="955273"/>
                    <a:pt x="322317" y="951124"/>
                    <a:pt x="320456" y="944048"/>
                  </a:cubicBezTo>
                  <a:cubicBezTo>
                    <a:pt x="302361" y="874853"/>
                    <a:pt x="310416" y="795846"/>
                    <a:pt x="339644" y="730756"/>
                  </a:cubicBezTo>
                  <a:cubicBezTo>
                    <a:pt x="355877" y="694638"/>
                    <a:pt x="379680" y="661399"/>
                    <a:pt x="411984" y="638021"/>
                  </a:cubicBezTo>
                  <a:cubicBezTo>
                    <a:pt x="423764" y="629508"/>
                    <a:pt x="436677" y="623169"/>
                    <a:pt x="449955" y="617631"/>
                  </a:cubicBezTo>
                  <a:cubicBezTo>
                    <a:pt x="445664" y="608665"/>
                    <a:pt x="441130" y="599803"/>
                    <a:pt x="437163" y="590691"/>
                  </a:cubicBezTo>
                  <a:cubicBezTo>
                    <a:pt x="423319" y="558816"/>
                    <a:pt x="410405" y="526544"/>
                    <a:pt x="397248" y="494390"/>
                  </a:cubicBezTo>
                  <a:cubicBezTo>
                    <a:pt x="393443" y="485047"/>
                    <a:pt x="389476" y="475748"/>
                    <a:pt x="385630" y="466405"/>
                  </a:cubicBezTo>
                  <a:cubicBezTo>
                    <a:pt x="361018" y="482788"/>
                    <a:pt x="336567" y="499628"/>
                    <a:pt x="313007" y="517460"/>
                  </a:cubicBezTo>
                  <a:cubicBezTo>
                    <a:pt x="291349" y="533831"/>
                    <a:pt x="269287" y="550469"/>
                    <a:pt x="250787" y="570446"/>
                  </a:cubicBezTo>
                  <a:cubicBezTo>
                    <a:pt x="230668" y="592156"/>
                    <a:pt x="214395" y="617356"/>
                    <a:pt x="200469" y="643381"/>
                  </a:cubicBezTo>
                  <a:cubicBezTo>
                    <a:pt x="177800" y="685814"/>
                    <a:pt x="161323" y="731153"/>
                    <a:pt x="148693" y="777492"/>
                  </a:cubicBezTo>
                  <a:cubicBezTo>
                    <a:pt x="146750" y="784543"/>
                    <a:pt x="139505" y="788794"/>
                    <a:pt x="132460" y="786867"/>
                  </a:cubicBezTo>
                  <a:cubicBezTo>
                    <a:pt x="125417" y="784944"/>
                    <a:pt x="121166" y="777548"/>
                    <a:pt x="123069" y="770496"/>
                  </a:cubicBezTo>
                  <a:cubicBezTo>
                    <a:pt x="135213" y="725939"/>
                    <a:pt x="150961" y="682518"/>
                    <a:pt x="171606" y="641151"/>
                  </a:cubicBezTo>
                  <a:cubicBezTo>
                    <a:pt x="187515" y="609239"/>
                    <a:pt x="206379" y="578231"/>
                    <a:pt x="230547" y="551841"/>
                  </a:cubicBezTo>
                  <a:cubicBezTo>
                    <a:pt x="250059" y="530540"/>
                    <a:pt x="273295" y="512708"/>
                    <a:pt x="296207" y="495281"/>
                  </a:cubicBezTo>
                  <a:cubicBezTo>
                    <a:pt x="321670" y="475902"/>
                    <a:pt x="348023" y="457548"/>
                    <a:pt x="374782" y="439910"/>
                  </a:cubicBezTo>
                  <a:cubicBezTo>
                    <a:pt x="357820" y="398712"/>
                    <a:pt x="340129" y="357851"/>
                    <a:pt x="321791" y="317264"/>
                  </a:cubicBezTo>
                  <a:cubicBezTo>
                    <a:pt x="230223" y="292502"/>
                    <a:pt x="116592" y="309350"/>
                    <a:pt x="52672" y="384690"/>
                  </a:cubicBezTo>
                  <a:cubicBezTo>
                    <a:pt x="41459" y="397895"/>
                    <a:pt x="32634" y="412444"/>
                    <a:pt x="25145" y="428005"/>
                  </a:cubicBezTo>
                  <a:cubicBezTo>
                    <a:pt x="21947" y="434587"/>
                    <a:pt x="14013" y="437433"/>
                    <a:pt x="7414" y="434255"/>
                  </a:cubicBezTo>
                  <a:cubicBezTo>
                    <a:pt x="856" y="431077"/>
                    <a:pt x="-1856" y="423127"/>
                    <a:pt x="1342" y="416540"/>
                  </a:cubicBezTo>
                  <a:cubicBezTo>
                    <a:pt x="9802" y="398963"/>
                    <a:pt x="19801" y="382520"/>
                    <a:pt x="32431" y="367570"/>
                  </a:cubicBezTo>
                  <a:cubicBezTo>
                    <a:pt x="86069" y="304011"/>
                    <a:pt x="170068" y="276528"/>
                    <a:pt x="252123" y="278860"/>
                  </a:cubicBezTo>
                  <a:cubicBezTo>
                    <a:pt x="270866" y="279394"/>
                    <a:pt x="289366" y="281989"/>
                    <a:pt x="307502" y="285559"/>
                  </a:cubicBezTo>
                  <a:cubicBezTo>
                    <a:pt x="305032" y="280297"/>
                    <a:pt x="302887" y="274872"/>
                    <a:pt x="300377" y="269634"/>
                  </a:cubicBezTo>
                  <a:cubicBezTo>
                    <a:pt x="273781" y="214458"/>
                    <a:pt x="244310" y="160650"/>
                    <a:pt x="210589" y="109474"/>
                  </a:cubicBezTo>
                  <a:cubicBezTo>
                    <a:pt x="190875" y="79514"/>
                    <a:pt x="169622" y="50732"/>
                    <a:pt x="147034" y="22848"/>
                  </a:cubicBezTo>
                  <a:cubicBezTo>
                    <a:pt x="142176" y="16841"/>
                    <a:pt x="143107" y="8056"/>
                    <a:pt x="149139" y="3199"/>
                  </a:cubicBezTo>
                  <a:cubicBezTo>
                    <a:pt x="152135" y="774"/>
                    <a:pt x="155859" y="-303"/>
                    <a:pt x="159380" y="73"/>
                  </a:cubicBezTo>
                  <a:close/>
                </a:path>
              </a:pathLst>
            </a:custGeom>
            <a:solidFill>
              <a:srgbClr val="23682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820" name="Google Shape;1098;p15"/>
          <p:cNvGrpSpPr/>
          <p:nvPr/>
        </p:nvGrpSpPr>
        <p:grpSpPr>
          <a:xfrm>
            <a:off x="9704880" y="-152280"/>
            <a:ext cx="1003320" cy="905760"/>
            <a:chOff x="9704880" y="-152280"/>
            <a:chExt cx="1003320" cy="905760"/>
          </a:xfrm>
        </p:grpSpPr>
        <p:sp>
          <p:nvSpPr>
            <p:cNvPr id="821" name="Google Shape;1099;p15"/>
            <p:cNvSpPr/>
            <p:nvPr/>
          </p:nvSpPr>
          <p:spPr>
            <a:xfrm>
              <a:off x="9704880" y="-152280"/>
              <a:ext cx="1003320" cy="905760"/>
            </a:xfrm>
            <a:custGeom>
              <a:avLst/>
              <a:gdLst>
                <a:gd name="textAreaLeft" fmla="*/ 0 w 1003320"/>
                <a:gd name="textAreaRight" fmla="*/ 1003680 w 1003320"/>
                <a:gd name="textAreaTop" fmla="*/ 0 h 905760"/>
                <a:gd name="textAreaBottom" fmla="*/ 906120 h 905760"/>
              </a:gdLst>
              <a:ahLst/>
              <a:rect l="textAreaLeft" t="textAreaTop" r="textAreaRight" b="textAreaBottom"/>
              <a:pathLst>
                <a:path w="1166953" h="1053710">
                  <a:moveTo>
                    <a:pt x="739714" y="18782"/>
                  </a:moveTo>
                  <a:cubicBezTo>
                    <a:pt x="563661" y="-49578"/>
                    <a:pt x="438210" y="90657"/>
                    <a:pt x="438169" y="90650"/>
                  </a:cubicBezTo>
                  <a:cubicBezTo>
                    <a:pt x="438169" y="90650"/>
                    <a:pt x="515488" y="122449"/>
                    <a:pt x="583537" y="167102"/>
                  </a:cubicBezTo>
                  <a:cubicBezTo>
                    <a:pt x="647254" y="208877"/>
                    <a:pt x="694334" y="334683"/>
                    <a:pt x="671300" y="353450"/>
                  </a:cubicBezTo>
                  <a:cubicBezTo>
                    <a:pt x="632722" y="384937"/>
                    <a:pt x="555200" y="175785"/>
                    <a:pt x="439990" y="144676"/>
                  </a:cubicBezTo>
                  <a:cubicBezTo>
                    <a:pt x="257461" y="95387"/>
                    <a:pt x="148485" y="312329"/>
                    <a:pt x="148485" y="312329"/>
                  </a:cubicBezTo>
                  <a:cubicBezTo>
                    <a:pt x="148485" y="312329"/>
                    <a:pt x="230581" y="322533"/>
                    <a:pt x="302597" y="357442"/>
                  </a:cubicBezTo>
                  <a:cubicBezTo>
                    <a:pt x="376759" y="393389"/>
                    <a:pt x="440800" y="454438"/>
                    <a:pt x="430194" y="479381"/>
                  </a:cubicBezTo>
                  <a:cubicBezTo>
                    <a:pt x="421045" y="500955"/>
                    <a:pt x="323566" y="457768"/>
                    <a:pt x="230703" y="423205"/>
                  </a:cubicBezTo>
                  <a:cubicBezTo>
                    <a:pt x="155853" y="395355"/>
                    <a:pt x="84039" y="373211"/>
                    <a:pt x="63879" y="394904"/>
                  </a:cubicBezTo>
                  <a:cubicBezTo>
                    <a:pt x="-3482" y="467461"/>
                    <a:pt x="18823" y="685666"/>
                    <a:pt x="18823" y="685674"/>
                  </a:cubicBezTo>
                  <a:cubicBezTo>
                    <a:pt x="18823" y="685674"/>
                    <a:pt x="290655" y="563721"/>
                    <a:pt x="285069" y="635300"/>
                  </a:cubicBezTo>
                  <a:cubicBezTo>
                    <a:pt x="280980" y="687269"/>
                    <a:pt x="124358" y="595130"/>
                    <a:pt x="90678" y="806859"/>
                  </a:cubicBezTo>
                  <a:cubicBezTo>
                    <a:pt x="77683" y="888409"/>
                    <a:pt x="0" y="998202"/>
                    <a:pt x="0" y="998210"/>
                  </a:cubicBezTo>
                  <a:cubicBezTo>
                    <a:pt x="0" y="998210"/>
                    <a:pt x="127313" y="963056"/>
                    <a:pt x="220299" y="961348"/>
                  </a:cubicBezTo>
                  <a:cubicBezTo>
                    <a:pt x="295229" y="959971"/>
                    <a:pt x="380200" y="997113"/>
                    <a:pt x="400400" y="965902"/>
                  </a:cubicBezTo>
                  <a:cubicBezTo>
                    <a:pt x="424567" y="928546"/>
                    <a:pt x="433109" y="798953"/>
                    <a:pt x="469623" y="807778"/>
                  </a:cubicBezTo>
                  <a:cubicBezTo>
                    <a:pt x="487434" y="812093"/>
                    <a:pt x="478691" y="860120"/>
                    <a:pt x="457317" y="909629"/>
                  </a:cubicBezTo>
                  <a:cubicBezTo>
                    <a:pt x="434890" y="961449"/>
                    <a:pt x="399631" y="1015046"/>
                    <a:pt x="419790" y="1030980"/>
                  </a:cubicBezTo>
                  <a:cubicBezTo>
                    <a:pt x="459138" y="1062138"/>
                    <a:pt x="573538" y="1062081"/>
                    <a:pt x="640008" y="1025733"/>
                  </a:cubicBezTo>
                  <a:cubicBezTo>
                    <a:pt x="706438" y="989381"/>
                    <a:pt x="691055" y="952539"/>
                    <a:pt x="685509" y="885648"/>
                  </a:cubicBezTo>
                  <a:cubicBezTo>
                    <a:pt x="678142" y="795812"/>
                    <a:pt x="631912" y="700276"/>
                    <a:pt x="654744" y="693232"/>
                  </a:cubicBezTo>
                  <a:cubicBezTo>
                    <a:pt x="679194" y="685699"/>
                    <a:pt x="732103" y="783178"/>
                    <a:pt x="747284" y="877750"/>
                  </a:cubicBezTo>
                  <a:cubicBezTo>
                    <a:pt x="756837" y="937330"/>
                    <a:pt x="726112" y="1006845"/>
                    <a:pt x="743559" y="1013257"/>
                  </a:cubicBezTo>
                  <a:cubicBezTo>
                    <a:pt x="788656" y="1029830"/>
                    <a:pt x="967056" y="956676"/>
                    <a:pt x="984018" y="831484"/>
                  </a:cubicBezTo>
                  <a:cubicBezTo>
                    <a:pt x="1000292" y="711170"/>
                    <a:pt x="811082" y="524506"/>
                    <a:pt x="830999" y="508733"/>
                  </a:cubicBezTo>
                  <a:cubicBezTo>
                    <a:pt x="871480" y="476600"/>
                    <a:pt x="940177" y="547168"/>
                    <a:pt x="983897" y="632413"/>
                  </a:cubicBezTo>
                  <a:cubicBezTo>
                    <a:pt x="1022839" y="708389"/>
                    <a:pt x="1039275" y="798577"/>
                    <a:pt x="1039316" y="798589"/>
                  </a:cubicBezTo>
                  <a:cubicBezTo>
                    <a:pt x="1039316" y="798589"/>
                    <a:pt x="1188732" y="656819"/>
                    <a:pt x="1164241" y="536756"/>
                  </a:cubicBezTo>
                  <a:cubicBezTo>
                    <a:pt x="1139709" y="416691"/>
                    <a:pt x="868484" y="318867"/>
                    <a:pt x="868484" y="318867"/>
                  </a:cubicBezTo>
                  <a:cubicBezTo>
                    <a:pt x="868484" y="318867"/>
                    <a:pt x="915726" y="87142"/>
                    <a:pt x="739714" y="18782"/>
                  </a:cubicBezTo>
                  <a:close/>
                  <a:moveTo>
                    <a:pt x="783879" y="201704"/>
                  </a:moveTo>
                  <a:cubicBezTo>
                    <a:pt x="813713" y="201149"/>
                    <a:pt x="827842" y="316455"/>
                    <a:pt x="812742" y="317232"/>
                  </a:cubicBezTo>
                  <a:cubicBezTo>
                    <a:pt x="797521" y="318003"/>
                    <a:pt x="744571" y="202448"/>
                    <a:pt x="783879" y="201704"/>
                  </a:cubicBezTo>
                  <a:close/>
                  <a:moveTo>
                    <a:pt x="563337" y="328705"/>
                  </a:moveTo>
                  <a:cubicBezTo>
                    <a:pt x="608311" y="345076"/>
                    <a:pt x="681583" y="413155"/>
                    <a:pt x="649764" y="442552"/>
                  </a:cubicBezTo>
                  <a:cubicBezTo>
                    <a:pt x="636365" y="454960"/>
                    <a:pt x="612967" y="423568"/>
                    <a:pt x="584347" y="396138"/>
                  </a:cubicBezTo>
                  <a:cubicBezTo>
                    <a:pt x="558074" y="370956"/>
                    <a:pt x="525527" y="350756"/>
                    <a:pt x="532693" y="332862"/>
                  </a:cubicBezTo>
                  <a:cubicBezTo>
                    <a:pt x="536457" y="323512"/>
                    <a:pt x="548318" y="323244"/>
                    <a:pt x="563337" y="328705"/>
                  </a:cubicBezTo>
                  <a:close/>
                  <a:moveTo>
                    <a:pt x="628309" y="590831"/>
                  </a:moveTo>
                  <a:cubicBezTo>
                    <a:pt x="658144" y="602655"/>
                    <a:pt x="689233" y="670198"/>
                    <a:pt x="623371" y="684634"/>
                  </a:cubicBezTo>
                  <a:cubicBezTo>
                    <a:pt x="595114" y="690824"/>
                    <a:pt x="613817" y="659256"/>
                    <a:pt x="617299" y="631239"/>
                  </a:cubicBezTo>
                  <a:cubicBezTo>
                    <a:pt x="619849" y="610760"/>
                    <a:pt x="601066" y="593037"/>
                    <a:pt x="615881" y="589621"/>
                  </a:cubicBezTo>
                  <a:cubicBezTo>
                    <a:pt x="619808" y="588718"/>
                    <a:pt x="624018" y="589143"/>
                    <a:pt x="628309" y="590831"/>
                  </a:cubicBezTo>
                  <a:close/>
                  <a:moveTo>
                    <a:pt x="424891" y="670093"/>
                  </a:moveTo>
                  <a:cubicBezTo>
                    <a:pt x="426429" y="671364"/>
                    <a:pt x="426591" y="672862"/>
                    <a:pt x="424932" y="674429"/>
                  </a:cubicBezTo>
                  <a:cubicBezTo>
                    <a:pt x="410601" y="687812"/>
                    <a:pt x="345224" y="724735"/>
                    <a:pt x="338018" y="682634"/>
                  </a:cubicBezTo>
                  <a:cubicBezTo>
                    <a:pt x="334294" y="660783"/>
                    <a:pt x="413961" y="661208"/>
                    <a:pt x="424891" y="670093"/>
                  </a:cubicBezTo>
                  <a:close/>
                  <a:moveTo>
                    <a:pt x="458126" y="728232"/>
                  </a:moveTo>
                  <a:cubicBezTo>
                    <a:pt x="492171" y="750028"/>
                    <a:pt x="390037" y="887012"/>
                    <a:pt x="357287" y="872621"/>
                  </a:cubicBezTo>
                  <a:cubicBezTo>
                    <a:pt x="328829" y="860112"/>
                    <a:pt x="353482" y="821137"/>
                    <a:pt x="381333" y="783554"/>
                  </a:cubicBezTo>
                  <a:cubicBezTo>
                    <a:pt x="407443" y="748323"/>
                    <a:pt x="435173" y="713554"/>
                    <a:pt x="458126" y="728232"/>
                  </a:cubicBezTo>
                  <a:close/>
                  <a:moveTo>
                    <a:pt x="257461" y="707688"/>
                  </a:moveTo>
                  <a:cubicBezTo>
                    <a:pt x="270333" y="712133"/>
                    <a:pt x="278592" y="719270"/>
                    <a:pt x="277134" y="728500"/>
                  </a:cubicBezTo>
                  <a:cubicBezTo>
                    <a:pt x="271386" y="765414"/>
                    <a:pt x="244506" y="739466"/>
                    <a:pt x="217506" y="741300"/>
                  </a:cubicBezTo>
                  <a:cubicBezTo>
                    <a:pt x="190707" y="743121"/>
                    <a:pt x="163746" y="766851"/>
                    <a:pt x="155529" y="746044"/>
                  </a:cubicBezTo>
                  <a:cubicBezTo>
                    <a:pt x="138972" y="704154"/>
                    <a:pt x="218922" y="694350"/>
                    <a:pt x="257461" y="707688"/>
                  </a:cubicBezTo>
                  <a:close/>
                </a:path>
              </a:pathLst>
            </a:custGeom>
            <a:solidFill>
              <a:srgbClr val="3d8138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22" name="Google Shape;1100;p15"/>
            <p:cNvSpPr/>
            <p:nvPr/>
          </p:nvSpPr>
          <p:spPr>
            <a:xfrm>
              <a:off x="9758160" y="-91800"/>
              <a:ext cx="920880" cy="818640"/>
            </a:xfrm>
            <a:custGeom>
              <a:avLst/>
              <a:gdLst>
                <a:gd name="textAreaLeft" fmla="*/ 0 w 920880"/>
                <a:gd name="textAreaRight" fmla="*/ 921240 w 920880"/>
                <a:gd name="textAreaTop" fmla="*/ 0 h 818640"/>
                <a:gd name="textAreaBottom" fmla="*/ 819000 h 818640"/>
              </a:gdLst>
              <a:ahLst/>
              <a:rect l="textAreaLeft" t="textAreaTop" r="textAreaRight" b="textAreaBottom"/>
              <a:pathLst>
                <a:path w="1071370" h="952366">
                  <a:moveTo>
                    <a:pt x="1060731" y="67944"/>
                  </a:moveTo>
                  <a:cubicBezTo>
                    <a:pt x="1056966" y="66726"/>
                    <a:pt x="1052715" y="67048"/>
                    <a:pt x="1048910" y="68984"/>
                  </a:cubicBezTo>
                  <a:cubicBezTo>
                    <a:pt x="999482" y="94235"/>
                    <a:pt x="951755" y="122445"/>
                    <a:pt x="906052" y="154005"/>
                  </a:cubicBezTo>
                  <a:cubicBezTo>
                    <a:pt x="848609" y="193644"/>
                    <a:pt x="794931" y="238193"/>
                    <a:pt x="742629" y="284344"/>
                  </a:cubicBezTo>
                  <a:cubicBezTo>
                    <a:pt x="739957" y="265492"/>
                    <a:pt x="731254" y="246272"/>
                    <a:pt x="722996" y="229936"/>
                  </a:cubicBezTo>
                  <a:cubicBezTo>
                    <a:pt x="720445" y="224850"/>
                    <a:pt x="717814" y="219833"/>
                    <a:pt x="715183" y="214772"/>
                  </a:cubicBezTo>
                  <a:cubicBezTo>
                    <a:pt x="686036" y="158388"/>
                    <a:pt x="647053" y="106288"/>
                    <a:pt x="599447" y="64148"/>
                  </a:cubicBezTo>
                  <a:cubicBezTo>
                    <a:pt x="576170" y="43537"/>
                    <a:pt x="550829" y="25434"/>
                    <a:pt x="522816" y="12204"/>
                  </a:cubicBezTo>
                  <a:cubicBezTo>
                    <a:pt x="513505" y="7793"/>
                    <a:pt x="503871" y="4026"/>
                    <a:pt x="493953" y="772"/>
                  </a:cubicBezTo>
                  <a:cubicBezTo>
                    <a:pt x="485856" y="-1877"/>
                    <a:pt x="477113" y="2508"/>
                    <a:pt x="474441" y="10608"/>
                  </a:cubicBezTo>
                  <a:cubicBezTo>
                    <a:pt x="471809" y="18707"/>
                    <a:pt x="476181" y="27444"/>
                    <a:pt x="484277" y="30092"/>
                  </a:cubicBezTo>
                  <a:cubicBezTo>
                    <a:pt x="519942" y="41703"/>
                    <a:pt x="551274" y="62610"/>
                    <a:pt x="579328" y="87172"/>
                  </a:cubicBezTo>
                  <a:cubicBezTo>
                    <a:pt x="622683" y="125155"/>
                    <a:pt x="659561" y="172311"/>
                    <a:pt x="686401" y="223332"/>
                  </a:cubicBezTo>
                  <a:cubicBezTo>
                    <a:pt x="689882" y="229980"/>
                    <a:pt x="693363" y="236542"/>
                    <a:pt x="696764" y="243234"/>
                  </a:cubicBezTo>
                  <a:cubicBezTo>
                    <a:pt x="698788" y="247207"/>
                    <a:pt x="700974" y="251553"/>
                    <a:pt x="702917" y="255678"/>
                  </a:cubicBezTo>
                  <a:cubicBezTo>
                    <a:pt x="710325" y="271662"/>
                    <a:pt x="722145" y="297955"/>
                    <a:pt x="707613" y="313325"/>
                  </a:cubicBezTo>
                  <a:cubicBezTo>
                    <a:pt x="706884" y="314102"/>
                    <a:pt x="707046" y="315202"/>
                    <a:pt x="706560" y="316091"/>
                  </a:cubicBezTo>
                  <a:cubicBezTo>
                    <a:pt x="664419" y="354575"/>
                    <a:pt x="623493" y="394331"/>
                    <a:pt x="582323" y="433878"/>
                  </a:cubicBezTo>
                  <a:cubicBezTo>
                    <a:pt x="578558" y="428305"/>
                    <a:pt x="574268" y="422936"/>
                    <a:pt x="570300" y="418093"/>
                  </a:cubicBezTo>
                  <a:cubicBezTo>
                    <a:pt x="550181" y="393436"/>
                    <a:pt x="526985" y="371194"/>
                    <a:pt x="503101" y="350218"/>
                  </a:cubicBezTo>
                  <a:cubicBezTo>
                    <a:pt x="468450" y="319774"/>
                    <a:pt x="431328" y="291968"/>
                    <a:pt x="392102" y="267678"/>
                  </a:cubicBezTo>
                  <a:cubicBezTo>
                    <a:pt x="376435" y="257983"/>
                    <a:pt x="360445" y="248805"/>
                    <a:pt x="343970" y="240488"/>
                  </a:cubicBezTo>
                  <a:cubicBezTo>
                    <a:pt x="327534" y="232177"/>
                    <a:pt x="310734" y="224754"/>
                    <a:pt x="293449" y="218332"/>
                  </a:cubicBezTo>
                  <a:cubicBezTo>
                    <a:pt x="243009" y="199596"/>
                    <a:pt x="188360" y="190114"/>
                    <a:pt x="135491" y="203678"/>
                  </a:cubicBezTo>
                  <a:cubicBezTo>
                    <a:pt x="127233" y="205802"/>
                    <a:pt x="122254" y="214218"/>
                    <a:pt x="124400" y="222476"/>
                  </a:cubicBezTo>
                  <a:cubicBezTo>
                    <a:pt x="126545" y="230728"/>
                    <a:pt x="134965" y="235673"/>
                    <a:pt x="143223" y="233549"/>
                  </a:cubicBezTo>
                  <a:cubicBezTo>
                    <a:pt x="189979" y="221454"/>
                    <a:pt x="238273" y="230690"/>
                    <a:pt x="282803" y="247034"/>
                  </a:cubicBezTo>
                  <a:cubicBezTo>
                    <a:pt x="319722" y="260568"/>
                    <a:pt x="354576" y="279161"/>
                    <a:pt x="387689" y="300222"/>
                  </a:cubicBezTo>
                  <a:cubicBezTo>
                    <a:pt x="421451" y="321712"/>
                    <a:pt x="453593" y="345982"/>
                    <a:pt x="483711" y="372326"/>
                  </a:cubicBezTo>
                  <a:cubicBezTo>
                    <a:pt x="505571" y="391407"/>
                    <a:pt x="526702" y="411510"/>
                    <a:pt x="545364" y="433760"/>
                  </a:cubicBezTo>
                  <a:cubicBezTo>
                    <a:pt x="550424" y="439809"/>
                    <a:pt x="555444" y="446209"/>
                    <a:pt x="559654" y="452900"/>
                  </a:cubicBezTo>
                  <a:cubicBezTo>
                    <a:pt x="559937" y="453378"/>
                    <a:pt x="560180" y="454022"/>
                    <a:pt x="560545" y="454552"/>
                  </a:cubicBezTo>
                  <a:cubicBezTo>
                    <a:pt x="559330" y="455706"/>
                    <a:pt x="558075" y="456803"/>
                    <a:pt x="556861" y="457948"/>
                  </a:cubicBezTo>
                  <a:cubicBezTo>
                    <a:pt x="535729" y="478185"/>
                    <a:pt x="514719" y="498838"/>
                    <a:pt x="493022" y="518500"/>
                  </a:cubicBezTo>
                  <a:cubicBezTo>
                    <a:pt x="485209" y="525584"/>
                    <a:pt x="476991" y="532223"/>
                    <a:pt x="468935" y="539052"/>
                  </a:cubicBezTo>
                  <a:cubicBezTo>
                    <a:pt x="452257" y="524953"/>
                    <a:pt x="434121" y="512327"/>
                    <a:pt x="415500" y="501219"/>
                  </a:cubicBezTo>
                  <a:cubicBezTo>
                    <a:pt x="394976" y="488969"/>
                    <a:pt x="373642" y="478355"/>
                    <a:pt x="351580" y="469145"/>
                  </a:cubicBezTo>
                  <a:cubicBezTo>
                    <a:pt x="285515" y="441523"/>
                    <a:pt x="213741" y="427079"/>
                    <a:pt x="142535" y="423098"/>
                  </a:cubicBezTo>
                  <a:cubicBezTo>
                    <a:pt x="113591" y="421480"/>
                    <a:pt x="84404" y="421477"/>
                    <a:pt x="55541" y="424251"/>
                  </a:cubicBezTo>
                  <a:cubicBezTo>
                    <a:pt x="40198" y="425728"/>
                    <a:pt x="23884" y="427303"/>
                    <a:pt x="9473" y="433213"/>
                  </a:cubicBezTo>
                  <a:cubicBezTo>
                    <a:pt x="1620" y="436463"/>
                    <a:pt x="-2064" y="445549"/>
                    <a:pt x="1174" y="453431"/>
                  </a:cubicBezTo>
                  <a:cubicBezTo>
                    <a:pt x="4454" y="461308"/>
                    <a:pt x="13481" y="465117"/>
                    <a:pt x="21334" y="461871"/>
                  </a:cubicBezTo>
                  <a:cubicBezTo>
                    <a:pt x="29228" y="458580"/>
                    <a:pt x="38053" y="457475"/>
                    <a:pt x="46473" y="456341"/>
                  </a:cubicBezTo>
                  <a:cubicBezTo>
                    <a:pt x="57403" y="454855"/>
                    <a:pt x="68495" y="453997"/>
                    <a:pt x="79546" y="453471"/>
                  </a:cubicBezTo>
                  <a:cubicBezTo>
                    <a:pt x="118934" y="451585"/>
                    <a:pt x="158565" y="453807"/>
                    <a:pt x="197589" y="459316"/>
                  </a:cubicBezTo>
                  <a:cubicBezTo>
                    <a:pt x="276487" y="470441"/>
                    <a:pt x="355021" y="495584"/>
                    <a:pt x="421329" y="540660"/>
                  </a:cubicBezTo>
                  <a:cubicBezTo>
                    <a:pt x="429749" y="546404"/>
                    <a:pt x="437805" y="552419"/>
                    <a:pt x="445618" y="558690"/>
                  </a:cubicBezTo>
                  <a:cubicBezTo>
                    <a:pt x="426754" y="574044"/>
                    <a:pt x="407728" y="589136"/>
                    <a:pt x="388540" y="604090"/>
                  </a:cubicBezTo>
                  <a:cubicBezTo>
                    <a:pt x="336278" y="644895"/>
                    <a:pt x="283167" y="684704"/>
                    <a:pt x="229408" y="723578"/>
                  </a:cubicBezTo>
                  <a:cubicBezTo>
                    <a:pt x="190182" y="751955"/>
                    <a:pt x="150469" y="779908"/>
                    <a:pt x="109988" y="806455"/>
                  </a:cubicBezTo>
                  <a:cubicBezTo>
                    <a:pt x="84364" y="823235"/>
                    <a:pt x="58496" y="840334"/>
                    <a:pt x="30685" y="853284"/>
                  </a:cubicBezTo>
                  <a:cubicBezTo>
                    <a:pt x="23358" y="856689"/>
                    <a:pt x="20079" y="865408"/>
                    <a:pt x="23480" y="872719"/>
                  </a:cubicBezTo>
                  <a:cubicBezTo>
                    <a:pt x="26880" y="880034"/>
                    <a:pt x="35664" y="883192"/>
                    <a:pt x="42951" y="879791"/>
                  </a:cubicBezTo>
                  <a:cubicBezTo>
                    <a:pt x="73919" y="865380"/>
                    <a:pt x="102782" y="846176"/>
                    <a:pt x="131200" y="827417"/>
                  </a:cubicBezTo>
                  <a:cubicBezTo>
                    <a:pt x="170265" y="801642"/>
                    <a:pt x="208560" y="774763"/>
                    <a:pt x="246491" y="747373"/>
                  </a:cubicBezTo>
                  <a:cubicBezTo>
                    <a:pt x="302395" y="707046"/>
                    <a:pt x="357612" y="665690"/>
                    <a:pt x="411978" y="623338"/>
                  </a:cubicBezTo>
                  <a:cubicBezTo>
                    <a:pt x="430721" y="608737"/>
                    <a:pt x="449504" y="594087"/>
                    <a:pt x="468004" y="579084"/>
                  </a:cubicBezTo>
                  <a:cubicBezTo>
                    <a:pt x="479582" y="590978"/>
                    <a:pt x="489864" y="603992"/>
                    <a:pt x="497879" y="619363"/>
                  </a:cubicBezTo>
                  <a:cubicBezTo>
                    <a:pt x="517270" y="656424"/>
                    <a:pt x="523423" y="699083"/>
                    <a:pt x="521237" y="740507"/>
                  </a:cubicBezTo>
                  <a:cubicBezTo>
                    <a:pt x="519537" y="771990"/>
                    <a:pt x="513100" y="803225"/>
                    <a:pt x="502980" y="833064"/>
                  </a:cubicBezTo>
                  <a:cubicBezTo>
                    <a:pt x="491281" y="867542"/>
                    <a:pt x="474522" y="900242"/>
                    <a:pt x="451731" y="928709"/>
                  </a:cubicBezTo>
                  <a:cubicBezTo>
                    <a:pt x="446711" y="935008"/>
                    <a:pt x="447683" y="944079"/>
                    <a:pt x="453998" y="949119"/>
                  </a:cubicBezTo>
                  <a:cubicBezTo>
                    <a:pt x="460272" y="954159"/>
                    <a:pt x="469502" y="953253"/>
                    <a:pt x="474522" y="946954"/>
                  </a:cubicBezTo>
                  <a:cubicBezTo>
                    <a:pt x="523828" y="885337"/>
                    <a:pt x="551193" y="802096"/>
                    <a:pt x="550950" y="723376"/>
                  </a:cubicBezTo>
                  <a:cubicBezTo>
                    <a:pt x="550829" y="679701"/>
                    <a:pt x="541761" y="635503"/>
                    <a:pt x="519699" y="597443"/>
                  </a:cubicBezTo>
                  <a:cubicBezTo>
                    <a:pt x="511683" y="583578"/>
                    <a:pt x="501482" y="571389"/>
                    <a:pt x="490593" y="559848"/>
                  </a:cubicBezTo>
                  <a:cubicBezTo>
                    <a:pt x="498972" y="552739"/>
                    <a:pt x="507514" y="545845"/>
                    <a:pt x="515610" y="538445"/>
                  </a:cubicBezTo>
                  <a:cubicBezTo>
                    <a:pt x="543866" y="512537"/>
                    <a:pt x="571353" y="485803"/>
                    <a:pt x="599042" y="459304"/>
                  </a:cubicBezTo>
                  <a:cubicBezTo>
                    <a:pt x="607098" y="451609"/>
                    <a:pt x="615235" y="444006"/>
                    <a:pt x="623331" y="436317"/>
                  </a:cubicBezTo>
                  <a:cubicBezTo>
                    <a:pt x="640778" y="463891"/>
                    <a:pt x="657821" y="491827"/>
                    <a:pt x="673608" y="520382"/>
                  </a:cubicBezTo>
                  <a:cubicBezTo>
                    <a:pt x="688060" y="546606"/>
                    <a:pt x="702796" y="573275"/>
                    <a:pt x="712511" y="601721"/>
                  </a:cubicBezTo>
                  <a:cubicBezTo>
                    <a:pt x="723036" y="632629"/>
                    <a:pt x="728096" y="665342"/>
                    <a:pt x="730444" y="697816"/>
                  </a:cubicBezTo>
                  <a:cubicBezTo>
                    <a:pt x="734249" y="750761"/>
                    <a:pt x="730485" y="803852"/>
                    <a:pt x="722429" y="856227"/>
                  </a:cubicBezTo>
                  <a:cubicBezTo>
                    <a:pt x="721214" y="864202"/>
                    <a:pt x="726598" y="871731"/>
                    <a:pt x="734573" y="872962"/>
                  </a:cubicBezTo>
                  <a:cubicBezTo>
                    <a:pt x="742548" y="874189"/>
                    <a:pt x="750159" y="868651"/>
                    <a:pt x="751373" y="860672"/>
                  </a:cubicBezTo>
                  <a:cubicBezTo>
                    <a:pt x="759145" y="810313"/>
                    <a:pt x="762748" y="759485"/>
                    <a:pt x="760562" y="708531"/>
                  </a:cubicBezTo>
                  <a:cubicBezTo>
                    <a:pt x="758862" y="669232"/>
                    <a:pt x="753761" y="629500"/>
                    <a:pt x="741253" y="592063"/>
                  </a:cubicBezTo>
                  <a:cubicBezTo>
                    <a:pt x="731173" y="561839"/>
                    <a:pt x="715749" y="533430"/>
                    <a:pt x="700488" y="505587"/>
                  </a:cubicBezTo>
                  <a:cubicBezTo>
                    <a:pt x="683527" y="474618"/>
                    <a:pt x="665188" y="444279"/>
                    <a:pt x="646162" y="414496"/>
                  </a:cubicBezTo>
                  <a:cubicBezTo>
                    <a:pt x="681745" y="380584"/>
                    <a:pt x="717936" y="347362"/>
                    <a:pt x="754652" y="314685"/>
                  </a:cubicBezTo>
                  <a:cubicBezTo>
                    <a:pt x="858041" y="330857"/>
                    <a:pt x="964992" y="398857"/>
                    <a:pt x="995556" y="503477"/>
                  </a:cubicBezTo>
                  <a:cubicBezTo>
                    <a:pt x="1000940" y="521815"/>
                    <a:pt x="1003288" y="540441"/>
                    <a:pt x="1003855" y="559491"/>
                  </a:cubicBezTo>
                  <a:cubicBezTo>
                    <a:pt x="1004097" y="567555"/>
                    <a:pt x="1010817" y="573984"/>
                    <a:pt x="1018914" y="573745"/>
                  </a:cubicBezTo>
                  <a:cubicBezTo>
                    <a:pt x="1026969" y="573498"/>
                    <a:pt x="1033284" y="566705"/>
                    <a:pt x="1033001" y="558633"/>
                  </a:cubicBezTo>
                  <a:cubicBezTo>
                    <a:pt x="1032353" y="537113"/>
                    <a:pt x="1029682" y="516047"/>
                    <a:pt x="1023650" y="495316"/>
                  </a:cubicBezTo>
                  <a:cubicBezTo>
                    <a:pt x="998147" y="407181"/>
                    <a:pt x="925807" y="341755"/>
                    <a:pt x="842091" y="307264"/>
                  </a:cubicBezTo>
                  <a:cubicBezTo>
                    <a:pt x="822944" y="299389"/>
                    <a:pt x="803148" y="293702"/>
                    <a:pt x="783272" y="289151"/>
                  </a:cubicBezTo>
                  <a:cubicBezTo>
                    <a:pt x="788130" y="284960"/>
                    <a:pt x="792704" y="280456"/>
                    <a:pt x="797602" y="276308"/>
                  </a:cubicBezTo>
                  <a:cubicBezTo>
                    <a:pt x="849176" y="232643"/>
                    <a:pt x="903056" y="191652"/>
                    <a:pt x="959973" y="155206"/>
                  </a:cubicBezTo>
                  <a:cubicBezTo>
                    <a:pt x="993329" y="133872"/>
                    <a:pt x="1027698" y="114417"/>
                    <a:pt x="1062957" y="96442"/>
                  </a:cubicBezTo>
                  <a:cubicBezTo>
                    <a:pt x="1070527" y="92570"/>
                    <a:pt x="1073563" y="83309"/>
                    <a:pt x="1069677" y="75706"/>
                  </a:cubicBezTo>
                  <a:cubicBezTo>
                    <a:pt x="1067734" y="71911"/>
                    <a:pt x="1064455" y="69156"/>
                    <a:pt x="1060731" y="67944"/>
                  </a:cubicBezTo>
                  <a:close/>
                </a:path>
              </a:pathLst>
            </a:custGeom>
            <a:solidFill>
              <a:srgbClr val="23682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823" name="Google Shape;1101;p15"/>
          <p:cNvSpPr/>
          <p:nvPr/>
        </p:nvSpPr>
        <p:spPr>
          <a:xfrm>
            <a:off x="9617040" y="194400"/>
            <a:ext cx="1258200" cy="306000"/>
          </a:xfrm>
          <a:custGeom>
            <a:avLst/>
            <a:gdLst>
              <a:gd name="textAreaLeft" fmla="*/ 0 w 1258200"/>
              <a:gd name="textAreaRight" fmla="*/ 1258560 w 1258200"/>
              <a:gd name="textAreaTop" fmla="*/ 0 h 306000"/>
              <a:gd name="textAreaBottom" fmla="*/ 306360 h 306000"/>
            </a:gdLst>
            <a:ahLst/>
            <a:rect l="textAreaLeft" t="textAreaTop" r="textAreaRight" b="textAreaBottom"/>
            <a:pathLst>
              <a:path w="1484973" h="361492">
                <a:moveTo>
                  <a:pt x="1484974" y="132122"/>
                </a:moveTo>
                <a:cubicBezTo>
                  <a:pt x="1484974" y="132122"/>
                  <a:pt x="1295522" y="136348"/>
                  <a:pt x="1157197" y="101049"/>
                </a:cubicBezTo>
                <a:cubicBezTo>
                  <a:pt x="1018872" y="65748"/>
                  <a:pt x="1040935" y="16005"/>
                  <a:pt x="917953" y="2071"/>
                </a:cubicBezTo>
                <a:cubicBezTo>
                  <a:pt x="794971" y="-11863"/>
                  <a:pt x="790437" y="48529"/>
                  <a:pt x="641992" y="63151"/>
                </a:cubicBezTo>
                <a:cubicBezTo>
                  <a:pt x="493548" y="77773"/>
                  <a:pt x="449342" y="50771"/>
                  <a:pt x="288834" y="99652"/>
                </a:cubicBezTo>
                <a:cubicBezTo>
                  <a:pt x="128366" y="148533"/>
                  <a:pt x="0" y="258674"/>
                  <a:pt x="0" y="258674"/>
                </a:cubicBezTo>
                <a:lnTo>
                  <a:pt x="156379" y="361493"/>
                </a:lnTo>
                <a:cubicBezTo>
                  <a:pt x="156379" y="361493"/>
                  <a:pt x="231391" y="223622"/>
                  <a:pt x="372994" y="180849"/>
                </a:cubicBezTo>
                <a:cubicBezTo>
                  <a:pt x="514557" y="138081"/>
                  <a:pt x="698504" y="168154"/>
                  <a:pt x="698504" y="168154"/>
                </a:cubicBezTo>
                <a:lnTo>
                  <a:pt x="891883" y="138518"/>
                </a:lnTo>
                <a:cubicBezTo>
                  <a:pt x="891883" y="138518"/>
                  <a:pt x="955155" y="184865"/>
                  <a:pt x="1027333" y="217728"/>
                </a:cubicBezTo>
                <a:cubicBezTo>
                  <a:pt x="1099511" y="250586"/>
                  <a:pt x="1180595" y="269965"/>
                  <a:pt x="1180595" y="269965"/>
                </a:cubicBezTo>
                <a:lnTo>
                  <a:pt x="1484974" y="132122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24" name="Google Shape;1102;p15"/>
          <p:cNvSpPr/>
          <p:nvPr/>
        </p:nvSpPr>
        <p:spPr>
          <a:xfrm>
            <a:off x="9495720" y="-59400"/>
            <a:ext cx="2714760" cy="689040"/>
          </a:xfrm>
          <a:custGeom>
            <a:avLst/>
            <a:gdLst>
              <a:gd name="textAreaLeft" fmla="*/ 0 w 2714760"/>
              <a:gd name="textAreaRight" fmla="*/ 2715120 w 2714760"/>
              <a:gd name="textAreaTop" fmla="*/ 0 h 689040"/>
              <a:gd name="textAreaBottom" fmla="*/ 689400 h 689040"/>
            </a:gdLst>
            <a:ahLst/>
            <a:rect l="textAreaLeft" t="textAreaTop" r="textAreaRight" b="textAreaBottom"/>
            <a:pathLst>
              <a:path w="3203531" h="813336">
                <a:moveTo>
                  <a:pt x="3203532" y="17226"/>
                </a:moveTo>
                <a:cubicBezTo>
                  <a:pt x="3203532" y="17226"/>
                  <a:pt x="2860170" y="271276"/>
                  <a:pt x="2598621" y="388694"/>
                </a:cubicBezTo>
                <a:cubicBezTo>
                  <a:pt x="2337031" y="506113"/>
                  <a:pt x="1905905" y="428705"/>
                  <a:pt x="1905905" y="428705"/>
                </a:cubicBezTo>
                <a:cubicBezTo>
                  <a:pt x="1905905" y="428705"/>
                  <a:pt x="1656501" y="527645"/>
                  <a:pt x="1507651" y="522148"/>
                </a:cubicBezTo>
                <a:cubicBezTo>
                  <a:pt x="1358801" y="516650"/>
                  <a:pt x="1267273" y="645275"/>
                  <a:pt x="1202948" y="656473"/>
                </a:cubicBezTo>
                <a:cubicBezTo>
                  <a:pt x="1138664" y="667674"/>
                  <a:pt x="957470" y="621173"/>
                  <a:pt x="860841" y="674624"/>
                </a:cubicBezTo>
                <a:cubicBezTo>
                  <a:pt x="764172" y="728076"/>
                  <a:pt x="474853" y="842294"/>
                  <a:pt x="397209" y="806528"/>
                </a:cubicBezTo>
                <a:cubicBezTo>
                  <a:pt x="319526" y="770759"/>
                  <a:pt x="250708" y="636119"/>
                  <a:pt x="68421" y="682174"/>
                </a:cubicBezTo>
                <a:cubicBezTo>
                  <a:pt x="10654" y="696772"/>
                  <a:pt x="5553" y="642567"/>
                  <a:pt x="332" y="619011"/>
                </a:cubicBezTo>
                <a:cubicBezTo>
                  <a:pt x="-3514" y="601620"/>
                  <a:pt x="26806" y="574328"/>
                  <a:pt x="54577" y="550258"/>
                </a:cubicBezTo>
                <a:cubicBezTo>
                  <a:pt x="119953" y="493592"/>
                  <a:pt x="275483" y="594763"/>
                  <a:pt x="335476" y="609988"/>
                </a:cubicBezTo>
                <a:cubicBezTo>
                  <a:pt x="395469" y="625213"/>
                  <a:pt x="320983" y="657379"/>
                  <a:pt x="552253" y="653837"/>
                </a:cubicBezTo>
                <a:cubicBezTo>
                  <a:pt x="599697" y="653108"/>
                  <a:pt x="628924" y="655238"/>
                  <a:pt x="661309" y="646583"/>
                </a:cubicBezTo>
                <a:cubicBezTo>
                  <a:pt x="786720" y="613060"/>
                  <a:pt x="831736" y="521180"/>
                  <a:pt x="1024790" y="529179"/>
                </a:cubicBezTo>
                <a:cubicBezTo>
                  <a:pt x="1267718" y="539243"/>
                  <a:pt x="1431384" y="434036"/>
                  <a:pt x="1431384" y="434036"/>
                </a:cubicBezTo>
                <a:lnTo>
                  <a:pt x="1566227" y="343546"/>
                </a:lnTo>
                <a:cubicBezTo>
                  <a:pt x="1566227" y="343546"/>
                  <a:pt x="1509108" y="288825"/>
                  <a:pt x="1490770" y="235139"/>
                </a:cubicBezTo>
                <a:cubicBezTo>
                  <a:pt x="1472432" y="181454"/>
                  <a:pt x="1381592" y="136382"/>
                  <a:pt x="1381592" y="136382"/>
                </a:cubicBezTo>
                <a:lnTo>
                  <a:pt x="1299780" y="6038"/>
                </a:lnTo>
                <a:lnTo>
                  <a:pt x="1545663" y="4043"/>
                </a:lnTo>
                <a:lnTo>
                  <a:pt x="1680020" y="178359"/>
                </a:lnTo>
                <a:cubicBezTo>
                  <a:pt x="1680020" y="178359"/>
                  <a:pt x="1934606" y="280428"/>
                  <a:pt x="2066454" y="300614"/>
                </a:cubicBezTo>
                <a:cubicBezTo>
                  <a:pt x="2198301" y="320799"/>
                  <a:pt x="2265703" y="295570"/>
                  <a:pt x="2427506" y="259911"/>
                </a:cubicBezTo>
                <a:cubicBezTo>
                  <a:pt x="2589310" y="224252"/>
                  <a:pt x="2850373" y="0"/>
                  <a:pt x="2850373" y="0"/>
                </a:cubicBezTo>
                <a:lnTo>
                  <a:pt x="3203532" y="17226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825" name="Google Shape;1103;p15"/>
          <p:cNvGrpSpPr/>
          <p:nvPr/>
        </p:nvGrpSpPr>
        <p:grpSpPr>
          <a:xfrm>
            <a:off x="11542680" y="-102600"/>
            <a:ext cx="631080" cy="1847880"/>
            <a:chOff x="11542680" y="-102600"/>
            <a:chExt cx="631080" cy="1847880"/>
          </a:xfrm>
        </p:grpSpPr>
        <p:sp>
          <p:nvSpPr>
            <p:cNvPr id="826" name="Google Shape;1104;p15"/>
            <p:cNvSpPr/>
            <p:nvPr/>
          </p:nvSpPr>
          <p:spPr>
            <a:xfrm>
              <a:off x="11616840" y="889200"/>
              <a:ext cx="476640" cy="336600"/>
            </a:xfrm>
            <a:custGeom>
              <a:avLst/>
              <a:gdLst>
                <a:gd name="textAreaLeft" fmla="*/ 0 w 476640"/>
                <a:gd name="textAreaRight" fmla="*/ 477000 w 476640"/>
                <a:gd name="textAreaTop" fmla="*/ 0 h 336600"/>
                <a:gd name="textAreaBottom" fmla="*/ 336960 h 336600"/>
              </a:gdLst>
              <a:ahLst/>
              <a:rect l="textAreaLeft" t="textAreaTop" r="textAreaRight" b="textAreaBottom"/>
              <a:pathLst>
                <a:path w="634259" h="448285">
                  <a:moveTo>
                    <a:pt x="351268" y="269174"/>
                  </a:moveTo>
                  <a:cubicBezTo>
                    <a:pt x="351268" y="269174"/>
                    <a:pt x="403611" y="150418"/>
                    <a:pt x="478218" y="75427"/>
                  </a:cubicBezTo>
                  <a:cubicBezTo>
                    <a:pt x="538130" y="15162"/>
                    <a:pt x="615692" y="-18101"/>
                    <a:pt x="631075" y="10256"/>
                  </a:cubicBezTo>
                  <a:cubicBezTo>
                    <a:pt x="652975" y="50725"/>
                    <a:pt x="556994" y="71820"/>
                    <a:pt x="494289" y="130319"/>
                  </a:cubicBezTo>
                  <a:cubicBezTo>
                    <a:pt x="432352" y="188127"/>
                    <a:pt x="391749" y="262750"/>
                    <a:pt x="391749" y="262750"/>
                  </a:cubicBezTo>
                  <a:cubicBezTo>
                    <a:pt x="391749" y="262750"/>
                    <a:pt x="464292" y="290775"/>
                    <a:pt x="509186" y="337668"/>
                  </a:cubicBezTo>
                  <a:cubicBezTo>
                    <a:pt x="551367" y="381728"/>
                    <a:pt x="566588" y="444717"/>
                    <a:pt x="552258" y="448166"/>
                  </a:cubicBezTo>
                  <a:cubicBezTo>
                    <a:pt x="538615" y="451465"/>
                    <a:pt x="497446" y="385655"/>
                    <a:pt x="444011" y="338219"/>
                  </a:cubicBezTo>
                  <a:cubicBezTo>
                    <a:pt x="381953" y="283100"/>
                    <a:pt x="307589" y="244885"/>
                    <a:pt x="307589" y="244885"/>
                  </a:cubicBezTo>
                  <a:cubicBezTo>
                    <a:pt x="307589" y="244885"/>
                    <a:pt x="11671" y="333390"/>
                    <a:pt x="134" y="294868"/>
                  </a:cubicBezTo>
                  <a:cubicBezTo>
                    <a:pt x="-5533" y="275987"/>
                    <a:pt x="170317" y="239222"/>
                    <a:pt x="241605" y="239133"/>
                  </a:cubicBezTo>
                  <a:cubicBezTo>
                    <a:pt x="386609" y="238951"/>
                    <a:pt x="171006" y="166441"/>
                    <a:pt x="154691" y="159219"/>
                  </a:cubicBezTo>
                  <a:cubicBezTo>
                    <a:pt x="76765" y="124733"/>
                    <a:pt x="-2335" y="118794"/>
                    <a:pt x="741" y="82353"/>
                  </a:cubicBezTo>
                  <a:cubicBezTo>
                    <a:pt x="3899" y="44580"/>
                    <a:pt x="89800" y="59145"/>
                    <a:pt x="167322" y="103148"/>
                  </a:cubicBezTo>
                  <a:cubicBezTo>
                    <a:pt x="262615" y="157227"/>
                    <a:pt x="351268" y="269174"/>
                    <a:pt x="351268" y="269174"/>
                  </a:cubicBezTo>
                  <a:close/>
                </a:path>
              </a:pathLst>
            </a:custGeom>
            <a:solidFill>
              <a:srgbClr val="356a16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27" name="Google Shape;1105;p15"/>
            <p:cNvSpPr/>
            <p:nvPr/>
          </p:nvSpPr>
          <p:spPr>
            <a:xfrm>
              <a:off x="11658960" y="-102600"/>
              <a:ext cx="330840" cy="1847880"/>
            </a:xfrm>
            <a:custGeom>
              <a:avLst/>
              <a:gdLst>
                <a:gd name="textAreaLeft" fmla="*/ 0 w 330840"/>
                <a:gd name="textAreaRight" fmla="*/ 331200 w 330840"/>
                <a:gd name="textAreaTop" fmla="*/ 0 h 1847880"/>
                <a:gd name="textAreaBottom" fmla="*/ 1848240 h 1847880"/>
              </a:gdLst>
              <a:ahLst/>
              <a:rect l="textAreaLeft" t="textAreaTop" r="textAreaRight" b="textAreaBottom"/>
              <a:pathLst>
                <a:path w="440293" h="2458054">
                  <a:moveTo>
                    <a:pt x="269738" y="151"/>
                  </a:moveTo>
                  <a:cubicBezTo>
                    <a:pt x="238365" y="-2888"/>
                    <a:pt x="220594" y="39718"/>
                    <a:pt x="204442" y="158312"/>
                  </a:cubicBezTo>
                  <a:cubicBezTo>
                    <a:pt x="191933" y="249939"/>
                    <a:pt x="181894" y="382960"/>
                    <a:pt x="175174" y="564341"/>
                  </a:cubicBezTo>
                  <a:cubicBezTo>
                    <a:pt x="173636" y="605385"/>
                    <a:pt x="178939" y="653963"/>
                    <a:pt x="190678" y="716753"/>
                  </a:cubicBezTo>
                  <a:cubicBezTo>
                    <a:pt x="195415" y="742111"/>
                    <a:pt x="201122" y="769375"/>
                    <a:pt x="208773" y="804023"/>
                  </a:cubicBezTo>
                  <a:cubicBezTo>
                    <a:pt x="212862" y="822523"/>
                    <a:pt x="227638" y="887953"/>
                    <a:pt x="229702" y="897215"/>
                  </a:cubicBezTo>
                  <a:cubicBezTo>
                    <a:pt x="257958" y="1023876"/>
                    <a:pt x="272734" y="1107025"/>
                    <a:pt x="279656" y="1192809"/>
                  </a:cubicBezTo>
                  <a:cubicBezTo>
                    <a:pt x="282490" y="1227849"/>
                    <a:pt x="283785" y="1261250"/>
                    <a:pt x="283178" y="1293490"/>
                  </a:cubicBezTo>
                  <a:cubicBezTo>
                    <a:pt x="282976" y="1301946"/>
                    <a:pt x="282206" y="1341189"/>
                    <a:pt x="282125" y="1346265"/>
                  </a:cubicBezTo>
                  <a:cubicBezTo>
                    <a:pt x="280668" y="1427179"/>
                    <a:pt x="279009" y="1460770"/>
                    <a:pt x="273746" y="1499203"/>
                  </a:cubicBezTo>
                  <a:cubicBezTo>
                    <a:pt x="263868" y="1571746"/>
                    <a:pt x="241766" y="1642705"/>
                    <a:pt x="171854" y="1829810"/>
                  </a:cubicBezTo>
                  <a:cubicBezTo>
                    <a:pt x="129147" y="1944052"/>
                    <a:pt x="127123" y="2064180"/>
                    <a:pt x="148861" y="2175394"/>
                  </a:cubicBezTo>
                  <a:cubicBezTo>
                    <a:pt x="149873" y="2180637"/>
                    <a:pt x="150926" y="2184640"/>
                    <a:pt x="151978" y="2189506"/>
                  </a:cubicBezTo>
                  <a:cubicBezTo>
                    <a:pt x="144611" y="2207488"/>
                    <a:pt x="130483" y="2229550"/>
                    <a:pt x="103239" y="2245767"/>
                  </a:cubicBezTo>
                  <a:cubicBezTo>
                    <a:pt x="48468" y="2278318"/>
                    <a:pt x="-6465" y="2302416"/>
                    <a:pt x="619" y="2333036"/>
                  </a:cubicBezTo>
                  <a:cubicBezTo>
                    <a:pt x="4788" y="2350913"/>
                    <a:pt x="24624" y="2348982"/>
                    <a:pt x="48346" y="2335821"/>
                  </a:cubicBezTo>
                  <a:cubicBezTo>
                    <a:pt x="89839" y="2312799"/>
                    <a:pt x="139632" y="2257786"/>
                    <a:pt x="139632" y="2257786"/>
                  </a:cubicBezTo>
                  <a:cubicBezTo>
                    <a:pt x="139632" y="2257786"/>
                    <a:pt x="27863" y="2418779"/>
                    <a:pt x="52556" y="2433539"/>
                  </a:cubicBezTo>
                  <a:cubicBezTo>
                    <a:pt x="64336" y="2440607"/>
                    <a:pt x="105385" y="2417326"/>
                    <a:pt x="138053" y="2373793"/>
                  </a:cubicBezTo>
                  <a:cubicBezTo>
                    <a:pt x="170721" y="2330263"/>
                    <a:pt x="183189" y="2259352"/>
                    <a:pt x="183189" y="2259352"/>
                  </a:cubicBezTo>
                  <a:cubicBezTo>
                    <a:pt x="183189" y="2259352"/>
                    <a:pt x="189221" y="2287001"/>
                    <a:pt x="188573" y="2322932"/>
                  </a:cubicBezTo>
                  <a:cubicBezTo>
                    <a:pt x="187440" y="2385026"/>
                    <a:pt x="184809" y="2468980"/>
                    <a:pt x="230391" y="2456881"/>
                  </a:cubicBezTo>
                  <a:cubicBezTo>
                    <a:pt x="302325" y="2437781"/>
                    <a:pt x="210352" y="2240715"/>
                    <a:pt x="210352" y="2240715"/>
                  </a:cubicBezTo>
                  <a:cubicBezTo>
                    <a:pt x="210352" y="2240715"/>
                    <a:pt x="308277" y="2316524"/>
                    <a:pt x="371468" y="2329725"/>
                  </a:cubicBezTo>
                  <a:cubicBezTo>
                    <a:pt x="420207" y="2339902"/>
                    <a:pt x="449839" y="2303384"/>
                    <a:pt x="437492" y="2277119"/>
                  </a:cubicBezTo>
                  <a:cubicBezTo>
                    <a:pt x="427939" y="2256794"/>
                    <a:pt x="357866" y="2250608"/>
                    <a:pt x="300585" y="2238104"/>
                  </a:cubicBezTo>
                  <a:cubicBezTo>
                    <a:pt x="256541" y="2228489"/>
                    <a:pt x="228447" y="2207795"/>
                    <a:pt x="228447" y="2207795"/>
                  </a:cubicBezTo>
                  <a:cubicBezTo>
                    <a:pt x="228447" y="2207795"/>
                    <a:pt x="388105" y="2204868"/>
                    <a:pt x="356854" y="2161983"/>
                  </a:cubicBezTo>
                  <a:cubicBezTo>
                    <a:pt x="353049" y="2156793"/>
                    <a:pt x="347219" y="2154987"/>
                    <a:pt x="339771" y="2155190"/>
                  </a:cubicBezTo>
                  <a:cubicBezTo>
                    <a:pt x="317385" y="2155797"/>
                    <a:pt x="280304" y="2174621"/>
                    <a:pt x="240146" y="2174350"/>
                  </a:cubicBezTo>
                  <a:cubicBezTo>
                    <a:pt x="224521" y="2174244"/>
                    <a:pt x="210757" y="2171998"/>
                    <a:pt x="198491" y="2169298"/>
                  </a:cubicBezTo>
                  <a:cubicBezTo>
                    <a:pt x="198248" y="2168014"/>
                    <a:pt x="197884" y="2167132"/>
                    <a:pt x="197641" y="2165816"/>
                  </a:cubicBezTo>
                  <a:cubicBezTo>
                    <a:pt x="177481" y="2062852"/>
                    <a:pt x="179505" y="1951630"/>
                    <a:pt x="218529" y="1847229"/>
                  </a:cubicBezTo>
                  <a:cubicBezTo>
                    <a:pt x="289736" y="1656692"/>
                    <a:pt x="312486" y="1583404"/>
                    <a:pt x="323052" y="1505996"/>
                  </a:cubicBezTo>
                  <a:cubicBezTo>
                    <a:pt x="328638" y="1465009"/>
                    <a:pt x="330420" y="1429972"/>
                    <a:pt x="331917" y="1347135"/>
                  </a:cubicBezTo>
                  <a:cubicBezTo>
                    <a:pt x="332039" y="1342047"/>
                    <a:pt x="332646" y="1302958"/>
                    <a:pt x="332808" y="1294534"/>
                  </a:cubicBezTo>
                  <a:cubicBezTo>
                    <a:pt x="333456" y="1260566"/>
                    <a:pt x="332282" y="1225441"/>
                    <a:pt x="329327" y="1188801"/>
                  </a:cubicBezTo>
                  <a:cubicBezTo>
                    <a:pt x="322161" y="1100147"/>
                    <a:pt x="307021" y="1015165"/>
                    <a:pt x="278280" y="886414"/>
                  </a:cubicBezTo>
                  <a:cubicBezTo>
                    <a:pt x="276175" y="877051"/>
                    <a:pt x="261439" y="811771"/>
                    <a:pt x="257391" y="793397"/>
                  </a:cubicBezTo>
                  <a:cubicBezTo>
                    <a:pt x="249821" y="759234"/>
                    <a:pt x="244235" y="732262"/>
                    <a:pt x="239620" y="707524"/>
                  </a:cubicBezTo>
                  <a:cubicBezTo>
                    <a:pt x="228488" y="648040"/>
                    <a:pt x="223630" y="602904"/>
                    <a:pt x="224966" y="566256"/>
                  </a:cubicBezTo>
                  <a:cubicBezTo>
                    <a:pt x="231645" y="386376"/>
                    <a:pt x="241482" y="254726"/>
                    <a:pt x="253708" y="164932"/>
                  </a:cubicBezTo>
                  <a:cubicBezTo>
                    <a:pt x="261642" y="106777"/>
                    <a:pt x="300423" y="10632"/>
                    <a:pt x="301273" y="9208"/>
                  </a:cubicBezTo>
                  <a:cubicBezTo>
                    <a:pt x="301597" y="8665"/>
                    <a:pt x="270952" y="285"/>
                    <a:pt x="269738" y="151"/>
                  </a:cubicBezTo>
                  <a:close/>
                </a:path>
              </a:pathLst>
            </a:custGeom>
            <a:solidFill>
              <a:srgbClr val="356a16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28" name="Google Shape;1106;p15"/>
            <p:cNvSpPr/>
            <p:nvPr/>
          </p:nvSpPr>
          <p:spPr>
            <a:xfrm>
              <a:off x="11648160" y="394560"/>
              <a:ext cx="469800" cy="339480"/>
            </a:xfrm>
            <a:custGeom>
              <a:avLst/>
              <a:gdLst>
                <a:gd name="textAreaLeft" fmla="*/ 0 w 469800"/>
                <a:gd name="textAreaRight" fmla="*/ 470160 w 469800"/>
                <a:gd name="textAreaTop" fmla="*/ 0 h 339480"/>
                <a:gd name="textAreaBottom" fmla="*/ 339840 h 339480"/>
              </a:gdLst>
              <a:ahLst/>
              <a:rect l="textAreaLeft" t="textAreaTop" r="textAreaRight" b="textAreaBottom"/>
              <a:pathLst>
                <a:path w="625304" h="451960">
                  <a:moveTo>
                    <a:pt x="258989" y="159907"/>
                  </a:moveTo>
                  <a:cubicBezTo>
                    <a:pt x="258989" y="159907"/>
                    <a:pt x="217860" y="282986"/>
                    <a:pt x="150499" y="364548"/>
                  </a:cubicBezTo>
                  <a:cubicBezTo>
                    <a:pt x="96376" y="430087"/>
                    <a:pt x="22214" y="470370"/>
                    <a:pt x="4322" y="443551"/>
                  </a:cubicBezTo>
                  <a:cubicBezTo>
                    <a:pt x="-21222" y="405276"/>
                    <a:pt x="72411" y="375413"/>
                    <a:pt x="129408" y="311372"/>
                  </a:cubicBezTo>
                  <a:cubicBezTo>
                    <a:pt x="185799" y="248092"/>
                    <a:pt x="219317" y="170044"/>
                    <a:pt x="219317" y="170044"/>
                  </a:cubicBezTo>
                  <a:cubicBezTo>
                    <a:pt x="219317" y="170044"/>
                    <a:pt x="144508" y="148836"/>
                    <a:pt x="95445" y="106286"/>
                  </a:cubicBezTo>
                  <a:cubicBezTo>
                    <a:pt x="49377" y="66311"/>
                    <a:pt x="28408" y="4994"/>
                    <a:pt x="42334" y="237"/>
                  </a:cubicBezTo>
                  <a:cubicBezTo>
                    <a:pt x="55651" y="-4305"/>
                    <a:pt x="102691" y="57421"/>
                    <a:pt x="160295" y="99720"/>
                  </a:cubicBezTo>
                  <a:cubicBezTo>
                    <a:pt x="227171" y="148876"/>
                    <a:pt x="304733" y="180059"/>
                    <a:pt x="304733" y="180059"/>
                  </a:cubicBezTo>
                  <a:cubicBezTo>
                    <a:pt x="304733" y="180059"/>
                    <a:pt x="591259" y="64614"/>
                    <a:pt x="606278" y="101906"/>
                  </a:cubicBezTo>
                  <a:cubicBezTo>
                    <a:pt x="613645" y="120187"/>
                    <a:pt x="441964" y="173023"/>
                    <a:pt x="371001" y="179695"/>
                  </a:cubicBezTo>
                  <a:cubicBezTo>
                    <a:pt x="226604" y="193268"/>
                    <a:pt x="447996" y="245562"/>
                    <a:pt x="464917" y="251245"/>
                  </a:cubicBezTo>
                  <a:cubicBezTo>
                    <a:pt x="545677" y="278392"/>
                    <a:pt x="624980" y="276999"/>
                    <a:pt x="625304" y="313570"/>
                  </a:cubicBezTo>
                  <a:cubicBezTo>
                    <a:pt x="625628" y="351473"/>
                    <a:pt x="538795" y="344899"/>
                    <a:pt x="457509" y="308243"/>
                  </a:cubicBezTo>
                  <a:cubicBezTo>
                    <a:pt x="357642" y="263191"/>
                    <a:pt x="258989" y="159907"/>
                    <a:pt x="258989" y="159907"/>
                  </a:cubicBezTo>
                  <a:close/>
                </a:path>
              </a:pathLst>
            </a:custGeom>
            <a:solidFill>
              <a:srgbClr val="356a16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29" name="Google Shape;1107;p15"/>
            <p:cNvSpPr/>
            <p:nvPr/>
          </p:nvSpPr>
          <p:spPr>
            <a:xfrm>
              <a:off x="11579400" y="818280"/>
              <a:ext cx="594360" cy="471960"/>
            </a:xfrm>
            <a:custGeom>
              <a:avLst/>
              <a:gdLst>
                <a:gd name="textAreaLeft" fmla="*/ 0 w 594360"/>
                <a:gd name="textAreaRight" fmla="*/ 594720 w 594360"/>
                <a:gd name="textAreaTop" fmla="*/ 0 h 471960"/>
                <a:gd name="textAreaBottom" fmla="*/ 472320 h 471960"/>
              </a:gdLst>
              <a:ahLst/>
              <a:rect l="textAreaLeft" t="textAreaTop" r="textAreaRight" b="textAreaBottom"/>
              <a:pathLst>
                <a:path w="791142" h="628090">
                  <a:moveTo>
                    <a:pt x="398954" y="337713"/>
                  </a:moveTo>
                  <a:cubicBezTo>
                    <a:pt x="398954" y="337713"/>
                    <a:pt x="423081" y="-13782"/>
                    <a:pt x="518252" y="419"/>
                  </a:cubicBezTo>
                  <a:cubicBezTo>
                    <a:pt x="613383" y="14620"/>
                    <a:pt x="526591" y="110374"/>
                    <a:pt x="495947" y="177261"/>
                  </a:cubicBezTo>
                  <a:cubicBezTo>
                    <a:pt x="462307" y="250779"/>
                    <a:pt x="435144" y="321379"/>
                    <a:pt x="435144" y="321379"/>
                  </a:cubicBezTo>
                  <a:cubicBezTo>
                    <a:pt x="435144" y="321379"/>
                    <a:pt x="491332" y="252621"/>
                    <a:pt x="567558" y="219358"/>
                  </a:cubicBezTo>
                  <a:cubicBezTo>
                    <a:pt x="657993" y="179893"/>
                    <a:pt x="762678" y="179071"/>
                    <a:pt x="774579" y="210606"/>
                  </a:cubicBezTo>
                  <a:cubicBezTo>
                    <a:pt x="790934" y="253921"/>
                    <a:pt x="750371" y="264584"/>
                    <a:pt x="698110" y="284557"/>
                  </a:cubicBezTo>
                  <a:cubicBezTo>
                    <a:pt x="604234" y="320415"/>
                    <a:pt x="457166" y="338421"/>
                    <a:pt x="457166" y="338421"/>
                  </a:cubicBezTo>
                  <a:cubicBezTo>
                    <a:pt x="457166" y="338421"/>
                    <a:pt x="565979" y="334734"/>
                    <a:pt x="655038" y="369636"/>
                  </a:cubicBezTo>
                  <a:cubicBezTo>
                    <a:pt x="746607" y="405503"/>
                    <a:pt x="815222" y="475463"/>
                    <a:pt x="783121" y="497484"/>
                  </a:cubicBezTo>
                  <a:cubicBezTo>
                    <a:pt x="719889" y="540799"/>
                    <a:pt x="647589" y="445923"/>
                    <a:pt x="562781" y="406118"/>
                  </a:cubicBezTo>
                  <a:cubicBezTo>
                    <a:pt x="495299" y="374466"/>
                    <a:pt x="413162" y="390970"/>
                    <a:pt x="413162" y="390970"/>
                  </a:cubicBezTo>
                  <a:cubicBezTo>
                    <a:pt x="413162" y="390970"/>
                    <a:pt x="425064" y="432143"/>
                    <a:pt x="450243" y="469937"/>
                  </a:cubicBezTo>
                  <a:cubicBezTo>
                    <a:pt x="460364" y="485150"/>
                    <a:pt x="472468" y="500350"/>
                    <a:pt x="484531" y="514988"/>
                  </a:cubicBezTo>
                  <a:cubicBezTo>
                    <a:pt x="526186" y="565550"/>
                    <a:pt x="567396" y="609383"/>
                    <a:pt x="526065" y="623879"/>
                  </a:cubicBezTo>
                  <a:cubicBezTo>
                    <a:pt x="483155" y="638906"/>
                    <a:pt x="416725" y="613645"/>
                    <a:pt x="391303" y="549256"/>
                  </a:cubicBezTo>
                  <a:cubicBezTo>
                    <a:pt x="367459" y="488878"/>
                    <a:pt x="383328" y="389549"/>
                    <a:pt x="383328" y="389549"/>
                  </a:cubicBezTo>
                  <a:cubicBezTo>
                    <a:pt x="383328" y="389549"/>
                    <a:pt x="299815" y="421108"/>
                    <a:pt x="257755" y="482656"/>
                  </a:cubicBezTo>
                  <a:cubicBezTo>
                    <a:pt x="215695" y="544204"/>
                    <a:pt x="176671" y="662223"/>
                    <a:pt x="131939" y="599027"/>
                  </a:cubicBezTo>
                  <a:cubicBezTo>
                    <a:pt x="111172" y="569703"/>
                    <a:pt x="104574" y="499274"/>
                    <a:pt x="160721" y="435176"/>
                  </a:cubicBezTo>
                  <a:cubicBezTo>
                    <a:pt x="211849" y="376777"/>
                    <a:pt x="360699" y="353857"/>
                    <a:pt x="360699" y="353857"/>
                  </a:cubicBezTo>
                  <a:cubicBezTo>
                    <a:pt x="360699" y="353857"/>
                    <a:pt x="305037" y="271664"/>
                    <a:pt x="181286" y="318322"/>
                  </a:cubicBezTo>
                  <a:cubicBezTo>
                    <a:pt x="80974" y="356128"/>
                    <a:pt x="375" y="314493"/>
                    <a:pt x="11" y="305583"/>
                  </a:cubicBezTo>
                  <a:cubicBezTo>
                    <a:pt x="-1204" y="273943"/>
                    <a:pt x="98381" y="242323"/>
                    <a:pt x="192621" y="244189"/>
                  </a:cubicBezTo>
                  <a:cubicBezTo>
                    <a:pt x="265973" y="245638"/>
                    <a:pt x="347259" y="293673"/>
                    <a:pt x="347259" y="293673"/>
                  </a:cubicBezTo>
                  <a:cubicBezTo>
                    <a:pt x="347259" y="293673"/>
                    <a:pt x="318356" y="242392"/>
                    <a:pt x="279817" y="214731"/>
                  </a:cubicBezTo>
                  <a:cubicBezTo>
                    <a:pt x="215088" y="168250"/>
                    <a:pt x="120726" y="115961"/>
                    <a:pt x="139752" y="87049"/>
                  </a:cubicBezTo>
                  <a:cubicBezTo>
                    <a:pt x="166713" y="46098"/>
                    <a:pt x="249254" y="85122"/>
                    <a:pt x="306575" y="156830"/>
                  </a:cubicBezTo>
                  <a:cubicBezTo>
                    <a:pt x="365516" y="230595"/>
                    <a:pt x="398954" y="337713"/>
                    <a:pt x="398954" y="337713"/>
                  </a:cubicBezTo>
                  <a:close/>
                </a:path>
              </a:pathLst>
            </a:custGeom>
            <a:solidFill>
              <a:srgbClr val="387e12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30" name="Google Shape;1108;p15"/>
            <p:cNvSpPr/>
            <p:nvPr/>
          </p:nvSpPr>
          <p:spPr>
            <a:xfrm>
              <a:off x="11542680" y="307800"/>
              <a:ext cx="604440" cy="486360"/>
            </a:xfrm>
            <a:custGeom>
              <a:avLst/>
              <a:gdLst>
                <a:gd name="textAreaLeft" fmla="*/ 0 w 604440"/>
                <a:gd name="textAreaRight" fmla="*/ 604800 w 604440"/>
                <a:gd name="textAreaTop" fmla="*/ 0 h 486360"/>
                <a:gd name="textAreaBottom" fmla="*/ 486720 h 486360"/>
              </a:gdLst>
              <a:ahLst/>
              <a:rect l="textAreaLeft" t="textAreaTop" r="textAreaRight" b="textAreaBottom"/>
              <a:pathLst>
                <a:path w="804306" h="647428">
                  <a:moveTo>
                    <a:pt x="403980" y="300501"/>
                  </a:moveTo>
                  <a:cubicBezTo>
                    <a:pt x="403980" y="300501"/>
                    <a:pt x="412400" y="652724"/>
                    <a:pt x="316338" y="647368"/>
                  </a:cubicBezTo>
                  <a:cubicBezTo>
                    <a:pt x="220277" y="642013"/>
                    <a:pt x="297879" y="538652"/>
                    <a:pt x="322208" y="469222"/>
                  </a:cubicBezTo>
                  <a:cubicBezTo>
                    <a:pt x="348926" y="392911"/>
                    <a:pt x="369450" y="320106"/>
                    <a:pt x="369450" y="320106"/>
                  </a:cubicBezTo>
                  <a:cubicBezTo>
                    <a:pt x="369450" y="320106"/>
                    <a:pt x="319860" y="393757"/>
                    <a:pt x="247035" y="433915"/>
                  </a:cubicBezTo>
                  <a:cubicBezTo>
                    <a:pt x="160607" y="481557"/>
                    <a:pt x="56449" y="492046"/>
                    <a:pt x="41673" y="461745"/>
                  </a:cubicBezTo>
                  <a:cubicBezTo>
                    <a:pt x="21433" y="420123"/>
                    <a:pt x="60780" y="405764"/>
                    <a:pt x="111017" y="381046"/>
                  </a:cubicBezTo>
                  <a:cubicBezTo>
                    <a:pt x="201169" y="336679"/>
                    <a:pt x="345930" y="305168"/>
                    <a:pt x="345930" y="305168"/>
                  </a:cubicBezTo>
                  <a:cubicBezTo>
                    <a:pt x="345930" y="305168"/>
                    <a:pt x="237926" y="318887"/>
                    <a:pt x="146034" y="292360"/>
                  </a:cubicBezTo>
                  <a:cubicBezTo>
                    <a:pt x="51550" y="265096"/>
                    <a:pt x="-23259" y="201771"/>
                    <a:pt x="6697" y="176879"/>
                  </a:cubicBezTo>
                  <a:cubicBezTo>
                    <a:pt x="65638" y="127913"/>
                    <a:pt x="146398" y="215709"/>
                    <a:pt x="234566" y="247511"/>
                  </a:cubicBezTo>
                  <a:cubicBezTo>
                    <a:pt x="304639" y="272803"/>
                    <a:pt x="384913" y="248782"/>
                    <a:pt x="384913" y="248782"/>
                  </a:cubicBezTo>
                  <a:cubicBezTo>
                    <a:pt x="384913" y="248782"/>
                    <a:pt x="369247" y="208883"/>
                    <a:pt x="340708" y="173576"/>
                  </a:cubicBezTo>
                  <a:cubicBezTo>
                    <a:pt x="329211" y="159363"/>
                    <a:pt x="315772" y="145344"/>
                    <a:pt x="302413" y="131884"/>
                  </a:cubicBezTo>
                  <a:cubicBezTo>
                    <a:pt x="256264" y="85383"/>
                    <a:pt x="211168" y="45542"/>
                    <a:pt x="251002" y="27289"/>
                  </a:cubicBezTo>
                  <a:cubicBezTo>
                    <a:pt x="292292" y="8372"/>
                    <a:pt x="360827" y="27386"/>
                    <a:pt x="392079" y="89156"/>
                  </a:cubicBezTo>
                  <a:cubicBezTo>
                    <a:pt x="421387" y="147077"/>
                    <a:pt x="414748" y="247442"/>
                    <a:pt x="414748" y="247442"/>
                  </a:cubicBezTo>
                  <a:cubicBezTo>
                    <a:pt x="414748" y="247442"/>
                    <a:pt x="494982" y="208309"/>
                    <a:pt x="531172" y="143142"/>
                  </a:cubicBezTo>
                  <a:cubicBezTo>
                    <a:pt x="567403" y="77975"/>
                    <a:pt x="595335" y="-43145"/>
                    <a:pt x="645694" y="15654"/>
                  </a:cubicBezTo>
                  <a:cubicBezTo>
                    <a:pt x="669092" y="42935"/>
                    <a:pt x="682168" y="112457"/>
                    <a:pt x="632173" y="181461"/>
                  </a:cubicBezTo>
                  <a:cubicBezTo>
                    <a:pt x="586672" y="244329"/>
                    <a:pt x="440575" y="280895"/>
                    <a:pt x="440575" y="280895"/>
                  </a:cubicBezTo>
                  <a:cubicBezTo>
                    <a:pt x="440575" y="280895"/>
                    <a:pt x="503564" y="357595"/>
                    <a:pt x="622498" y="299711"/>
                  </a:cubicBezTo>
                  <a:cubicBezTo>
                    <a:pt x="718884" y="252810"/>
                    <a:pt x="803004" y="286826"/>
                    <a:pt x="804178" y="295663"/>
                  </a:cubicBezTo>
                  <a:cubicBezTo>
                    <a:pt x="808307" y="327056"/>
                    <a:pt x="712083" y="367732"/>
                    <a:pt x="618085" y="374577"/>
                  </a:cubicBezTo>
                  <a:cubicBezTo>
                    <a:pt x="544895" y="379905"/>
                    <a:pt x="459521" y="339577"/>
                    <a:pt x="459521" y="339577"/>
                  </a:cubicBezTo>
                  <a:cubicBezTo>
                    <a:pt x="459521" y="339577"/>
                    <a:pt x="493039" y="387976"/>
                    <a:pt x="533925" y="411958"/>
                  </a:cubicBezTo>
                  <a:cubicBezTo>
                    <a:pt x="602703" y="452265"/>
                    <a:pt x="701477" y="495620"/>
                    <a:pt x="685204" y="526163"/>
                  </a:cubicBezTo>
                  <a:cubicBezTo>
                    <a:pt x="662129" y="569430"/>
                    <a:pt x="576349" y="538194"/>
                    <a:pt x="512673" y="472080"/>
                  </a:cubicBezTo>
                  <a:cubicBezTo>
                    <a:pt x="447133" y="404076"/>
                    <a:pt x="403980" y="300501"/>
                    <a:pt x="403980" y="300501"/>
                  </a:cubicBezTo>
                  <a:close/>
                </a:path>
              </a:pathLst>
            </a:custGeom>
            <a:solidFill>
              <a:srgbClr val="387e12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831" name="Google Shape;1109;p15"/>
          <p:cNvSpPr/>
          <p:nvPr/>
        </p:nvSpPr>
        <p:spPr>
          <a:xfrm>
            <a:off x="9087120" y="-103320"/>
            <a:ext cx="439200" cy="1595880"/>
          </a:xfrm>
          <a:custGeom>
            <a:avLst/>
            <a:gdLst>
              <a:gd name="textAreaLeft" fmla="*/ 0 w 439200"/>
              <a:gd name="textAreaRight" fmla="*/ 439560 w 439200"/>
              <a:gd name="textAreaTop" fmla="*/ 0 h 1595880"/>
              <a:gd name="textAreaBottom" fmla="*/ 1596240 h 1595880"/>
            </a:gdLst>
            <a:ahLst/>
            <a:rect l="textAreaLeft" t="textAreaTop" r="textAreaRight" b="textAreaBottom"/>
            <a:pathLst>
              <a:path w="585989" h="2128220">
                <a:moveTo>
                  <a:pt x="223748" y="0"/>
                </a:moveTo>
                <a:cubicBezTo>
                  <a:pt x="235730" y="6750"/>
                  <a:pt x="247915" y="12516"/>
                  <a:pt x="260667" y="16446"/>
                </a:cubicBezTo>
                <a:cubicBezTo>
                  <a:pt x="269370" y="19127"/>
                  <a:pt x="278074" y="20640"/>
                  <a:pt x="286736" y="21632"/>
                </a:cubicBezTo>
                <a:cubicBezTo>
                  <a:pt x="284672" y="30921"/>
                  <a:pt x="280948" y="47722"/>
                  <a:pt x="280300" y="50602"/>
                </a:cubicBezTo>
                <a:cubicBezTo>
                  <a:pt x="242653" y="219198"/>
                  <a:pt x="222979" y="329847"/>
                  <a:pt x="213749" y="444027"/>
                </a:cubicBezTo>
                <a:cubicBezTo>
                  <a:pt x="209984" y="490670"/>
                  <a:pt x="208365" y="535215"/>
                  <a:pt x="209175" y="578121"/>
                </a:cubicBezTo>
                <a:cubicBezTo>
                  <a:pt x="209417" y="589379"/>
                  <a:pt x="210470" y="641572"/>
                  <a:pt x="210591" y="648332"/>
                </a:cubicBezTo>
                <a:cubicBezTo>
                  <a:pt x="212535" y="756032"/>
                  <a:pt x="214721" y="800720"/>
                  <a:pt x="221724" y="851876"/>
                </a:cubicBezTo>
                <a:cubicBezTo>
                  <a:pt x="234880" y="948436"/>
                  <a:pt x="264270" y="1042935"/>
                  <a:pt x="357336" y="1291984"/>
                </a:cubicBezTo>
                <a:cubicBezTo>
                  <a:pt x="414172" y="1444048"/>
                  <a:pt x="416884" y="1603916"/>
                  <a:pt x="387940" y="1751952"/>
                </a:cubicBezTo>
                <a:cubicBezTo>
                  <a:pt x="386563" y="1758927"/>
                  <a:pt x="385187" y="1764198"/>
                  <a:pt x="383770" y="1770675"/>
                </a:cubicBezTo>
                <a:cubicBezTo>
                  <a:pt x="393567" y="1794611"/>
                  <a:pt x="412350" y="1823981"/>
                  <a:pt x="448661" y="1845565"/>
                </a:cubicBezTo>
                <a:cubicBezTo>
                  <a:pt x="521528" y="1888892"/>
                  <a:pt x="594597" y="1921067"/>
                  <a:pt x="585165" y="1961823"/>
                </a:cubicBezTo>
                <a:cubicBezTo>
                  <a:pt x="579659" y="1985622"/>
                  <a:pt x="553225" y="1983011"/>
                  <a:pt x="521649" y="1965491"/>
                </a:cubicBezTo>
                <a:cubicBezTo>
                  <a:pt x="466433" y="1934847"/>
                  <a:pt x="400206" y="1861632"/>
                  <a:pt x="400206" y="1861632"/>
                </a:cubicBezTo>
                <a:cubicBezTo>
                  <a:pt x="400206" y="1861632"/>
                  <a:pt x="548934" y="2075887"/>
                  <a:pt x="516103" y="2095537"/>
                </a:cubicBezTo>
                <a:cubicBezTo>
                  <a:pt x="500356" y="2104941"/>
                  <a:pt x="445706" y="2074033"/>
                  <a:pt x="402230" y="2016092"/>
                </a:cubicBezTo>
                <a:cubicBezTo>
                  <a:pt x="358753" y="1958152"/>
                  <a:pt x="342277" y="1863656"/>
                  <a:pt x="342277" y="1863656"/>
                </a:cubicBezTo>
                <a:cubicBezTo>
                  <a:pt x="342277" y="1863656"/>
                  <a:pt x="334181" y="1900462"/>
                  <a:pt x="335071" y="1948286"/>
                </a:cubicBezTo>
                <a:cubicBezTo>
                  <a:pt x="336569" y="2030941"/>
                  <a:pt x="340050" y="2142762"/>
                  <a:pt x="279410" y="2126659"/>
                </a:cubicBezTo>
                <a:cubicBezTo>
                  <a:pt x="183671" y="2101237"/>
                  <a:pt x="306087" y="1838861"/>
                  <a:pt x="306087" y="1838861"/>
                </a:cubicBezTo>
                <a:cubicBezTo>
                  <a:pt x="306087" y="1838861"/>
                  <a:pt x="175656" y="1939826"/>
                  <a:pt x="91536" y="1957395"/>
                </a:cubicBezTo>
                <a:cubicBezTo>
                  <a:pt x="26685" y="1970940"/>
                  <a:pt x="-12703" y="1922269"/>
                  <a:pt x="3732" y="1887313"/>
                </a:cubicBezTo>
                <a:cubicBezTo>
                  <a:pt x="16484" y="1860256"/>
                  <a:pt x="109631" y="1852091"/>
                  <a:pt x="185898" y="1835445"/>
                </a:cubicBezTo>
                <a:cubicBezTo>
                  <a:pt x="244555" y="1822649"/>
                  <a:pt x="281919" y="1795089"/>
                  <a:pt x="281919" y="1795089"/>
                </a:cubicBezTo>
                <a:cubicBezTo>
                  <a:pt x="281919" y="1795089"/>
                  <a:pt x="69393" y="1791199"/>
                  <a:pt x="111008" y="1734116"/>
                </a:cubicBezTo>
                <a:cubicBezTo>
                  <a:pt x="116068" y="1727206"/>
                  <a:pt x="123880" y="1724737"/>
                  <a:pt x="133799" y="1725008"/>
                </a:cubicBezTo>
                <a:cubicBezTo>
                  <a:pt x="163593" y="1725814"/>
                  <a:pt x="212939" y="1750924"/>
                  <a:pt x="266375" y="1750560"/>
                </a:cubicBezTo>
                <a:cubicBezTo>
                  <a:pt x="287142" y="1750422"/>
                  <a:pt x="305439" y="1747447"/>
                  <a:pt x="321793" y="1743856"/>
                </a:cubicBezTo>
                <a:cubicBezTo>
                  <a:pt x="322118" y="1742144"/>
                  <a:pt x="322563" y="1740925"/>
                  <a:pt x="322927" y="1739176"/>
                </a:cubicBezTo>
                <a:cubicBezTo>
                  <a:pt x="349726" y="1602127"/>
                  <a:pt x="347135" y="1454099"/>
                  <a:pt x="295197" y="1315135"/>
                </a:cubicBezTo>
                <a:cubicBezTo>
                  <a:pt x="200431" y="1061516"/>
                  <a:pt x="170110" y="964017"/>
                  <a:pt x="156063" y="860984"/>
                </a:cubicBezTo>
                <a:cubicBezTo>
                  <a:pt x="148614" y="806428"/>
                  <a:pt x="146145" y="759732"/>
                  <a:pt x="144162" y="649470"/>
                </a:cubicBezTo>
                <a:cubicBezTo>
                  <a:pt x="144040" y="642697"/>
                  <a:pt x="143271" y="590727"/>
                  <a:pt x="143028" y="579514"/>
                </a:cubicBezTo>
                <a:cubicBezTo>
                  <a:pt x="142138" y="534305"/>
                  <a:pt x="143757" y="487484"/>
                  <a:pt x="147724" y="438716"/>
                </a:cubicBezTo>
                <a:cubicBezTo>
                  <a:pt x="157237" y="320714"/>
                  <a:pt x="177397" y="207558"/>
                  <a:pt x="215652" y="36180"/>
                </a:cubicBezTo>
                <a:cubicBezTo>
                  <a:pt x="216461" y="32537"/>
                  <a:pt x="220833" y="12947"/>
                  <a:pt x="223748" y="0"/>
                </a:cubicBezTo>
                <a:close/>
              </a:path>
            </a:pathLst>
          </a:custGeom>
          <a:solidFill>
            <a:srgbClr val="356a16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832" name="Google Shape;1110;p15"/>
          <p:cNvGrpSpPr/>
          <p:nvPr/>
        </p:nvGrpSpPr>
        <p:grpSpPr>
          <a:xfrm>
            <a:off x="8836560" y="102960"/>
            <a:ext cx="791280" cy="628200"/>
            <a:chOff x="8836560" y="102960"/>
            <a:chExt cx="791280" cy="628200"/>
          </a:xfrm>
        </p:grpSpPr>
        <p:sp>
          <p:nvSpPr>
            <p:cNvPr id="833" name="Google Shape;1111;p15"/>
            <p:cNvSpPr/>
            <p:nvPr/>
          </p:nvSpPr>
          <p:spPr>
            <a:xfrm>
              <a:off x="8886600" y="197280"/>
              <a:ext cx="634320" cy="448200"/>
            </a:xfrm>
            <a:custGeom>
              <a:avLst/>
              <a:gdLst>
                <a:gd name="textAreaLeft" fmla="*/ 0 w 634320"/>
                <a:gd name="textAreaRight" fmla="*/ 634680 w 634320"/>
                <a:gd name="textAreaTop" fmla="*/ 0 h 448200"/>
                <a:gd name="textAreaBottom" fmla="*/ 448560 h 448200"/>
              </a:gdLst>
              <a:ahLst/>
              <a:rect l="textAreaLeft" t="textAreaTop" r="textAreaRight" b="textAreaBottom"/>
              <a:pathLst>
                <a:path w="844235" h="596695">
                  <a:moveTo>
                    <a:pt x="467611" y="358289"/>
                  </a:moveTo>
                  <a:cubicBezTo>
                    <a:pt x="467611" y="358289"/>
                    <a:pt x="537238" y="200218"/>
                    <a:pt x="636539" y="100395"/>
                  </a:cubicBezTo>
                  <a:cubicBezTo>
                    <a:pt x="716327" y="20186"/>
                    <a:pt x="819554" y="-24092"/>
                    <a:pt x="839997" y="13649"/>
                  </a:cubicBezTo>
                  <a:cubicBezTo>
                    <a:pt x="869144" y="67520"/>
                    <a:pt x="741385" y="95598"/>
                    <a:pt x="657953" y="173464"/>
                  </a:cubicBezTo>
                  <a:cubicBezTo>
                    <a:pt x="575453" y="250406"/>
                    <a:pt x="521450" y="349735"/>
                    <a:pt x="521450" y="349735"/>
                  </a:cubicBezTo>
                  <a:cubicBezTo>
                    <a:pt x="521450" y="349735"/>
                    <a:pt x="617998" y="387039"/>
                    <a:pt x="677748" y="449457"/>
                  </a:cubicBezTo>
                  <a:cubicBezTo>
                    <a:pt x="733936" y="508102"/>
                    <a:pt x="754177" y="591947"/>
                    <a:pt x="735110" y="596537"/>
                  </a:cubicBezTo>
                  <a:cubicBezTo>
                    <a:pt x="716934" y="600925"/>
                    <a:pt x="662123" y="513328"/>
                    <a:pt x="591038" y="450190"/>
                  </a:cubicBezTo>
                  <a:cubicBezTo>
                    <a:pt x="508415" y="376821"/>
                    <a:pt x="409439" y="325961"/>
                    <a:pt x="409439" y="325961"/>
                  </a:cubicBezTo>
                  <a:cubicBezTo>
                    <a:pt x="409439" y="325961"/>
                    <a:pt x="15528" y="443761"/>
                    <a:pt x="177" y="392488"/>
                  </a:cubicBezTo>
                  <a:cubicBezTo>
                    <a:pt x="-7348" y="367353"/>
                    <a:pt x="226666" y="318423"/>
                    <a:pt x="321594" y="318302"/>
                  </a:cubicBezTo>
                  <a:cubicBezTo>
                    <a:pt x="514609" y="318059"/>
                    <a:pt x="227638" y="221543"/>
                    <a:pt x="205899" y="211929"/>
                  </a:cubicBezTo>
                  <a:cubicBezTo>
                    <a:pt x="102206" y="166027"/>
                    <a:pt x="-3102" y="158125"/>
                    <a:pt x="975" y="109617"/>
                  </a:cubicBezTo>
                  <a:cubicBezTo>
                    <a:pt x="5201" y="59339"/>
                    <a:pt x="119512" y="78725"/>
                    <a:pt x="222699" y="137298"/>
                  </a:cubicBezTo>
                  <a:cubicBezTo>
                    <a:pt x="349567" y="209282"/>
                    <a:pt x="467611" y="358289"/>
                    <a:pt x="467611" y="358289"/>
                  </a:cubicBezTo>
                  <a:close/>
                </a:path>
              </a:pathLst>
            </a:custGeom>
            <a:solidFill>
              <a:srgbClr val="356a16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34" name="Google Shape;1112;p15"/>
            <p:cNvSpPr/>
            <p:nvPr/>
          </p:nvSpPr>
          <p:spPr>
            <a:xfrm>
              <a:off x="8836560" y="102960"/>
              <a:ext cx="791280" cy="628200"/>
            </a:xfrm>
            <a:custGeom>
              <a:avLst/>
              <a:gdLst>
                <a:gd name="textAreaLeft" fmla="*/ 0 w 791280"/>
                <a:gd name="textAreaRight" fmla="*/ 791640 w 791280"/>
                <a:gd name="textAreaTop" fmla="*/ 0 h 628200"/>
                <a:gd name="textAreaBottom" fmla="*/ 628560 h 628200"/>
              </a:gdLst>
              <a:ahLst/>
              <a:rect l="textAreaLeft" t="textAreaTop" r="textAreaRight" b="textAreaBottom"/>
              <a:pathLst>
                <a:path w="1053029" h="836026">
                  <a:moveTo>
                    <a:pt x="530987" y="449517"/>
                  </a:moveTo>
                  <a:cubicBezTo>
                    <a:pt x="530987" y="449517"/>
                    <a:pt x="563130" y="-18346"/>
                    <a:pt x="689796" y="558"/>
                  </a:cubicBezTo>
                  <a:cubicBezTo>
                    <a:pt x="816461" y="19461"/>
                    <a:pt x="700887" y="146916"/>
                    <a:pt x="660123" y="235946"/>
                  </a:cubicBezTo>
                  <a:cubicBezTo>
                    <a:pt x="615310" y="333801"/>
                    <a:pt x="579201" y="427779"/>
                    <a:pt x="579201" y="427779"/>
                  </a:cubicBezTo>
                  <a:cubicBezTo>
                    <a:pt x="579201" y="427779"/>
                    <a:pt x="653969" y="336255"/>
                    <a:pt x="755416" y="291980"/>
                  </a:cubicBezTo>
                  <a:cubicBezTo>
                    <a:pt x="875807" y="239452"/>
                    <a:pt x="1015183" y="238355"/>
                    <a:pt x="1031012" y="280330"/>
                  </a:cubicBezTo>
                  <a:cubicBezTo>
                    <a:pt x="1052750" y="337987"/>
                    <a:pt x="998789" y="352180"/>
                    <a:pt x="929201" y="378764"/>
                  </a:cubicBezTo>
                  <a:cubicBezTo>
                    <a:pt x="804236" y="426491"/>
                    <a:pt x="608509" y="450460"/>
                    <a:pt x="608509" y="450460"/>
                  </a:cubicBezTo>
                  <a:cubicBezTo>
                    <a:pt x="608509" y="450460"/>
                    <a:pt x="753351" y="445554"/>
                    <a:pt x="871921" y="492006"/>
                  </a:cubicBezTo>
                  <a:cubicBezTo>
                    <a:pt x="993729" y="539750"/>
                    <a:pt x="1085095" y="632873"/>
                    <a:pt x="1042347" y="662181"/>
                  </a:cubicBezTo>
                  <a:cubicBezTo>
                    <a:pt x="958227" y="719839"/>
                    <a:pt x="861962" y="593549"/>
                    <a:pt x="749060" y="540568"/>
                  </a:cubicBezTo>
                  <a:cubicBezTo>
                    <a:pt x="659273" y="498439"/>
                    <a:pt x="549892" y="520404"/>
                    <a:pt x="549892" y="520404"/>
                  </a:cubicBezTo>
                  <a:cubicBezTo>
                    <a:pt x="549892" y="520404"/>
                    <a:pt x="565761" y="575211"/>
                    <a:pt x="599279" y="625513"/>
                  </a:cubicBezTo>
                  <a:cubicBezTo>
                    <a:pt x="612760" y="645766"/>
                    <a:pt x="628831" y="665999"/>
                    <a:pt x="644902" y="685482"/>
                  </a:cubicBezTo>
                  <a:cubicBezTo>
                    <a:pt x="700361" y="752782"/>
                    <a:pt x="755253" y="811128"/>
                    <a:pt x="700199" y="830421"/>
                  </a:cubicBezTo>
                  <a:cubicBezTo>
                    <a:pt x="643121" y="850423"/>
                    <a:pt x="554669" y="816800"/>
                    <a:pt x="520826" y="731093"/>
                  </a:cubicBezTo>
                  <a:cubicBezTo>
                    <a:pt x="489089" y="650725"/>
                    <a:pt x="510220" y="518513"/>
                    <a:pt x="510220" y="518513"/>
                  </a:cubicBezTo>
                  <a:cubicBezTo>
                    <a:pt x="510220" y="518513"/>
                    <a:pt x="399059" y="560521"/>
                    <a:pt x="343073" y="642443"/>
                  </a:cubicBezTo>
                  <a:cubicBezTo>
                    <a:pt x="287088" y="724369"/>
                    <a:pt x="235163" y="881464"/>
                    <a:pt x="175615" y="797340"/>
                  </a:cubicBezTo>
                  <a:cubicBezTo>
                    <a:pt x="147986" y="758308"/>
                    <a:pt x="139202" y="664562"/>
                    <a:pt x="213914" y="579247"/>
                  </a:cubicBezTo>
                  <a:cubicBezTo>
                    <a:pt x="281987" y="501515"/>
                    <a:pt x="480103" y="471005"/>
                    <a:pt x="480103" y="471005"/>
                  </a:cubicBezTo>
                  <a:cubicBezTo>
                    <a:pt x="480103" y="471005"/>
                    <a:pt x="406022" y="361604"/>
                    <a:pt x="241279" y="423706"/>
                  </a:cubicBezTo>
                  <a:cubicBezTo>
                    <a:pt x="107792" y="474029"/>
                    <a:pt x="477" y="418610"/>
                    <a:pt x="15" y="406753"/>
                  </a:cubicBezTo>
                  <a:cubicBezTo>
                    <a:pt x="-1620" y="364636"/>
                    <a:pt x="130911" y="322552"/>
                    <a:pt x="256359" y="325029"/>
                  </a:cubicBezTo>
                  <a:cubicBezTo>
                    <a:pt x="354003" y="326960"/>
                    <a:pt x="462210" y="390900"/>
                    <a:pt x="462210" y="390900"/>
                  </a:cubicBezTo>
                  <a:cubicBezTo>
                    <a:pt x="462210" y="390900"/>
                    <a:pt x="423752" y="322637"/>
                    <a:pt x="372463" y="285823"/>
                  </a:cubicBezTo>
                  <a:cubicBezTo>
                    <a:pt x="286278" y="223952"/>
                    <a:pt x="160685" y="154352"/>
                    <a:pt x="186010" y="115869"/>
                  </a:cubicBezTo>
                  <a:cubicBezTo>
                    <a:pt x="221889" y="61359"/>
                    <a:pt x="331739" y="113301"/>
                    <a:pt x="408046" y="208751"/>
                  </a:cubicBezTo>
                  <a:cubicBezTo>
                    <a:pt x="486539" y="306938"/>
                    <a:pt x="530987" y="449517"/>
                    <a:pt x="530987" y="449517"/>
                  </a:cubicBezTo>
                  <a:close/>
                </a:path>
              </a:pathLst>
            </a:custGeom>
            <a:solidFill>
              <a:srgbClr val="387e12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835" name="Google Shape;1113;p15"/>
          <p:cNvGrpSpPr/>
          <p:nvPr/>
        </p:nvGrpSpPr>
        <p:grpSpPr>
          <a:xfrm>
            <a:off x="9505800" y="-59400"/>
            <a:ext cx="2711520" cy="2725920"/>
            <a:chOff x="9505800" y="-59400"/>
            <a:chExt cx="2711520" cy="2725920"/>
          </a:xfrm>
        </p:grpSpPr>
        <p:sp>
          <p:nvSpPr>
            <p:cNvPr id="836" name="Google Shape;1114;p15"/>
            <p:cNvSpPr/>
            <p:nvPr/>
          </p:nvSpPr>
          <p:spPr>
            <a:xfrm flipH="1">
              <a:off x="10953360" y="2126160"/>
              <a:ext cx="162720" cy="159480"/>
            </a:xfrm>
            <a:custGeom>
              <a:avLst/>
              <a:gdLst>
                <a:gd name="textAreaLeft" fmla="*/ 360 w 162720"/>
                <a:gd name="textAreaRight" fmla="*/ 163440 w 162720"/>
                <a:gd name="textAreaTop" fmla="*/ 0 h 159480"/>
                <a:gd name="textAreaBottom" fmla="*/ 159840 h 159480"/>
              </a:gdLst>
              <a:ahLst/>
              <a:rect l="textAreaLeft" t="textAreaTop" r="textAreaRight" b="textAreaBottom"/>
              <a:pathLst>
                <a:path w="219093" h="215028">
                  <a:moveTo>
                    <a:pt x="86878" y="0"/>
                  </a:moveTo>
                  <a:cubicBezTo>
                    <a:pt x="86878" y="0"/>
                    <a:pt x="116089" y="43444"/>
                    <a:pt x="140066" y="68130"/>
                  </a:cubicBezTo>
                  <a:cubicBezTo>
                    <a:pt x="164043" y="92820"/>
                    <a:pt x="219093" y="117039"/>
                    <a:pt x="219093" y="117039"/>
                  </a:cubicBezTo>
                  <a:lnTo>
                    <a:pt x="153368" y="151036"/>
                  </a:lnTo>
                  <a:cubicBezTo>
                    <a:pt x="153368" y="151036"/>
                    <a:pt x="195129" y="130678"/>
                    <a:pt x="197914" y="158225"/>
                  </a:cubicBezTo>
                  <a:cubicBezTo>
                    <a:pt x="200699" y="185772"/>
                    <a:pt x="132492" y="247182"/>
                    <a:pt x="64836" y="194120"/>
                  </a:cubicBezTo>
                  <a:cubicBezTo>
                    <a:pt x="-2825" y="141053"/>
                    <a:pt x="17" y="85585"/>
                    <a:pt x="17" y="85585"/>
                  </a:cubicBezTo>
                  <a:lnTo>
                    <a:pt x="86878" y="0"/>
                  </a:lnTo>
                  <a:close/>
                </a:path>
              </a:pathLst>
            </a:custGeom>
            <a:solidFill>
              <a:srgbClr val="f1d1ac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37" name="Google Shape;1115;p15"/>
            <p:cNvSpPr/>
            <p:nvPr/>
          </p:nvSpPr>
          <p:spPr>
            <a:xfrm flipH="1">
              <a:off x="10436400" y="2151000"/>
              <a:ext cx="597600" cy="410040"/>
            </a:xfrm>
            <a:custGeom>
              <a:avLst/>
              <a:gdLst>
                <a:gd name="textAreaLeft" fmla="*/ 360 w 597600"/>
                <a:gd name="textAreaRight" fmla="*/ 598320 w 597600"/>
                <a:gd name="textAreaTop" fmla="*/ 0 h 410040"/>
                <a:gd name="textAreaBottom" fmla="*/ 410400 h 410040"/>
              </a:gdLst>
              <a:ahLst/>
              <a:rect l="textAreaLeft" t="textAreaTop" r="textAreaRight" b="textAreaBottom"/>
              <a:pathLst>
                <a:path w="803702" h="551640">
                  <a:moveTo>
                    <a:pt x="113368" y="0"/>
                  </a:moveTo>
                  <a:cubicBezTo>
                    <a:pt x="113368" y="0"/>
                    <a:pt x="121391" y="107700"/>
                    <a:pt x="225015" y="188606"/>
                  </a:cubicBezTo>
                  <a:cubicBezTo>
                    <a:pt x="328643" y="269516"/>
                    <a:pt x="556828" y="89666"/>
                    <a:pt x="729626" y="200791"/>
                  </a:cubicBezTo>
                  <a:cubicBezTo>
                    <a:pt x="902420" y="311916"/>
                    <a:pt x="730913" y="608085"/>
                    <a:pt x="639405" y="542182"/>
                  </a:cubicBezTo>
                  <a:cubicBezTo>
                    <a:pt x="547893" y="476319"/>
                    <a:pt x="705624" y="359866"/>
                    <a:pt x="597183" y="314523"/>
                  </a:cubicBezTo>
                  <a:cubicBezTo>
                    <a:pt x="488746" y="269176"/>
                    <a:pt x="393761" y="382111"/>
                    <a:pt x="210450" y="328060"/>
                  </a:cubicBezTo>
                  <a:cubicBezTo>
                    <a:pt x="27143" y="274005"/>
                    <a:pt x="0" y="20176"/>
                    <a:pt x="0" y="20176"/>
                  </a:cubicBezTo>
                  <a:lnTo>
                    <a:pt x="113368" y="0"/>
                  </a:lnTo>
                  <a:close/>
                </a:path>
              </a:pathLst>
            </a:custGeom>
            <a:solidFill>
              <a:srgbClr val="a97551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38" name="Google Shape;1116;p15"/>
            <p:cNvSpPr/>
            <p:nvPr/>
          </p:nvSpPr>
          <p:spPr>
            <a:xfrm flipH="1">
              <a:off x="10608120" y="1251000"/>
              <a:ext cx="842400" cy="905400"/>
            </a:xfrm>
            <a:custGeom>
              <a:avLst/>
              <a:gdLst>
                <a:gd name="textAreaLeft" fmla="*/ 360 w 842400"/>
                <a:gd name="textAreaRight" fmla="*/ 843120 w 842400"/>
                <a:gd name="textAreaTop" fmla="*/ 0 h 905400"/>
                <a:gd name="textAreaBottom" fmla="*/ 905760 h 905400"/>
              </a:gdLst>
              <a:ahLst/>
              <a:rect l="textAreaLeft" t="textAreaTop" r="textAreaRight" b="textAreaBottom"/>
              <a:pathLst>
                <a:path w="1132914" h="1217884">
                  <a:moveTo>
                    <a:pt x="1126883" y="1047928"/>
                  </a:moveTo>
                  <a:lnTo>
                    <a:pt x="867406" y="1028935"/>
                  </a:lnTo>
                  <a:cubicBezTo>
                    <a:pt x="867406" y="1028935"/>
                    <a:pt x="721925" y="827034"/>
                    <a:pt x="544961" y="681326"/>
                  </a:cubicBezTo>
                  <a:cubicBezTo>
                    <a:pt x="451445" y="604327"/>
                    <a:pt x="362868" y="474503"/>
                    <a:pt x="319489" y="346562"/>
                  </a:cubicBezTo>
                  <a:cubicBezTo>
                    <a:pt x="280784" y="232405"/>
                    <a:pt x="217419" y="8649"/>
                    <a:pt x="129190" y="986"/>
                  </a:cubicBezTo>
                  <a:cubicBezTo>
                    <a:pt x="47758" y="-6086"/>
                    <a:pt x="33063" y="25437"/>
                    <a:pt x="6123" y="77653"/>
                  </a:cubicBezTo>
                  <a:cubicBezTo>
                    <a:pt x="-28840" y="145423"/>
                    <a:pt x="95992" y="397581"/>
                    <a:pt x="126535" y="466322"/>
                  </a:cubicBezTo>
                  <a:cubicBezTo>
                    <a:pt x="213800" y="662709"/>
                    <a:pt x="414243" y="828237"/>
                    <a:pt x="414243" y="828237"/>
                  </a:cubicBezTo>
                  <a:cubicBezTo>
                    <a:pt x="414243" y="828237"/>
                    <a:pt x="637477" y="1068003"/>
                    <a:pt x="813315" y="1164158"/>
                  </a:cubicBezTo>
                  <a:cubicBezTo>
                    <a:pt x="989154" y="1260313"/>
                    <a:pt x="1132915" y="1198073"/>
                    <a:pt x="1132915" y="1198073"/>
                  </a:cubicBezTo>
                  <a:lnTo>
                    <a:pt x="1126883" y="1047928"/>
                  </a:lnTo>
                  <a:close/>
                </a:path>
              </a:pathLst>
            </a:custGeom>
            <a:solidFill>
              <a:srgbClr val="a97551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839" name="Google Shape;1117;p15"/>
            <p:cNvGrpSpPr/>
            <p:nvPr/>
          </p:nvGrpSpPr>
          <p:grpSpPr>
            <a:xfrm>
              <a:off x="11281320" y="2373120"/>
              <a:ext cx="226800" cy="194040"/>
              <a:chOff x="11281320" y="2373120"/>
              <a:chExt cx="226800" cy="194040"/>
            </a:xfrm>
          </p:grpSpPr>
          <p:sp>
            <p:nvSpPr>
              <p:cNvPr id="840" name="Google Shape;1118;p15"/>
              <p:cNvSpPr/>
              <p:nvPr/>
            </p:nvSpPr>
            <p:spPr>
              <a:xfrm flipH="1">
                <a:off x="11281320" y="2373120"/>
                <a:ext cx="226800" cy="194040"/>
              </a:xfrm>
              <a:custGeom>
                <a:avLst/>
                <a:gdLst>
                  <a:gd name="textAreaLeft" fmla="*/ 360 w 226800"/>
                  <a:gd name="textAreaRight" fmla="*/ 227520 w 226800"/>
                  <a:gd name="textAreaTop" fmla="*/ 0 h 194040"/>
                  <a:gd name="textAreaBottom" fmla="*/ 194400 h 194040"/>
                </a:gdLst>
                <a:ahLst/>
                <a:rect l="textAreaLeft" t="textAreaTop" r="textAreaRight" b="textAreaBottom"/>
                <a:pathLst>
                  <a:path w="305621" h="261278">
                    <a:moveTo>
                      <a:pt x="139564" y="39757"/>
                    </a:moveTo>
                    <a:cubicBezTo>
                      <a:pt x="110479" y="68098"/>
                      <a:pt x="44413" y="123359"/>
                      <a:pt x="22938" y="159217"/>
                    </a:cubicBezTo>
                    <a:cubicBezTo>
                      <a:pt x="1462" y="195083"/>
                      <a:pt x="-11277" y="253255"/>
                      <a:pt x="13842" y="260137"/>
                    </a:cubicBezTo>
                    <a:cubicBezTo>
                      <a:pt x="38956" y="266978"/>
                      <a:pt x="42737" y="240827"/>
                      <a:pt x="42737" y="240827"/>
                    </a:cubicBezTo>
                    <a:cubicBezTo>
                      <a:pt x="42737" y="240827"/>
                      <a:pt x="51983" y="263618"/>
                      <a:pt x="72968" y="258234"/>
                    </a:cubicBezTo>
                    <a:cubicBezTo>
                      <a:pt x="93958" y="252850"/>
                      <a:pt x="94035" y="225363"/>
                      <a:pt x="94035" y="225363"/>
                    </a:cubicBezTo>
                    <a:cubicBezTo>
                      <a:pt x="94035" y="225363"/>
                      <a:pt x="111211" y="244389"/>
                      <a:pt x="140135" y="226902"/>
                    </a:cubicBezTo>
                    <a:cubicBezTo>
                      <a:pt x="169063" y="209414"/>
                      <a:pt x="163873" y="166423"/>
                      <a:pt x="187219" y="133139"/>
                    </a:cubicBezTo>
                    <a:cubicBezTo>
                      <a:pt x="210564" y="99872"/>
                      <a:pt x="327211" y="82489"/>
                      <a:pt x="302101" y="25325"/>
                    </a:cubicBezTo>
                    <a:cubicBezTo>
                      <a:pt x="298546" y="17237"/>
                      <a:pt x="216414" y="-35113"/>
                      <a:pt x="139564" y="39757"/>
                    </a:cubicBezTo>
                    <a:close/>
                  </a:path>
                </a:pathLst>
              </a:custGeom>
              <a:solidFill>
                <a:srgbClr val="f1d1ac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41" name="Google Shape;1119;p15"/>
              <p:cNvSpPr/>
              <p:nvPr/>
            </p:nvSpPr>
            <p:spPr>
              <a:xfrm flipH="1">
                <a:off x="11462040" y="2485080"/>
                <a:ext cx="15480" cy="71280"/>
              </a:xfrm>
              <a:custGeom>
                <a:avLst/>
                <a:gdLst>
                  <a:gd name="textAreaLeft" fmla="*/ -360 w 15480"/>
                  <a:gd name="textAreaRight" fmla="*/ 15480 w 15480"/>
                  <a:gd name="textAreaTop" fmla="*/ 0 h 71280"/>
                  <a:gd name="textAreaBottom" fmla="*/ 71640 h 71280"/>
                </a:gdLst>
                <a:ahLst/>
                <a:rect l="textAreaLeft" t="textAreaTop" r="textAreaRight" b="textAreaBottom"/>
                <a:pathLst>
                  <a:path w="21420" h="96276">
                    <a:moveTo>
                      <a:pt x="3479" y="96277"/>
                    </a:moveTo>
                    <a:cubicBezTo>
                      <a:pt x="3479" y="96277"/>
                      <a:pt x="-2884" y="73283"/>
                      <a:pt x="1601" y="49237"/>
                    </a:cubicBezTo>
                    <a:cubicBezTo>
                      <a:pt x="6086" y="25151"/>
                      <a:pt x="21420" y="0"/>
                      <a:pt x="21420" y="0"/>
                    </a:cubicBezTo>
                  </a:path>
                </a:pathLst>
              </a:custGeom>
              <a:noFill/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640" bIns="35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42" name="Google Shape;1120;p15"/>
              <p:cNvSpPr/>
              <p:nvPr/>
            </p:nvSpPr>
            <p:spPr>
              <a:xfrm flipH="1">
                <a:off x="11429280" y="2483280"/>
                <a:ext cx="10080" cy="61200"/>
              </a:xfrm>
              <a:custGeom>
                <a:avLst/>
                <a:gdLst>
                  <a:gd name="textAreaLeft" fmla="*/ 360 w 10080"/>
                  <a:gd name="textAreaRight" fmla="*/ 10800 w 10080"/>
                  <a:gd name="textAreaTop" fmla="*/ 0 h 61200"/>
                  <a:gd name="textAreaBottom" fmla="*/ 61560 h 61200"/>
                </a:gdLst>
                <a:ahLst/>
                <a:rect l="textAreaLeft" t="textAreaTop" r="textAreaRight" b="textAreaBottom"/>
                <a:pathLst>
                  <a:path w="14004" h="82577">
                    <a:moveTo>
                      <a:pt x="3253" y="82578"/>
                    </a:moveTo>
                    <a:cubicBezTo>
                      <a:pt x="3253" y="82578"/>
                      <a:pt x="-1913" y="65090"/>
                      <a:pt x="775" y="44444"/>
                    </a:cubicBezTo>
                    <a:cubicBezTo>
                      <a:pt x="3463" y="23799"/>
                      <a:pt x="14004" y="0"/>
                      <a:pt x="14004" y="0"/>
                    </a:cubicBezTo>
                  </a:path>
                </a:pathLst>
              </a:custGeom>
              <a:noFill/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0600" bIns="30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843" name="Google Shape;1121;p15"/>
            <p:cNvGrpSpPr/>
            <p:nvPr/>
          </p:nvGrpSpPr>
          <p:grpSpPr>
            <a:xfrm>
              <a:off x="10934280" y="2418120"/>
              <a:ext cx="180360" cy="248400"/>
              <a:chOff x="10934280" y="2418120"/>
              <a:chExt cx="180360" cy="248400"/>
            </a:xfrm>
          </p:grpSpPr>
          <p:sp>
            <p:nvSpPr>
              <p:cNvPr id="844" name="Google Shape;1122;p15"/>
              <p:cNvSpPr/>
              <p:nvPr/>
            </p:nvSpPr>
            <p:spPr>
              <a:xfrm flipH="1">
                <a:off x="10933920" y="2418120"/>
                <a:ext cx="180360" cy="248400"/>
              </a:xfrm>
              <a:custGeom>
                <a:avLst/>
                <a:gdLst>
                  <a:gd name="textAreaLeft" fmla="*/ -360 w 180360"/>
                  <a:gd name="textAreaRight" fmla="*/ 180360 w 180360"/>
                  <a:gd name="textAreaTop" fmla="*/ 0 h 248400"/>
                  <a:gd name="textAreaBottom" fmla="*/ 248760 h 248400"/>
                </a:gdLst>
                <a:ahLst/>
                <a:rect l="textAreaLeft" t="textAreaTop" r="textAreaRight" b="textAreaBottom"/>
                <a:pathLst>
                  <a:path w="242768" h="334452">
                    <a:moveTo>
                      <a:pt x="157279" y="84572"/>
                    </a:moveTo>
                    <a:cubicBezTo>
                      <a:pt x="115247" y="39305"/>
                      <a:pt x="39632" y="-24262"/>
                      <a:pt x="7765" y="9511"/>
                    </a:cubicBezTo>
                    <a:cubicBezTo>
                      <a:pt x="-24102" y="43281"/>
                      <a:pt x="51084" y="84276"/>
                      <a:pt x="71681" y="123251"/>
                    </a:cubicBezTo>
                    <a:cubicBezTo>
                      <a:pt x="92278" y="162235"/>
                      <a:pt x="74891" y="207898"/>
                      <a:pt x="90100" y="247286"/>
                    </a:cubicBezTo>
                    <a:cubicBezTo>
                      <a:pt x="105309" y="286674"/>
                      <a:pt x="133221" y="276716"/>
                      <a:pt x="133221" y="276716"/>
                    </a:cubicBezTo>
                    <a:cubicBezTo>
                      <a:pt x="133221" y="276716"/>
                      <a:pt x="142280" y="302988"/>
                      <a:pt x="154485" y="311651"/>
                    </a:cubicBezTo>
                    <a:cubicBezTo>
                      <a:pt x="166690" y="320314"/>
                      <a:pt x="181009" y="314606"/>
                      <a:pt x="181009" y="314606"/>
                    </a:cubicBezTo>
                    <a:cubicBezTo>
                      <a:pt x="181009" y="314606"/>
                      <a:pt x="189514" y="337276"/>
                      <a:pt x="210159" y="334159"/>
                    </a:cubicBezTo>
                    <a:cubicBezTo>
                      <a:pt x="230801" y="331001"/>
                      <a:pt x="244082" y="291734"/>
                      <a:pt x="242665" y="240606"/>
                    </a:cubicBezTo>
                    <a:cubicBezTo>
                      <a:pt x="241111" y="184257"/>
                      <a:pt x="199310" y="129850"/>
                      <a:pt x="157279" y="84572"/>
                    </a:cubicBezTo>
                    <a:close/>
                  </a:path>
                </a:pathLst>
              </a:custGeom>
              <a:solidFill>
                <a:srgbClr val="f1d1ac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45" name="Google Shape;1123;p15"/>
              <p:cNvSpPr/>
              <p:nvPr/>
            </p:nvSpPr>
            <p:spPr>
              <a:xfrm flipH="1">
                <a:off x="10995840" y="2553840"/>
                <a:ext cx="15120" cy="67320"/>
              </a:xfrm>
              <a:custGeom>
                <a:avLst/>
                <a:gdLst>
                  <a:gd name="textAreaLeft" fmla="*/ 360 w 15120"/>
                  <a:gd name="textAreaRight" fmla="*/ 15840 w 15120"/>
                  <a:gd name="textAreaTop" fmla="*/ 0 h 67320"/>
                  <a:gd name="textAreaBottom" fmla="*/ 67680 h 67320"/>
                </a:gdLst>
                <a:ahLst/>
                <a:rect l="textAreaLeft" t="textAreaTop" r="textAreaRight" b="textAreaBottom"/>
                <a:pathLst>
                  <a:path w="21039" h="90840">
                    <a:moveTo>
                      <a:pt x="11323" y="0"/>
                    </a:moveTo>
                    <a:cubicBezTo>
                      <a:pt x="11323" y="0"/>
                      <a:pt x="22904" y="30564"/>
                      <a:pt x="20779" y="52707"/>
                    </a:cubicBezTo>
                    <a:cubicBezTo>
                      <a:pt x="18650" y="74850"/>
                      <a:pt x="0" y="90840"/>
                      <a:pt x="0" y="90840"/>
                    </a:cubicBezTo>
                  </a:path>
                </a:pathLst>
              </a:custGeom>
              <a:noFill/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3840" bIns="33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46" name="Google Shape;1124;p15"/>
              <p:cNvSpPr/>
              <p:nvPr/>
            </p:nvSpPr>
            <p:spPr>
              <a:xfrm flipH="1">
                <a:off x="10963080" y="2568600"/>
                <a:ext cx="15120" cy="81360"/>
              </a:xfrm>
              <a:custGeom>
                <a:avLst/>
                <a:gdLst>
                  <a:gd name="textAreaLeft" fmla="*/ 360 w 15120"/>
                  <a:gd name="textAreaRight" fmla="*/ 15840 w 15120"/>
                  <a:gd name="textAreaTop" fmla="*/ 0 h 81360"/>
                  <a:gd name="textAreaBottom" fmla="*/ 81720 h 81360"/>
                </a:gdLst>
                <a:ahLst/>
                <a:rect l="textAreaLeft" t="textAreaTop" r="textAreaRight" b="textAreaBottom"/>
                <a:pathLst>
                  <a:path w="20782" h="110068">
                    <a:moveTo>
                      <a:pt x="14569" y="0"/>
                    </a:moveTo>
                    <a:cubicBezTo>
                      <a:pt x="14569" y="0"/>
                      <a:pt x="23556" y="32871"/>
                      <a:pt x="19913" y="60398"/>
                    </a:cubicBezTo>
                    <a:cubicBezTo>
                      <a:pt x="16270" y="87885"/>
                      <a:pt x="0" y="110068"/>
                      <a:pt x="0" y="110068"/>
                    </a:cubicBezTo>
                  </a:path>
                </a:pathLst>
              </a:custGeom>
              <a:noFill/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847" name="Google Shape;1125;p15"/>
            <p:cNvSpPr/>
            <p:nvPr/>
          </p:nvSpPr>
          <p:spPr>
            <a:xfrm flipH="1">
              <a:off x="10910880" y="1810440"/>
              <a:ext cx="486720" cy="645840"/>
            </a:xfrm>
            <a:custGeom>
              <a:avLst/>
              <a:gdLst>
                <a:gd name="textAreaLeft" fmla="*/ 360 w 486720"/>
                <a:gd name="textAreaRight" fmla="*/ 487440 w 486720"/>
                <a:gd name="textAreaTop" fmla="*/ 0 h 645840"/>
                <a:gd name="textAreaBottom" fmla="*/ 646200 h 645840"/>
              </a:gdLst>
              <a:ahLst/>
              <a:rect l="textAreaLeft" t="textAreaTop" r="textAreaRight" b="textAreaBottom"/>
              <a:pathLst>
                <a:path w="654853" h="869010">
                  <a:moveTo>
                    <a:pt x="267618" y="0"/>
                  </a:moveTo>
                  <a:cubicBezTo>
                    <a:pt x="267618" y="0"/>
                    <a:pt x="128321" y="151019"/>
                    <a:pt x="95511" y="219242"/>
                  </a:cubicBezTo>
                  <a:cubicBezTo>
                    <a:pt x="62701" y="287465"/>
                    <a:pt x="54893" y="350389"/>
                    <a:pt x="54893" y="350389"/>
                  </a:cubicBezTo>
                  <a:cubicBezTo>
                    <a:pt x="54893" y="350389"/>
                    <a:pt x="26770" y="427296"/>
                    <a:pt x="13922" y="491799"/>
                  </a:cubicBezTo>
                  <a:cubicBezTo>
                    <a:pt x="1073" y="556301"/>
                    <a:pt x="0" y="778131"/>
                    <a:pt x="0" y="778131"/>
                  </a:cubicBezTo>
                  <a:cubicBezTo>
                    <a:pt x="0" y="778131"/>
                    <a:pt x="29580" y="789834"/>
                    <a:pt x="67733" y="790069"/>
                  </a:cubicBezTo>
                  <a:cubicBezTo>
                    <a:pt x="105883" y="790299"/>
                    <a:pt x="152606" y="779066"/>
                    <a:pt x="152606" y="779066"/>
                  </a:cubicBezTo>
                  <a:cubicBezTo>
                    <a:pt x="152606" y="779066"/>
                    <a:pt x="200103" y="694379"/>
                    <a:pt x="224825" y="654043"/>
                  </a:cubicBezTo>
                  <a:cubicBezTo>
                    <a:pt x="249547" y="613708"/>
                    <a:pt x="260533" y="573356"/>
                    <a:pt x="260533" y="573356"/>
                  </a:cubicBezTo>
                  <a:cubicBezTo>
                    <a:pt x="260533" y="573356"/>
                    <a:pt x="291918" y="589281"/>
                    <a:pt x="315734" y="595779"/>
                  </a:cubicBezTo>
                  <a:cubicBezTo>
                    <a:pt x="339549" y="602276"/>
                    <a:pt x="362574" y="600766"/>
                    <a:pt x="362574" y="600766"/>
                  </a:cubicBezTo>
                  <a:cubicBezTo>
                    <a:pt x="362574" y="600766"/>
                    <a:pt x="365238" y="645575"/>
                    <a:pt x="371638" y="690727"/>
                  </a:cubicBezTo>
                  <a:cubicBezTo>
                    <a:pt x="378034" y="735880"/>
                    <a:pt x="387867" y="817709"/>
                    <a:pt x="387867" y="817709"/>
                  </a:cubicBezTo>
                  <a:cubicBezTo>
                    <a:pt x="387867" y="817709"/>
                    <a:pt x="426223" y="842479"/>
                    <a:pt x="457531" y="855304"/>
                  </a:cubicBezTo>
                  <a:cubicBezTo>
                    <a:pt x="488840" y="868128"/>
                    <a:pt x="513108" y="869011"/>
                    <a:pt x="513108" y="869011"/>
                  </a:cubicBezTo>
                  <a:cubicBezTo>
                    <a:pt x="513108" y="869011"/>
                    <a:pt x="629269" y="666540"/>
                    <a:pt x="646089" y="466223"/>
                  </a:cubicBezTo>
                  <a:cubicBezTo>
                    <a:pt x="662905" y="265905"/>
                    <a:pt x="650352" y="76084"/>
                    <a:pt x="650352" y="76084"/>
                  </a:cubicBezTo>
                </a:path>
              </a:pathLst>
            </a:custGeom>
            <a:solidFill>
              <a:srgbClr val="a97551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48" name="Google Shape;1126;p15"/>
            <p:cNvSpPr/>
            <p:nvPr/>
          </p:nvSpPr>
          <p:spPr>
            <a:xfrm flipH="1">
              <a:off x="11040480" y="2186640"/>
              <a:ext cx="234720" cy="69840"/>
            </a:xfrm>
            <a:custGeom>
              <a:avLst/>
              <a:gdLst>
                <a:gd name="textAreaLeft" fmla="*/ 360 w 234720"/>
                <a:gd name="textAreaRight" fmla="*/ 235440 w 234720"/>
                <a:gd name="textAreaTop" fmla="*/ 0 h 69840"/>
                <a:gd name="textAreaBottom" fmla="*/ 70200 h 69840"/>
              </a:gdLst>
              <a:ahLst/>
              <a:rect l="textAreaLeft" t="textAreaTop" r="textAreaRight" b="textAreaBottom"/>
              <a:pathLst>
                <a:path w="316219" h="94583">
                  <a:moveTo>
                    <a:pt x="0" y="0"/>
                  </a:moveTo>
                  <a:cubicBezTo>
                    <a:pt x="0" y="0"/>
                    <a:pt x="65628" y="65325"/>
                    <a:pt x="144109" y="87338"/>
                  </a:cubicBezTo>
                  <a:cubicBezTo>
                    <a:pt x="222594" y="109352"/>
                    <a:pt x="316219" y="74182"/>
                    <a:pt x="316219" y="74182"/>
                  </a:cubicBezTo>
                </a:path>
              </a:pathLst>
            </a:custGeom>
            <a:solidFill>
              <a:srgbClr val="a97551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34920" bIns="34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49" name="Google Shape;1127;p15"/>
            <p:cNvSpPr/>
            <p:nvPr/>
          </p:nvSpPr>
          <p:spPr>
            <a:xfrm flipH="1">
              <a:off x="10959840" y="1876680"/>
              <a:ext cx="323280" cy="331560"/>
            </a:xfrm>
            <a:custGeom>
              <a:avLst/>
              <a:gdLst>
                <a:gd name="textAreaLeft" fmla="*/ 360 w 323280"/>
                <a:gd name="textAreaRight" fmla="*/ 324000 w 323280"/>
                <a:gd name="textAreaTop" fmla="*/ 0 h 331560"/>
                <a:gd name="textAreaBottom" fmla="*/ 331920 h 331560"/>
              </a:gdLst>
              <a:ahLst/>
              <a:rect l="textAreaLeft" t="textAreaTop" r="textAreaRight" b="textAreaBottom"/>
              <a:pathLst>
                <a:path w="434963" h="446254">
                  <a:moveTo>
                    <a:pt x="274064" y="1779"/>
                  </a:moveTo>
                  <a:cubicBezTo>
                    <a:pt x="455533" y="27756"/>
                    <a:pt x="462775" y="282346"/>
                    <a:pt x="397143" y="382882"/>
                  </a:cubicBezTo>
                  <a:cubicBezTo>
                    <a:pt x="331510" y="483413"/>
                    <a:pt x="121008" y="458375"/>
                    <a:pt x="27654" y="349784"/>
                  </a:cubicBezTo>
                  <a:cubicBezTo>
                    <a:pt x="-65700" y="241193"/>
                    <a:pt x="92598" y="-24198"/>
                    <a:pt x="274064" y="1779"/>
                  </a:cubicBezTo>
                  <a:close/>
                </a:path>
              </a:pathLst>
            </a:custGeom>
            <a:solidFill>
              <a:srgbClr val="f1d1a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50" name="Google Shape;1128;p15"/>
            <p:cNvSpPr/>
            <p:nvPr/>
          </p:nvSpPr>
          <p:spPr>
            <a:xfrm flipH="1">
              <a:off x="9505800" y="-59400"/>
              <a:ext cx="2711520" cy="1453320"/>
            </a:xfrm>
            <a:custGeom>
              <a:avLst/>
              <a:gdLst>
                <a:gd name="textAreaLeft" fmla="*/ 360 w 2711520"/>
                <a:gd name="textAreaRight" fmla="*/ 2712240 w 2711520"/>
                <a:gd name="textAreaTop" fmla="*/ 0 h 1453320"/>
                <a:gd name="textAreaBottom" fmla="*/ 1453680 h 1453320"/>
              </a:gdLst>
              <a:ahLst/>
              <a:rect l="textAreaLeft" t="textAreaTop" r="textAreaRight" b="textAreaBottom"/>
              <a:pathLst>
                <a:path w="2940383" h="1309427">
                  <a:moveTo>
                    <a:pt x="2824770" y="9537"/>
                  </a:moveTo>
                  <a:cubicBezTo>
                    <a:pt x="2824770" y="9537"/>
                    <a:pt x="2470129" y="343354"/>
                    <a:pt x="2074725" y="573271"/>
                  </a:cubicBezTo>
                  <a:cubicBezTo>
                    <a:pt x="1679320" y="803189"/>
                    <a:pt x="1416216" y="830602"/>
                    <a:pt x="1243155" y="929215"/>
                  </a:cubicBezTo>
                  <a:cubicBezTo>
                    <a:pt x="1012149" y="1060840"/>
                    <a:pt x="929122" y="1114651"/>
                    <a:pt x="836824" y="1145915"/>
                  </a:cubicBezTo>
                  <a:cubicBezTo>
                    <a:pt x="787923" y="1162480"/>
                    <a:pt x="744470" y="1173143"/>
                    <a:pt x="639098" y="1195504"/>
                  </a:cubicBezTo>
                  <a:cubicBezTo>
                    <a:pt x="632483" y="1196909"/>
                    <a:pt x="581416" y="1207827"/>
                    <a:pt x="570405" y="1210179"/>
                  </a:cubicBezTo>
                  <a:cubicBezTo>
                    <a:pt x="528438" y="1219154"/>
                    <a:pt x="484334" y="1226019"/>
                    <a:pt x="437829" y="1231181"/>
                  </a:cubicBezTo>
                  <a:cubicBezTo>
                    <a:pt x="323975" y="1243811"/>
                    <a:pt x="211636" y="1245462"/>
                    <a:pt x="38963" y="1240540"/>
                  </a:cubicBezTo>
                  <a:cubicBezTo>
                    <a:pt x="36012" y="1240455"/>
                    <a:pt x="18751" y="1240070"/>
                    <a:pt x="9234" y="1239783"/>
                  </a:cubicBezTo>
                  <a:cubicBezTo>
                    <a:pt x="9902" y="1248462"/>
                    <a:pt x="10088" y="1257295"/>
                    <a:pt x="9108" y="1266347"/>
                  </a:cubicBezTo>
                  <a:cubicBezTo>
                    <a:pt x="7671" y="1279616"/>
                    <a:pt x="4348" y="1292627"/>
                    <a:pt x="0" y="1305690"/>
                  </a:cubicBezTo>
                  <a:cubicBezTo>
                    <a:pt x="13266" y="1306095"/>
                    <a:pt x="33332" y="1306723"/>
                    <a:pt x="37065" y="1306828"/>
                  </a:cubicBezTo>
                  <a:cubicBezTo>
                    <a:pt x="212587" y="1311831"/>
                    <a:pt x="327501" y="1310143"/>
                    <a:pt x="445168" y="1297088"/>
                  </a:cubicBezTo>
                  <a:cubicBezTo>
                    <a:pt x="493794" y="1291696"/>
                    <a:pt x="540101" y="1284405"/>
                    <a:pt x="584323" y="1274949"/>
                  </a:cubicBezTo>
                  <a:cubicBezTo>
                    <a:pt x="595289" y="1272605"/>
                    <a:pt x="646129" y="1261934"/>
                    <a:pt x="652760" y="1260529"/>
                  </a:cubicBezTo>
                  <a:cubicBezTo>
                    <a:pt x="760635" y="1237633"/>
                    <a:pt x="806051" y="1226327"/>
                    <a:pt x="858203" y="1208661"/>
                  </a:cubicBezTo>
                  <a:cubicBezTo>
                    <a:pt x="956693" y="1175300"/>
                    <a:pt x="1037923" y="1111534"/>
                    <a:pt x="1277690" y="985763"/>
                  </a:cubicBezTo>
                  <a:cubicBezTo>
                    <a:pt x="1445314" y="897834"/>
                    <a:pt x="1686635" y="875269"/>
                    <a:pt x="2102305" y="628828"/>
                  </a:cubicBezTo>
                  <a:cubicBezTo>
                    <a:pt x="2517978" y="382390"/>
                    <a:pt x="2940384" y="0"/>
                    <a:pt x="2940384" y="0"/>
                  </a:cubicBezTo>
                  <a:lnTo>
                    <a:pt x="2824770" y="9537"/>
                  </a:lnTo>
                  <a:close/>
                </a:path>
              </a:pathLst>
            </a:custGeom>
            <a:solidFill>
              <a:srgbClr val="62a03e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851" name="Google Shape;1129;p15"/>
            <p:cNvGrpSpPr/>
            <p:nvPr/>
          </p:nvGrpSpPr>
          <p:grpSpPr>
            <a:xfrm>
              <a:off x="11391120" y="1145880"/>
              <a:ext cx="139320" cy="112680"/>
              <a:chOff x="11391120" y="1145880"/>
              <a:chExt cx="139320" cy="112680"/>
            </a:xfrm>
          </p:grpSpPr>
          <p:sp>
            <p:nvSpPr>
              <p:cNvPr id="852" name="Google Shape;1130;p15"/>
              <p:cNvSpPr/>
              <p:nvPr/>
            </p:nvSpPr>
            <p:spPr>
              <a:xfrm flipH="1">
                <a:off x="11476440" y="1199520"/>
                <a:ext cx="53640" cy="59040"/>
              </a:xfrm>
              <a:custGeom>
                <a:avLst/>
                <a:gdLst>
                  <a:gd name="textAreaLeft" fmla="*/ -360 w 53640"/>
                  <a:gd name="textAreaRight" fmla="*/ 53640 w 53640"/>
                  <a:gd name="textAreaTop" fmla="*/ 0 h 59040"/>
                  <a:gd name="textAreaBottom" fmla="*/ 59400 h 59040"/>
                </a:gdLst>
                <a:ahLst/>
                <a:rect l="textAreaLeft" t="textAreaTop" r="textAreaRight" b="textAreaBottom"/>
                <a:pathLst>
                  <a:path w="72422" h="79958">
                    <a:moveTo>
                      <a:pt x="8523" y="9041"/>
                    </a:moveTo>
                    <a:cubicBezTo>
                      <a:pt x="25015" y="-9204"/>
                      <a:pt x="43972" y="3050"/>
                      <a:pt x="57460" y="20323"/>
                    </a:cubicBezTo>
                    <a:cubicBezTo>
                      <a:pt x="70852" y="37471"/>
                      <a:pt x="78883" y="59513"/>
                      <a:pt x="65674" y="73180"/>
                    </a:cubicBezTo>
                    <a:cubicBezTo>
                      <a:pt x="52481" y="86830"/>
                      <a:pt x="32305" y="77993"/>
                      <a:pt x="17226" y="63221"/>
                    </a:cubicBezTo>
                    <a:cubicBezTo>
                      <a:pt x="2001" y="48308"/>
                      <a:pt x="-7990" y="27306"/>
                      <a:pt x="8523" y="9041"/>
                    </a:cubicBezTo>
                    <a:close/>
                  </a:path>
                </a:pathLst>
              </a:custGeom>
              <a:solidFill>
                <a:srgbClr val="f1d1ac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9520" bIns="29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53" name="Google Shape;1131;p15"/>
              <p:cNvSpPr/>
              <p:nvPr/>
            </p:nvSpPr>
            <p:spPr>
              <a:xfrm flipH="1">
                <a:off x="11431800" y="1173960"/>
                <a:ext cx="57240" cy="59760"/>
              </a:xfrm>
              <a:custGeom>
                <a:avLst/>
                <a:gdLst>
                  <a:gd name="textAreaLeft" fmla="*/ -360 w 57240"/>
                  <a:gd name="textAreaRight" fmla="*/ 57240 w 57240"/>
                  <a:gd name="textAreaTop" fmla="*/ 0 h 59760"/>
                  <a:gd name="textAreaBottom" fmla="*/ 60120 h 59760"/>
                </a:gdLst>
                <a:ahLst/>
                <a:rect l="textAreaLeft" t="textAreaTop" r="textAreaRight" b="textAreaBottom"/>
                <a:pathLst>
                  <a:path w="77235" h="80801">
                    <a:moveTo>
                      <a:pt x="8150" y="9735"/>
                    </a:moveTo>
                    <a:cubicBezTo>
                      <a:pt x="22906" y="-8198"/>
                      <a:pt x="38584" y="1773"/>
                      <a:pt x="54279" y="14597"/>
                    </a:cubicBezTo>
                    <a:cubicBezTo>
                      <a:pt x="73309" y="30142"/>
                      <a:pt x="85316" y="58673"/>
                      <a:pt x="70804" y="73429"/>
                    </a:cubicBezTo>
                    <a:cubicBezTo>
                      <a:pt x="56854" y="87613"/>
                      <a:pt x="30407" y="79962"/>
                      <a:pt x="15385" y="62114"/>
                    </a:cubicBezTo>
                    <a:cubicBezTo>
                      <a:pt x="1888" y="46088"/>
                      <a:pt x="-7504" y="28762"/>
                      <a:pt x="8150" y="9735"/>
                    </a:cubicBezTo>
                    <a:close/>
                  </a:path>
                </a:pathLst>
              </a:custGeom>
              <a:solidFill>
                <a:srgbClr val="f1d1ac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9880" bIns="29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54" name="Google Shape;1132;p15"/>
              <p:cNvSpPr/>
              <p:nvPr/>
            </p:nvSpPr>
            <p:spPr>
              <a:xfrm flipH="1">
                <a:off x="11391120" y="1145880"/>
                <a:ext cx="54000" cy="59760"/>
              </a:xfrm>
              <a:custGeom>
                <a:avLst/>
                <a:gdLst>
                  <a:gd name="textAreaLeft" fmla="*/ 360 w 54000"/>
                  <a:gd name="textAreaRight" fmla="*/ 54720 w 54000"/>
                  <a:gd name="textAreaTop" fmla="*/ 0 h 59760"/>
                  <a:gd name="textAreaBottom" fmla="*/ 60120 h 59760"/>
                </a:gdLst>
                <a:ahLst/>
                <a:rect l="textAreaLeft" t="textAreaTop" r="textAreaRight" b="textAreaBottom"/>
                <a:pathLst>
                  <a:path w="73261" h="80965">
                    <a:moveTo>
                      <a:pt x="9201" y="5876"/>
                    </a:moveTo>
                    <a:cubicBezTo>
                      <a:pt x="40631" y="-20992"/>
                      <a:pt x="94443" y="51620"/>
                      <a:pt x="64483" y="75807"/>
                    </a:cubicBezTo>
                    <a:cubicBezTo>
                      <a:pt x="34518" y="99995"/>
                      <a:pt x="-22224" y="32747"/>
                      <a:pt x="9201" y="5876"/>
                    </a:cubicBezTo>
                    <a:close/>
                  </a:path>
                </a:pathLst>
              </a:custGeom>
              <a:solidFill>
                <a:srgbClr val="f1d1ac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9880" bIns="29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855" name="Google Shape;1133;p15"/>
            <p:cNvSpPr/>
            <p:nvPr/>
          </p:nvSpPr>
          <p:spPr>
            <a:xfrm flipH="1">
              <a:off x="11334240" y="1140120"/>
              <a:ext cx="154800" cy="177840"/>
            </a:xfrm>
            <a:custGeom>
              <a:avLst/>
              <a:gdLst>
                <a:gd name="textAreaLeft" fmla="*/ 360 w 154800"/>
                <a:gd name="textAreaRight" fmla="*/ 155520 w 154800"/>
                <a:gd name="textAreaTop" fmla="*/ 0 h 177840"/>
                <a:gd name="textAreaBottom" fmla="*/ 178200 h 177840"/>
              </a:gdLst>
              <a:ahLst/>
              <a:rect l="textAreaLeft" t="textAreaTop" r="textAreaRight" b="textAreaBottom"/>
              <a:pathLst>
                <a:path w="208406" h="239677">
                  <a:moveTo>
                    <a:pt x="76460" y="237708"/>
                  </a:moveTo>
                  <a:cubicBezTo>
                    <a:pt x="114350" y="230786"/>
                    <a:pt x="187452" y="188208"/>
                    <a:pt x="203770" y="154794"/>
                  </a:cubicBezTo>
                  <a:cubicBezTo>
                    <a:pt x="220088" y="121381"/>
                    <a:pt x="190884" y="-10442"/>
                    <a:pt x="154362" y="662"/>
                  </a:cubicBezTo>
                  <a:cubicBezTo>
                    <a:pt x="117840" y="11770"/>
                    <a:pt x="154196" y="89158"/>
                    <a:pt x="154196" y="89158"/>
                  </a:cubicBezTo>
                  <a:cubicBezTo>
                    <a:pt x="154196" y="89158"/>
                    <a:pt x="133142" y="113621"/>
                    <a:pt x="84581" y="139181"/>
                  </a:cubicBezTo>
                  <a:cubicBezTo>
                    <a:pt x="36015" y="164741"/>
                    <a:pt x="3" y="183807"/>
                    <a:pt x="3" y="183807"/>
                  </a:cubicBezTo>
                  <a:cubicBezTo>
                    <a:pt x="3" y="183807"/>
                    <a:pt x="-1762" y="252002"/>
                    <a:pt x="76460" y="237708"/>
                  </a:cubicBezTo>
                  <a:close/>
                </a:path>
              </a:pathLst>
            </a:custGeom>
            <a:solidFill>
              <a:srgbClr val="f1d1ac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856" name="Google Shape;1134;p15"/>
            <p:cNvGrpSpPr/>
            <p:nvPr/>
          </p:nvGrpSpPr>
          <p:grpSpPr>
            <a:xfrm>
              <a:off x="10448280" y="1181880"/>
              <a:ext cx="959400" cy="729720"/>
              <a:chOff x="10448280" y="1181880"/>
              <a:chExt cx="959400" cy="729720"/>
            </a:xfrm>
          </p:grpSpPr>
          <p:sp>
            <p:nvSpPr>
              <p:cNvPr id="857" name="Google Shape;1135;p15"/>
              <p:cNvSpPr/>
              <p:nvPr/>
            </p:nvSpPr>
            <p:spPr>
              <a:xfrm flipH="1">
                <a:off x="10447920" y="1589760"/>
                <a:ext cx="242280" cy="236520"/>
              </a:xfrm>
              <a:custGeom>
                <a:avLst/>
                <a:gdLst>
                  <a:gd name="textAreaLeft" fmla="*/ -360 w 242280"/>
                  <a:gd name="textAreaRight" fmla="*/ 242280 w 242280"/>
                  <a:gd name="textAreaTop" fmla="*/ 0 h 236520"/>
                  <a:gd name="textAreaBottom" fmla="*/ 236880 h 236520"/>
                </a:gdLst>
                <a:ahLst/>
                <a:rect l="textAreaLeft" t="textAreaTop" r="textAreaRight" b="textAreaBottom"/>
                <a:pathLst>
                  <a:path w="326076" h="318640">
                    <a:moveTo>
                      <a:pt x="47808" y="148011"/>
                    </a:moveTo>
                    <a:cubicBezTo>
                      <a:pt x="64547" y="89600"/>
                      <a:pt x="130674" y="-45543"/>
                      <a:pt x="246069" y="15479"/>
                    </a:cubicBezTo>
                    <a:cubicBezTo>
                      <a:pt x="361469" y="76500"/>
                      <a:pt x="342224" y="176327"/>
                      <a:pt x="250688" y="274721"/>
                    </a:cubicBezTo>
                    <a:cubicBezTo>
                      <a:pt x="159152" y="373110"/>
                      <a:pt x="0" y="275454"/>
                      <a:pt x="0" y="275454"/>
                    </a:cubicBezTo>
                    <a:cubicBezTo>
                      <a:pt x="0" y="275454"/>
                      <a:pt x="31074" y="206417"/>
                      <a:pt x="47808" y="148011"/>
                    </a:cubicBezTo>
                    <a:close/>
                  </a:path>
                </a:pathLst>
              </a:custGeom>
              <a:solidFill>
                <a:srgbClr val="f1d29e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58" name="Google Shape;1136;p15"/>
              <p:cNvSpPr/>
              <p:nvPr/>
            </p:nvSpPr>
            <p:spPr>
              <a:xfrm flipH="1">
                <a:off x="10509120" y="1658520"/>
                <a:ext cx="148320" cy="118440"/>
              </a:xfrm>
              <a:custGeom>
                <a:avLst/>
                <a:gdLst>
                  <a:gd name="textAreaLeft" fmla="*/ 360 w 148320"/>
                  <a:gd name="textAreaRight" fmla="*/ 149040 w 148320"/>
                  <a:gd name="textAreaTop" fmla="*/ 0 h 118440"/>
                  <a:gd name="textAreaBottom" fmla="*/ 118800 h 118440"/>
                </a:gdLst>
                <a:ahLst/>
                <a:rect l="textAreaLeft" t="textAreaTop" r="textAreaRight" b="textAreaBottom"/>
                <a:pathLst>
                  <a:path w="199865" h="159537">
                    <a:moveTo>
                      <a:pt x="28823" y="47355"/>
                    </a:moveTo>
                    <a:cubicBezTo>
                      <a:pt x="28823" y="47355"/>
                      <a:pt x="86278" y="-17148"/>
                      <a:pt x="147574" y="4408"/>
                    </a:cubicBezTo>
                    <a:cubicBezTo>
                      <a:pt x="208871" y="25965"/>
                      <a:pt x="223950" y="112222"/>
                      <a:pt x="150991" y="150113"/>
                    </a:cubicBezTo>
                    <a:cubicBezTo>
                      <a:pt x="78027" y="188003"/>
                      <a:pt x="0" y="99410"/>
                      <a:pt x="0" y="99410"/>
                    </a:cubicBezTo>
                    <a:lnTo>
                      <a:pt x="28823" y="47355"/>
                    </a:lnTo>
                    <a:close/>
                  </a:path>
                </a:pathLst>
              </a:custGeom>
              <a:solidFill>
                <a:srgbClr val="e6a782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59" name="Google Shape;1137;p15"/>
              <p:cNvSpPr/>
              <p:nvPr/>
            </p:nvSpPr>
            <p:spPr>
              <a:xfrm flipH="1">
                <a:off x="11216160" y="1394640"/>
                <a:ext cx="191520" cy="256320"/>
              </a:xfrm>
              <a:custGeom>
                <a:avLst/>
                <a:gdLst>
                  <a:gd name="textAreaLeft" fmla="*/ 360 w 191520"/>
                  <a:gd name="textAreaRight" fmla="*/ 192240 w 191520"/>
                  <a:gd name="textAreaTop" fmla="*/ 0 h 256320"/>
                  <a:gd name="textAreaBottom" fmla="*/ 256680 h 256320"/>
                </a:gdLst>
                <a:ahLst/>
                <a:rect l="textAreaLeft" t="textAreaTop" r="textAreaRight" b="textAreaBottom"/>
                <a:pathLst>
                  <a:path w="258067" h="344953">
                    <a:moveTo>
                      <a:pt x="252264" y="209588"/>
                    </a:moveTo>
                    <a:cubicBezTo>
                      <a:pt x="264640" y="150101"/>
                      <a:pt x="269024" y="-287"/>
                      <a:pt x="138488" y="0"/>
                    </a:cubicBezTo>
                    <a:cubicBezTo>
                      <a:pt x="7948" y="288"/>
                      <a:pt x="-21490" y="97601"/>
                      <a:pt x="13721" y="227290"/>
                    </a:cubicBezTo>
                    <a:cubicBezTo>
                      <a:pt x="48935" y="356980"/>
                      <a:pt x="235250" y="344638"/>
                      <a:pt x="235250" y="344638"/>
                    </a:cubicBezTo>
                    <a:cubicBezTo>
                      <a:pt x="235250" y="344638"/>
                      <a:pt x="239885" y="269075"/>
                      <a:pt x="252264" y="209588"/>
                    </a:cubicBezTo>
                    <a:close/>
                  </a:path>
                </a:pathLst>
              </a:custGeom>
              <a:solidFill>
                <a:srgbClr val="f1d29e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60" name="Google Shape;1138;p15"/>
              <p:cNvSpPr/>
              <p:nvPr/>
            </p:nvSpPr>
            <p:spPr>
              <a:xfrm flipH="1">
                <a:off x="11233080" y="1465920"/>
                <a:ext cx="129960" cy="123480"/>
              </a:xfrm>
              <a:custGeom>
                <a:avLst/>
                <a:gdLst>
                  <a:gd name="textAreaLeft" fmla="*/ -360 w 129960"/>
                  <a:gd name="textAreaRight" fmla="*/ 129960 w 129960"/>
                  <a:gd name="textAreaTop" fmla="*/ 0 h 123480"/>
                  <a:gd name="textAreaBottom" fmla="*/ 123840 h 123480"/>
                </a:gdLst>
                <a:ahLst/>
                <a:rect l="textAreaLeft" t="textAreaTop" r="textAreaRight" b="textAreaBottom"/>
                <a:pathLst>
                  <a:path w="175059" h="166608">
                    <a:moveTo>
                      <a:pt x="173780" y="94159"/>
                    </a:moveTo>
                    <a:cubicBezTo>
                      <a:pt x="173780" y="94159"/>
                      <a:pt x="152956" y="10322"/>
                      <a:pt x="88672" y="870"/>
                    </a:cubicBezTo>
                    <a:cubicBezTo>
                      <a:pt x="24388" y="-8587"/>
                      <a:pt x="-29112" y="60733"/>
                      <a:pt x="17822" y="128232"/>
                    </a:cubicBezTo>
                    <a:cubicBezTo>
                      <a:pt x="64760" y="195734"/>
                      <a:pt x="175059" y="153646"/>
                      <a:pt x="175059" y="153646"/>
                    </a:cubicBezTo>
                    <a:lnTo>
                      <a:pt x="173780" y="94159"/>
                    </a:lnTo>
                    <a:close/>
                  </a:path>
                </a:pathLst>
              </a:custGeom>
              <a:solidFill>
                <a:srgbClr val="e6a782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61" name="Google Shape;1139;p15"/>
              <p:cNvSpPr/>
              <p:nvPr/>
            </p:nvSpPr>
            <p:spPr>
              <a:xfrm flipH="1">
                <a:off x="10579680" y="1240920"/>
                <a:ext cx="689040" cy="670680"/>
              </a:xfrm>
              <a:custGeom>
                <a:avLst/>
                <a:gdLst>
                  <a:gd name="textAreaLeft" fmla="*/ 360 w 689040"/>
                  <a:gd name="textAreaRight" fmla="*/ 689760 w 689040"/>
                  <a:gd name="textAreaTop" fmla="*/ 0 h 670680"/>
                  <a:gd name="textAreaBottom" fmla="*/ 671040 h 670680"/>
                </a:gdLst>
                <a:ahLst/>
                <a:rect l="textAreaLeft" t="textAreaTop" r="textAreaRight" b="textAreaBottom"/>
                <a:pathLst>
                  <a:path w="926941" h="902306">
                    <a:moveTo>
                      <a:pt x="34203" y="487430"/>
                    </a:moveTo>
                    <a:cubicBezTo>
                      <a:pt x="34203" y="487430"/>
                      <a:pt x="1550" y="240471"/>
                      <a:pt x="139470" y="102191"/>
                    </a:cubicBezTo>
                    <a:cubicBezTo>
                      <a:pt x="244948" y="-3567"/>
                      <a:pt x="413921" y="-21945"/>
                      <a:pt x="590152" y="22819"/>
                    </a:cubicBezTo>
                    <a:cubicBezTo>
                      <a:pt x="774791" y="69721"/>
                      <a:pt x="869343" y="166742"/>
                      <a:pt x="914868" y="319194"/>
                    </a:cubicBezTo>
                    <a:cubicBezTo>
                      <a:pt x="967299" y="494774"/>
                      <a:pt x="831983" y="685983"/>
                      <a:pt x="831983" y="685983"/>
                    </a:cubicBezTo>
                    <a:cubicBezTo>
                      <a:pt x="831983" y="685983"/>
                      <a:pt x="854830" y="795768"/>
                      <a:pt x="729322" y="866861"/>
                    </a:cubicBezTo>
                    <a:cubicBezTo>
                      <a:pt x="645753" y="914200"/>
                      <a:pt x="466113" y="909326"/>
                      <a:pt x="361157" y="880289"/>
                    </a:cubicBezTo>
                    <a:cubicBezTo>
                      <a:pt x="259278" y="852106"/>
                      <a:pt x="84258" y="762290"/>
                      <a:pt x="29430" y="683849"/>
                    </a:cubicBezTo>
                    <a:cubicBezTo>
                      <a:pt x="-39465" y="585290"/>
                      <a:pt x="34203" y="487430"/>
                      <a:pt x="34203" y="487430"/>
                    </a:cubicBezTo>
                    <a:close/>
                  </a:path>
                </a:pathLst>
              </a:custGeom>
              <a:solidFill>
                <a:srgbClr val="a97551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62" name="Google Shape;1140;p15"/>
              <p:cNvSpPr/>
              <p:nvPr/>
            </p:nvSpPr>
            <p:spPr>
              <a:xfrm flipH="1">
                <a:off x="10724400" y="1181880"/>
                <a:ext cx="253440" cy="168840"/>
              </a:xfrm>
              <a:custGeom>
                <a:avLst/>
                <a:gdLst>
                  <a:gd name="textAreaLeft" fmla="*/ 360 w 253440"/>
                  <a:gd name="textAreaRight" fmla="*/ 254160 w 253440"/>
                  <a:gd name="textAreaTop" fmla="*/ 0 h 168840"/>
                  <a:gd name="textAreaBottom" fmla="*/ 169200 h 168840"/>
                </a:gdLst>
                <a:ahLst/>
                <a:rect l="textAreaLeft" t="textAreaTop" r="textAreaRight" b="textAreaBottom"/>
                <a:pathLst>
                  <a:path w="341093" h="227613">
                    <a:moveTo>
                      <a:pt x="148068" y="179308"/>
                    </a:moveTo>
                    <a:cubicBezTo>
                      <a:pt x="148068" y="179308"/>
                      <a:pt x="129495" y="113263"/>
                      <a:pt x="78562" y="86840"/>
                    </a:cubicBezTo>
                    <a:cubicBezTo>
                      <a:pt x="27632" y="60418"/>
                      <a:pt x="0" y="39170"/>
                      <a:pt x="0" y="39170"/>
                    </a:cubicBezTo>
                    <a:cubicBezTo>
                      <a:pt x="0" y="39170"/>
                      <a:pt x="76594" y="18253"/>
                      <a:pt x="151752" y="42886"/>
                    </a:cubicBezTo>
                    <a:cubicBezTo>
                      <a:pt x="226909" y="67518"/>
                      <a:pt x="240523" y="158383"/>
                      <a:pt x="240523" y="158383"/>
                    </a:cubicBezTo>
                    <a:cubicBezTo>
                      <a:pt x="240523" y="158383"/>
                      <a:pt x="242681" y="123006"/>
                      <a:pt x="225829" y="77323"/>
                    </a:cubicBezTo>
                    <a:cubicBezTo>
                      <a:pt x="208972" y="31636"/>
                      <a:pt x="191480" y="0"/>
                      <a:pt x="191480" y="0"/>
                    </a:cubicBezTo>
                    <a:cubicBezTo>
                      <a:pt x="191480" y="0"/>
                      <a:pt x="251077" y="18302"/>
                      <a:pt x="307856" y="82719"/>
                    </a:cubicBezTo>
                    <a:cubicBezTo>
                      <a:pt x="364635" y="147133"/>
                      <a:pt x="331460" y="227614"/>
                      <a:pt x="331460" y="227614"/>
                    </a:cubicBezTo>
                  </a:path>
                </a:pathLst>
              </a:custGeom>
              <a:solidFill>
                <a:srgbClr val="a97551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63" name="Google Shape;1141;p15"/>
              <p:cNvSpPr/>
              <p:nvPr/>
            </p:nvSpPr>
            <p:spPr>
              <a:xfrm flipH="1">
                <a:off x="10891440" y="1270080"/>
                <a:ext cx="107280" cy="80640"/>
              </a:xfrm>
              <a:custGeom>
                <a:avLst/>
                <a:gdLst>
                  <a:gd name="textAreaLeft" fmla="*/ 360 w 107280"/>
                  <a:gd name="textAreaRight" fmla="*/ 108000 w 107280"/>
                  <a:gd name="textAreaTop" fmla="*/ 0 h 80640"/>
                  <a:gd name="textAreaBottom" fmla="*/ 81000 h 80640"/>
                </a:gdLst>
                <a:ahLst/>
                <a:rect l="textAreaLeft" t="textAreaTop" r="textAreaRight" b="textAreaBottom"/>
                <a:pathLst>
                  <a:path w="144542" h="108676">
                    <a:moveTo>
                      <a:pt x="134636" y="108677"/>
                    </a:moveTo>
                    <a:cubicBezTo>
                      <a:pt x="134636" y="108677"/>
                      <a:pt x="119205" y="81793"/>
                      <a:pt x="85549" y="70062"/>
                    </a:cubicBezTo>
                    <a:cubicBezTo>
                      <a:pt x="51889" y="58326"/>
                      <a:pt x="0" y="61747"/>
                      <a:pt x="0" y="61747"/>
                    </a:cubicBezTo>
                    <a:cubicBezTo>
                      <a:pt x="0" y="61747"/>
                      <a:pt x="33705" y="22622"/>
                      <a:pt x="73372" y="8283"/>
                    </a:cubicBezTo>
                    <a:cubicBezTo>
                      <a:pt x="113036" y="-6051"/>
                      <a:pt x="144542" y="2571"/>
                      <a:pt x="144542" y="2571"/>
                    </a:cubicBezTo>
                  </a:path>
                </a:pathLst>
              </a:custGeom>
              <a:solidFill>
                <a:srgbClr val="a97551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320" bIns="403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64" name="Google Shape;1142;p15"/>
              <p:cNvSpPr/>
              <p:nvPr/>
            </p:nvSpPr>
            <p:spPr>
              <a:xfrm flipH="1">
                <a:off x="10658160" y="1401480"/>
                <a:ext cx="564840" cy="509040"/>
              </a:xfrm>
              <a:custGeom>
                <a:avLst/>
                <a:gdLst>
                  <a:gd name="textAreaLeft" fmla="*/ -360 w 564840"/>
                  <a:gd name="textAreaRight" fmla="*/ 564840 w 564840"/>
                  <a:gd name="textAreaTop" fmla="*/ 0 h 509040"/>
                  <a:gd name="textAreaBottom" fmla="*/ 509400 h 509040"/>
                </a:gdLst>
                <a:ahLst/>
                <a:rect l="textAreaLeft" t="textAreaTop" r="textAreaRight" b="textAreaBottom"/>
                <a:pathLst>
                  <a:path w="759792" h="684811">
                    <a:moveTo>
                      <a:pt x="662861" y="118894"/>
                    </a:moveTo>
                    <a:cubicBezTo>
                      <a:pt x="540992" y="50635"/>
                      <a:pt x="448355" y="172981"/>
                      <a:pt x="448355" y="172981"/>
                    </a:cubicBezTo>
                    <a:cubicBezTo>
                      <a:pt x="448355" y="172981"/>
                      <a:pt x="458066" y="64026"/>
                      <a:pt x="325454" y="14129"/>
                    </a:cubicBezTo>
                    <a:cubicBezTo>
                      <a:pt x="226400" y="-23143"/>
                      <a:pt x="151380" y="17023"/>
                      <a:pt x="98285" y="91322"/>
                    </a:cubicBezTo>
                    <a:cubicBezTo>
                      <a:pt x="40583" y="172062"/>
                      <a:pt x="49926" y="298829"/>
                      <a:pt x="49926" y="298829"/>
                    </a:cubicBezTo>
                    <a:cubicBezTo>
                      <a:pt x="49926" y="298829"/>
                      <a:pt x="276" y="323555"/>
                      <a:pt x="1" y="401360"/>
                    </a:cubicBezTo>
                    <a:cubicBezTo>
                      <a:pt x="-125" y="437336"/>
                      <a:pt x="18707" y="490803"/>
                      <a:pt x="53258" y="543125"/>
                    </a:cubicBezTo>
                    <a:cubicBezTo>
                      <a:pt x="129447" y="596512"/>
                      <a:pt x="230886" y="644932"/>
                      <a:pt x="300359" y="664156"/>
                    </a:cubicBezTo>
                    <a:cubicBezTo>
                      <a:pt x="368481" y="683000"/>
                      <a:pt x="466733" y="689975"/>
                      <a:pt x="551092" y="680794"/>
                    </a:cubicBezTo>
                    <a:cubicBezTo>
                      <a:pt x="609673" y="650943"/>
                      <a:pt x="662918" y="612020"/>
                      <a:pt x="676799" y="578150"/>
                    </a:cubicBezTo>
                    <a:cubicBezTo>
                      <a:pt x="706694" y="505194"/>
                      <a:pt x="669326" y="466648"/>
                      <a:pt x="669326" y="466648"/>
                    </a:cubicBezTo>
                    <a:cubicBezTo>
                      <a:pt x="669326" y="466648"/>
                      <a:pt x="757563" y="365437"/>
                      <a:pt x="759737" y="284487"/>
                    </a:cubicBezTo>
                    <a:cubicBezTo>
                      <a:pt x="761599" y="215320"/>
                      <a:pt x="716689" y="149040"/>
                      <a:pt x="662861" y="118894"/>
                    </a:cubicBezTo>
                    <a:close/>
                  </a:path>
                </a:pathLst>
              </a:custGeom>
              <a:solidFill>
                <a:srgbClr val="f1d1ac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65" name="Google Shape;1143;p15"/>
              <p:cNvSpPr/>
              <p:nvPr/>
            </p:nvSpPr>
            <p:spPr>
              <a:xfrm flipH="1">
                <a:off x="10998000" y="1473120"/>
                <a:ext cx="142920" cy="142920"/>
              </a:xfrm>
              <a:custGeom>
                <a:avLst/>
                <a:gdLst>
                  <a:gd name="textAreaLeft" fmla="*/ -360 w 142920"/>
                  <a:gd name="textAreaRight" fmla="*/ 142920 w 142920"/>
                  <a:gd name="textAreaTop" fmla="*/ 0 h 142920"/>
                  <a:gd name="textAreaBottom" fmla="*/ 143280 h 142920"/>
                </a:gdLst>
                <a:ahLst/>
                <a:rect l="textAreaLeft" t="textAreaTop" r="textAreaRight" b="textAreaBottom"/>
                <a:pathLst>
                  <a:path w="192668" h="192667">
                    <a:moveTo>
                      <a:pt x="12941" y="48138"/>
                    </a:moveTo>
                    <a:cubicBezTo>
                      <a:pt x="39562" y="2082"/>
                      <a:pt x="98474" y="-13677"/>
                      <a:pt x="144530" y="12943"/>
                    </a:cubicBezTo>
                    <a:cubicBezTo>
                      <a:pt x="190585" y="39559"/>
                      <a:pt x="206344" y="98476"/>
                      <a:pt x="179728" y="144531"/>
                    </a:cubicBezTo>
                    <a:cubicBezTo>
                      <a:pt x="153107" y="190587"/>
                      <a:pt x="94195" y="206342"/>
                      <a:pt x="48136" y="179726"/>
                    </a:cubicBezTo>
                    <a:cubicBezTo>
                      <a:pt x="2080" y="153109"/>
                      <a:pt x="-13675" y="94193"/>
                      <a:pt x="12941" y="48138"/>
                    </a:cubicBezTo>
                    <a:close/>
                  </a:path>
                </a:pathLst>
              </a:custGeom>
              <a:solidFill>
                <a:srgbClr val="00000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66" name="Google Shape;1144;p15"/>
              <p:cNvSpPr/>
              <p:nvPr/>
            </p:nvSpPr>
            <p:spPr>
              <a:xfrm flipH="1">
                <a:off x="11064240" y="1503360"/>
                <a:ext cx="44640" cy="44640"/>
              </a:xfrm>
              <a:custGeom>
                <a:avLst/>
                <a:gdLst>
                  <a:gd name="textAreaLeft" fmla="*/ 360 w 44640"/>
                  <a:gd name="textAreaRight" fmla="*/ 45360 w 44640"/>
                  <a:gd name="textAreaTop" fmla="*/ 0 h 44640"/>
                  <a:gd name="textAreaBottom" fmla="*/ 45000 h 44640"/>
                </a:gdLst>
                <a:ahLst/>
                <a:rect l="textAreaLeft" t="textAreaTop" r="textAreaRight" b="textAreaBottom"/>
                <a:pathLst>
                  <a:path w="60336" h="60336">
                    <a:moveTo>
                      <a:pt x="4055" y="15074"/>
                    </a:moveTo>
                    <a:cubicBezTo>
                      <a:pt x="12390" y="651"/>
                      <a:pt x="30842" y="-4284"/>
                      <a:pt x="45265" y="4055"/>
                    </a:cubicBezTo>
                    <a:cubicBezTo>
                      <a:pt x="59685" y="12390"/>
                      <a:pt x="64619" y="30838"/>
                      <a:pt x="56284" y="45261"/>
                    </a:cubicBezTo>
                    <a:cubicBezTo>
                      <a:pt x="47949" y="59684"/>
                      <a:pt x="29498" y="64619"/>
                      <a:pt x="15074" y="56284"/>
                    </a:cubicBezTo>
                    <a:cubicBezTo>
                      <a:pt x="651" y="47949"/>
                      <a:pt x="-4284" y="29498"/>
                      <a:pt x="4055" y="150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2320" bIns="223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67" name="Google Shape;1145;p15"/>
              <p:cNvSpPr/>
              <p:nvPr/>
            </p:nvSpPr>
            <p:spPr>
              <a:xfrm flipH="1">
                <a:off x="10691640" y="1562760"/>
                <a:ext cx="142920" cy="142920"/>
              </a:xfrm>
              <a:custGeom>
                <a:avLst/>
                <a:gdLst>
                  <a:gd name="textAreaLeft" fmla="*/ -360 w 142920"/>
                  <a:gd name="textAreaRight" fmla="*/ 142920 w 142920"/>
                  <a:gd name="textAreaTop" fmla="*/ 0 h 142920"/>
                  <a:gd name="textAreaBottom" fmla="*/ 143280 h 142920"/>
                </a:gdLst>
                <a:ahLst/>
                <a:rect l="textAreaLeft" t="textAreaTop" r="textAreaRight" b="textAreaBottom"/>
                <a:pathLst>
                  <a:path w="192668" h="192666">
                    <a:moveTo>
                      <a:pt x="12940" y="48137"/>
                    </a:moveTo>
                    <a:cubicBezTo>
                      <a:pt x="39561" y="2082"/>
                      <a:pt x="98473" y="-13677"/>
                      <a:pt x="144533" y="12943"/>
                    </a:cubicBezTo>
                    <a:cubicBezTo>
                      <a:pt x="190588" y="39559"/>
                      <a:pt x="206343" y="98476"/>
                      <a:pt x="179727" y="144531"/>
                    </a:cubicBezTo>
                    <a:cubicBezTo>
                      <a:pt x="153106" y="190587"/>
                      <a:pt x="94194" y="206342"/>
                      <a:pt x="48139" y="179726"/>
                    </a:cubicBezTo>
                    <a:cubicBezTo>
                      <a:pt x="2083" y="153105"/>
                      <a:pt x="-13676" y="94193"/>
                      <a:pt x="12940" y="48137"/>
                    </a:cubicBezTo>
                    <a:close/>
                  </a:path>
                </a:pathLst>
              </a:custGeom>
              <a:solidFill>
                <a:srgbClr val="00000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68" name="Google Shape;1146;p15"/>
              <p:cNvSpPr/>
              <p:nvPr/>
            </p:nvSpPr>
            <p:spPr>
              <a:xfrm flipH="1">
                <a:off x="10758240" y="1593000"/>
                <a:ext cx="44640" cy="44640"/>
              </a:xfrm>
              <a:custGeom>
                <a:avLst/>
                <a:gdLst>
                  <a:gd name="textAreaLeft" fmla="*/ 360 w 44640"/>
                  <a:gd name="textAreaRight" fmla="*/ 45360 w 44640"/>
                  <a:gd name="textAreaTop" fmla="*/ 0 h 44640"/>
                  <a:gd name="textAreaBottom" fmla="*/ 45000 h 44640"/>
                </a:gdLst>
                <a:ahLst/>
                <a:rect l="textAreaLeft" t="textAreaTop" r="textAreaRight" b="textAreaBottom"/>
                <a:pathLst>
                  <a:path w="60337" h="60337">
                    <a:moveTo>
                      <a:pt x="4052" y="15076"/>
                    </a:moveTo>
                    <a:cubicBezTo>
                      <a:pt x="12388" y="652"/>
                      <a:pt x="30839" y="-4283"/>
                      <a:pt x="45262" y="4052"/>
                    </a:cubicBezTo>
                    <a:cubicBezTo>
                      <a:pt x="59686" y="12392"/>
                      <a:pt x="64620" y="30839"/>
                      <a:pt x="56285" y="45262"/>
                    </a:cubicBezTo>
                    <a:cubicBezTo>
                      <a:pt x="47946" y="59686"/>
                      <a:pt x="29499" y="64620"/>
                      <a:pt x="15076" y="56285"/>
                    </a:cubicBezTo>
                    <a:cubicBezTo>
                      <a:pt x="652" y="47950"/>
                      <a:pt x="-4283" y="29499"/>
                      <a:pt x="4052" y="1507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2320" bIns="223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69" name="Google Shape;1147;p15"/>
              <p:cNvSpPr/>
              <p:nvPr/>
            </p:nvSpPr>
            <p:spPr>
              <a:xfrm flipH="1">
                <a:off x="10879200" y="1618920"/>
                <a:ext cx="116280" cy="79920"/>
              </a:xfrm>
              <a:custGeom>
                <a:avLst/>
                <a:gdLst>
                  <a:gd name="textAreaLeft" fmla="*/ -360 w 116280"/>
                  <a:gd name="textAreaRight" fmla="*/ 116280 w 116280"/>
                  <a:gd name="textAreaTop" fmla="*/ 0 h 79920"/>
                  <a:gd name="textAreaBottom" fmla="*/ 80280 h 79920"/>
                </a:gdLst>
                <a:ahLst/>
                <a:rect l="textAreaLeft" t="textAreaTop" r="textAreaRight" b="textAreaBottom"/>
                <a:pathLst>
                  <a:path w="156863" h="107944">
                    <a:moveTo>
                      <a:pt x="106698" y="6582"/>
                    </a:moveTo>
                    <a:cubicBezTo>
                      <a:pt x="77062" y="-5833"/>
                      <a:pt x="26205" y="-1692"/>
                      <a:pt x="7385" y="27669"/>
                    </a:cubicBezTo>
                    <a:cubicBezTo>
                      <a:pt x="2625" y="35097"/>
                      <a:pt x="823" y="43101"/>
                      <a:pt x="26" y="51768"/>
                    </a:cubicBezTo>
                    <a:cubicBezTo>
                      <a:pt x="-136" y="52678"/>
                      <a:pt x="479" y="53431"/>
                      <a:pt x="1390" y="53593"/>
                    </a:cubicBezTo>
                    <a:cubicBezTo>
                      <a:pt x="2301" y="53751"/>
                      <a:pt x="3058" y="53140"/>
                      <a:pt x="3216" y="52229"/>
                    </a:cubicBezTo>
                    <a:cubicBezTo>
                      <a:pt x="4847" y="46068"/>
                      <a:pt x="6758" y="40583"/>
                      <a:pt x="10539" y="35369"/>
                    </a:cubicBezTo>
                    <a:cubicBezTo>
                      <a:pt x="29638" y="9019"/>
                      <a:pt x="68257" y="16873"/>
                      <a:pt x="94129" y="25941"/>
                    </a:cubicBezTo>
                    <a:cubicBezTo>
                      <a:pt x="101670" y="28584"/>
                      <a:pt x="109524" y="30563"/>
                      <a:pt x="116701" y="34146"/>
                    </a:cubicBezTo>
                    <a:cubicBezTo>
                      <a:pt x="135865" y="43704"/>
                      <a:pt x="151414" y="61863"/>
                      <a:pt x="147050" y="84533"/>
                    </a:cubicBezTo>
                    <a:cubicBezTo>
                      <a:pt x="145629" y="91913"/>
                      <a:pt x="142309" y="98430"/>
                      <a:pt x="138707" y="104948"/>
                    </a:cubicBezTo>
                    <a:cubicBezTo>
                      <a:pt x="138095" y="105887"/>
                      <a:pt x="138277" y="107049"/>
                      <a:pt x="139213" y="107664"/>
                    </a:cubicBezTo>
                    <a:cubicBezTo>
                      <a:pt x="140148" y="108275"/>
                      <a:pt x="141463" y="107830"/>
                      <a:pt x="142075" y="106895"/>
                    </a:cubicBezTo>
                    <a:cubicBezTo>
                      <a:pt x="148082" y="99017"/>
                      <a:pt x="153255" y="90925"/>
                      <a:pt x="155567" y="81157"/>
                    </a:cubicBezTo>
                    <a:cubicBezTo>
                      <a:pt x="161097" y="57823"/>
                      <a:pt x="148203" y="36348"/>
                      <a:pt x="130724" y="21848"/>
                    </a:cubicBezTo>
                    <a:cubicBezTo>
                      <a:pt x="123473" y="15836"/>
                      <a:pt x="115418" y="10234"/>
                      <a:pt x="106698" y="6582"/>
                    </a:cubicBezTo>
                    <a:close/>
                  </a:path>
                </a:pathLst>
              </a:custGeom>
              <a:solidFill>
                <a:srgbClr val="00000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70" name="Google Shape;1148;p15"/>
              <p:cNvSpPr/>
              <p:nvPr/>
            </p:nvSpPr>
            <p:spPr>
              <a:xfrm flipH="1">
                <a:off x="10915560" y="1679760"/>
                <a:ext cx="20160" cy="30240"/>
              </a:xfrm>
              <a:custGeom>
                <a:avLst/>
                <a:gdLst>
                  <a:gd name="textAreaLeft" fmla="*/ 360 w 20160"/>
                  <a:gd name="textAreaRight" fmla="*/ 20880 w 20160"/>
                  <a:gd name="textAreaTop" fmla="*/ 0 h 30240"/>
                  <a:gd name="textAreaBottom" fmla="*/ 30600 h 30240"/>
                </a:gdLst>
                <a:ahLst/>
                <a:rect l="textAreaLeft" t="textAreaTop" r="textAreaRight" b="textAreaBottom"/>
                <a:pathLst>
                  <a:path w="27703" h="41376">
                    <a:moveTo>
                      <a:pt x="6433" y="16399"/>
                    </a:moveTo>
                    <a:cubicBezTo>
                      <a:pt x="12890" y="5222"/>
                      <a:pt x="21448" y="-1914"/>
                      <a:pt x="25545" y="454"/>
                    </a:cubicBezTo>
                    <a:cubicBezTo>
                      <a:pt x="29645" y="2822"/>
                      <a:pt x="27731" y="13800"/>
                      <a:pt x="21270" y="24977"/>
                    </a:cubicBezTo>
                    <a:cubicBezTo>
                      <a:pt x="14813" y="36150"/>
                      <a:pt x="6255" y="43291"/>
                      <a:pt x="2159" y="40923"/>
                    </a:cubicBezTo>
                    <a:cubicBezTo>
                      <a:pt x="-1942" y="38555"/>
                      <a:pt x="-27" y="27576"/>
                      <a:pt x="6433" y="16399"/>
                    </a:cubicBezTo>
                    <a:close/>
                  </a:path>
                </a:pathLst>
              </a:custGeom>
              <a:solidFill>
                <a:srgbClr val="00000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5120" bIns="151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71" name="Google Shape;1149;p15"/>
              <p:cNvSpPr/>
              <p:nvPr/>
            </p:nvSpPr>
            <p:spPr>
              <a:xfrm flipH="1">
                <a:off x="10959120" y="1664640"/>
                <a:ext cx="12960" cy="34200"/>
              </a:xfrm>
              <a:custGeom>
                <a:avLst/>
                <a:gdLst>
                  <a:gd name="textAreaLeft" fmla="*/ 360 w 12960"/>
                  <a:gd name="textAreaRight" fmla="*/ 13680 w 1296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7940" h="46443">
                    <a:moveTo>
                      <a:pt x="465" y="22183"/>
                    </a:moveTo>
                    <a:cubicBezTo>
                      <a:pt x="2032" y="9371"/>
                      <a:pt x="7112" y="-551"/>
                      <a:pt x="11808" y="24"/>
                    </a:cubicBezTo>
                    <a:cubicBezTo>
                      <a:pt x="16508" y="599"/>
                      <a:pt x="19046" y="11452"/>
                      <a:pt x="17475" y="24264"/>
                    </a:cubicBezTo>
                    <a:cubicBezTo>
                      <a:pt x="15909" y="37076"/>
                      <a:pt x="10828" y="46994"/>
                      <a:pt x="6128" y="46419"/>
                    </a:cubicBezTo>
                    <a:cubicBezTo>
                      <a:pt x="1433" y="45845"/>
                      <a:pt x="-1106" y="34996"/>
                      <a:pt x="465" y="22183"/>
                    </a:cubicBezTo>
                    <a:close/>
                  </a:path>
                </a:pathLst>
              </a:custGeom>
              <a:solidFill>
                <a:srgbClr val="00000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7280" bIns="1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72" name="Google Shape;1150;p15"/>
              <p:cNvSpPr/>
              <p:nvPr/>
            </p:nvSpPr>
            <p:spPr>
              <a:xfrm flipH="1">
                <a:off x="10771200" y="1705320"/>
                <a:ext cx="385920" cy="173880"/>
              </a:xfrm>
              <a:custGeom>
                <a:avLst/>
                <a:gdLst>
                  <a:gd name="textAreaLeft" fmla="*/ 360 w 385920"/>
                  <a:gd name="textAreaRight" fmla="*/ 386640 w 385920"/>
                  <a:gd name="textAreaTop" fmla="*/ 0 h 173880"/>
                  <a:gd name="textAreaBottom" fmla="*/ 174240 h 173880"/>
                </a:gdLst>
                <a:ahLst/>
                <a:rect l="textAreaLeft" t="textAreaTop" r="textAreaRight" b="textAreaBottom"/>
                <a:pathLst>
                  <a:path w="519245" h="234414">
                    <a:moveTo>
                      <a:pt x="26098" y="1401"/>
                    </a:moveTo>
                    <a:cubicBezTo>
                      <a:pt x="11099" y="-2910"/>
                      <a:pt x="-3745" y="3437"/>
                      <a:pt x="849" y="10829"/>
                    </a:cubicBezTo>
                    <a:cubicBezTo>
                      <a:pt x="5975" y="19079"/>
                      <a:pt x="16576" y="6680"/>
                      <a:pt x="32486" y="21504"/>
                    </a:cubicBezTo>
                    <a:cubicBezTo>
                      <a:pt x="48391" y="36328"/>
                      <a:pt x="73570" y="64649"/>
                      <a:pt x="86391" y="84853"/>
                    </a:cubicBezTo>
                    <a:cubicBezTo>
                      <a:pt x="101433" y="108563"/>
                      <a:pt x="112744" y="183336"/>
                      <a:pt x="195783" y="219141"/>
                    </a:cubicBezTo>
                    <a:cubicBezTo>
                      <a:pt x="202944" y="222230"/>
                      <a:pt x="231415" y="230658"/>
                      <a:pt x="239907" y="232043"/>
                    </a:cubicBezTo>
                    <a:cubicBezTo>
                      <a:pt x="329153" y="246620"/>
                      <a:pt x="378965" y="189720"/>
                      <a:pt x="404411" y="177855"/>
                    </a:cubicBezTo>
                    <a:cubicBezTo>
                      <a:pt x="426101" y="167738"/>
                      <a:pt x="462571" y="157444"/>
                      <a:pt x="483957" y="153525"/>
                    </a:cubicBezTo>
                    <a:cubicBezTo>
                      <a:pt x="505343" y="149607"/>
                      <a:pt x="507598" y="165767"/>
                      <a:pt x="516358" y="161577"/>
                    </a:cubicBezTo>
                    <a:cubicBezTo>
                      <a:pt x="524211" y="157824"/>
                      <a:pt x="515127" y="144478"/>
                      <a:pt x="500170" y="140033"/>
                    </a:cubicBezTo>
                    <a:cubicBezTo>
                      <a:pt x="495186" y="138547"/>
                      <a:pt x="489689" y="138025"/>
                      <a:pt x="483759" y="139223"/>
                    </a:cubicBezTo>
                    <a:cubicBezTo>
                      <a:pt x="451487" y="145733"/>
                      <a:pt x="368184" y="169932"/>
                      <a:pt x="267313" y="142320"/>
                    </a:cubicBezTo>
                    <a:cubicBezTo>
                      <a:pt x="259351" y="140142"/>
                      <a:pt x="228216" y="131026"/>
                      <a:pt x="221035" y="128787"/>
                    </a:cubicBezTo>
                    <a:cubicBezTo>
                      <a:pt x="121176" y="97698"/>
                      <a:pt x="64037" y="32434"/>
                      <a:pt x="40359" y="9558"/>
                    </a:cubicBezTo>
                    <a:cubicBezTo>
                      <a:pt x="36007" y="5356"/>
                      <a:pt x="31093" y="2838"/>
                      <a:pt x="26098" y="1401"/>
                    </a:cubicBezTo>
                    <a:close/>
                  </a:path>
                </a:pathLst>
              </a:custGeom>
              <a:solidFill>
                <a:srgbClr val="00000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873" name="Google Shape;1151;p15"/>
              <p:cNvSpPr/>
              <p:nvPr/>
            </p:nvSpPr>
            <p:spPr>
              <a:xfrm flipH="1">
                <a:off x="10927440" y="1827000"/>
                <a:ext cx="125280" cy="43920"/>
              </a:xfrm>
              <a:custGeom>
                <a:avLst/>
                <a:gdLst>
                  <a:gd name="textAreaLeft" fmla="*/ 360 w 125280"/>
                  <a:gd name="textAreaRight" fmla="*/ 126000 w 125280"/>
                  <a:gd name="textAreaTop" fmla="*/ 0 h 43920"/>
                  <a:gd name="textAreaBottom" fmla="*/ 44280 h 43920"/>
                </a:gdLst>
                <a:ahLst/>
                <a:rect l="textAreaLeft" t="textAreaTop" r="textAreaRight" b="textAreaBottom"/>
                <a:pathLst>
                  <a:path w="168896" h="59475">
                    <a:moveTo>
                      <a:pt x="0" y="0"/>
                    </a:moveTo>
                    <a:cubicBezTo>
                      <a:pt x="0" y="0"/>
                      <a:pt x="50351" y="607"/>
                      <a:pt x="88881" y="10716"/>
                    </a:cubicBezTo>
                    <a:cubicBezTo>
                      <a:pt x="127415" y="20828"/>
                      <a:pt x="168896" y="52699"/>
                      <a:pt x="168896" y="52699"/>
                    </a:cubicBezTo>
                    <a:cubicBezTo>
                      <a:pt x="168896" y="52699"/>
                      <a:pt x="135143" y="68207"/>
                      <a:pt x="79566" y="52302"/>
                    </a:cubicBezTo>
                    <a:cubicBezTo>
                      <a:pt x="23989" y="36397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7507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1960" bIns="21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874" name="Google Shape;1152;p15"/>
          <p:cNvGrpSpPr/>
          <p:nvPr/>
        </p:nvGrpSpPr>
        <p:grpSpPr>
          <a:xfrm>
            <a:off x="10393920" y="1845360"/>
            <a:ext cx="234720" cy="393840"/>
            <a:chOff x="10393920" y="1845360"/>
            <a:chExt cx="234720" cy="393840"/>
          </a:xfrm>
        </p:grpSpPr>
        <p:sp>
          <p:nvSpPr>
            <p:cNvPr id="875" name="Google Shape;1153;p15"/>
            <p:cNvSpPr/>
            <p:nvPr/>
          </p:nvSpPr>
          <p:spPr>
            <a:xfrm>
              <a:off x="10393920" y="1845360"/>
              <a:ext cx="211320" cy="393840"/>
            </a:xfrm>
            <a:custGeom>
              <a:avLst/>
              <a:gdLst>
                <a:gd name="textAreaLeft" fmla="*/ 0 w 211320"/>
                <a:gd name="textAreaRight" fmla="*/ 211680 w 211320"/>
                <a:gd name="textAreaTop" fmla="*/ 0 h 393840"/>
                <a:gd name="textAreaBottom" fmla="*/ 394200 h 393840"/>
              </a:gdLst>
              <a:ahLst/>
              <a:rect l="textAreaLeft" t="textAreaTop" r="textAreaRight" b="textAreaBottom"/>
              <a:pathLst>
                <a:path w="328852" h="611913">
                  <a:moveTo>
                    <a:pt x="127660" y="110383"/>
                  </a:moveTo>
                  <a:cubicBezTo>
                    <a:pt x="127660" y="110383"/>
                    <a:pt x="69520" y="75755"/>
                    <a:pt x="73517" y="62101"/>
                  </a:cubicBezTo>
                  <a:cubicBezTo>
                    <a:pt x="77514" y="48451"/>
                    <a:pt x="129905" y="-5896"/>
                    <a:pt x="144502" y="525"/>
                  </a:cubicBezTo>
                  <a:cubicBezTo>
                    <a:pt x="159099" y="6949"/>
                    <a:pt x="174796" y="74836"/>
                    <a:pt x="174796" y="74836"/>
                  </a:cubicBezTo>
                  <a:cubicBezTo>
                    <a:pt x="174796" y="74836"/>
                    <a:pt x="219599" y="86438"/>
                    <a:pt x="254715" y="118094"/>
                  </a:cubicBezTo>
                  <a:cubicBezTo>
                    <a:pt x="325144" y="181585"/>
                    <a:pt x="358415" y="295184"/>
                    <a:pt x="295621" y="439346"/>
                  </a:cubicBezTo>
                  <a:cubicBezTo>
                    <a:pt x="253043" y="537100"/>
                    <a:pt x="165810" y="578662"/>
                    <a:pt x="78501" y="601352"/>
                  </a:cubicBezTo>
                  <a:cubicBezTo>
                    <a:pt x="39184" y="611565"/>
                    <a:pt x="23507" y="622248"/>
                    <a:pt x="4668" y="592462"/>
                  </a:cubicBezTo>
                  <a:cubicBezTo>
                    <a:pt x="-12790" y="564858"/>
                    <a:pt x="23519" y="538472"/>
                    <a:pt x="34974" y="524700"/>
                  </a:cubicBezTo>
                  <a:cubicBezTo>
                    <a:pt x="46428" y="510929"/>
                    <a:pt x="129465" y="410818"/>
                    <a:pt x="150124" y="321266"/>
                  </a:cubicBezTo>
                  <a:cubicBezTo>
                    <a:pt x="170784" y="231709"/>
                    <a:pt x="127660" y="110383"/>
                    <a:pt x="127660" y="110383"/>
                  </a:cubicBezTo>
                  <a:close/>
                </a:path>
              </a:pathLst>
            </a:custGeom>
            <a:solidFill>
              <a:srgbClr val="f6ca15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76" name="Google Shape;1154;p15"/>
            <p:cNvSpPr/>
            <p:nvPr/>
          </p:nvSpPr>
          <p:spPr>
            <a:xfrm>
              <a:off x="10537920" y="2016720"/>
              <a:ext cx="90720" cy="172080"/>
            </a:xfrm>
            <a:custGeom>
              <a:avLst/>
              <a:gdLst>
                <a:gd name="textAreaLeft" fmla="*/ 0 w 90720"/>
                <a:gd name="textAreaRight" fmla="*/ 91080 w 90720"/>
                <a:gd name="textAreaTop" fmla="*/ 0 h 172080"/>
                <a:gd name="textAreaBottom" fmla="*/ 172440 h 172080"/>
              </a:gdLst>
              <a:ahLst/>
              <a:rect l="textAreaLeft" t="textAreaTop" r="textAreaRight" b="textAreaBottom"/>
              <a:pathLst>
                <a:path w="141292" h="267703">
                  <a:moveTo>
                    <a:pt x="116794" y="212531"/>
                  </a:moveTo>
                  <a:cubicBezTo>
                    <a:pt x="140621" y="166423"/>
                    <a:pt x="144078" y="120877"/>
                    <a:pt x="139625" y="82173"/>
                  </a:cubicBezTo>
                  <a:cubicBezTo>
                    <a:pt x="134885" y="40971"/>
                    <a:pt x="120579" y="7858"/>
                    <a:pt x="91400" y="1777"/>
                  </a:cubicBezTo>
                  <a:cubicBezTo>
                    <a:pt x="34811" y="-10015"/>
                    <a:pt x="-9021" y="39822"/>
                    <a:pt x="1593" y="64272"/>
                  </a:cubicBezTo>
                  <a:cubicBezTo>
                    <a:pt x="12207" y="88719"/>
                    <a:pt x="78928" y="66045"/>
                    <a:pt x="78928" y="66045"/>
                  </a:cubicBezTo>
                  <a:cubicBezTo>
                    <a:pt x="78928" y="66045"/>
                    <a:pt x="69022" y="92119"/>
                    <a:pt x="67318" y="114862"/>
                  </a:cubicBezTo>
                  <a:cubicBezTo>
                    <a:pt x="65609" y="137608"/>
                    <a:pt x="72095" y="157027"/>
                    <a:pt x="72095" y="157027"/>
                  </a:cubicBezTo>
                  <a:cubicBezTo>
                    <a:pt x="72095" y="157027"/>
                    <a:pt x="59477" y="182955"/>
                    <a:pt x="43053" y="206410"/>
                  </a:cubicBezTo>
                  <a:cubicBezTo>
                    <a:pt x="26634" y="229865"/>
                    <a:pt x="6410" y="250850"/>
                    <a:pt x="6410" y="250850"/>
                  </a:cubicBezTo>
                  <a:cubicBezTo>
                    <a:pt x="6410" y="250850"/>
                    <a:pt x="67601" y="307718"/>
                    <a:pt x="116794" y="212531"/>
                  </a:cubicBezTo>
                  <a:close/>
                </a:path>
              </a:pathLst>
            </a:custGeom>
            <a:solidFill>
              <a:srgbClr val="f1d1ac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77" name="Google Shape;1155;p15"/>
            <p:cNvSpPr/>
            <p:nvPr/>
          </p:nvSpPr>
          <p:spPr>
            <a:xfrm>
              <a:off x="10438560" y="2094120"/>
              <a:ext cx="56160" cy="378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37800"/>
                <a:gd name="textAreaBottom" fmla="*/ 38160 h 37800"/>
              </a:gdLst>
              <a:ahLst/>
              <a:rect l="textAreaLeft" t="textAreaTop" r="textAreaRight" b="textAreaBottom"/>
              <a:pathLst>
                <a:path w="87521" h="58994">
                  <a:moveTo>
                    <a:pt x="186" y="32371"/>
                  </a:moveTo>
                  <a:cubicBezTo>
                    <a:pt x="-2264" y="8159"/>
                    <a:pt x="19904" y="382"/>
                    <a:pt x="42109" y="14"/>
                  </a:cubicBezTo>
                  <a:cubicBezTo>
                    <a:pt x="64151" y="-354"/>
                    <a:pt x="86216" y="6527"/>
                    <a:pt x="87467" y="25343"/>
                  </a:cubicBezTo>
                  <a:cubicBezTo>
                    <a:pt x="88717" y="44143"/>
                    <a:pt x="68286" y="54955"/>
                    <a:pt x="46877" y="58109"/>
                  </a:cubicBezTo>
                  <a:cubicBezTo>
                    <a:pt x="25258" y="61290"/>
                    <a:pt x="2639" y="56611"/>
                    <a:pt x="186" y="32371"/>
                  </a:cubicBezTo>
                  <a:close/>
                </a:path>
              </a:pathLst>
            </a:custGeom>
            <a:solidFill>
              <a:srgbClr val="f1d1ac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9080" bIns="19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78" name="Google Shape;1156;p15"/>
            <p:cNvSpPr/>
            <p:nvPr/>
          </p:nvSpPr>
          <p:spPr>
            <a:xfrm>
              <a:off x="10446120" y="2050200"/>
              <a:ext cx="58320" cy="39600"/>
            </a:xfrm>
            <a:custGeom>
              <a:avLst/>
              <a:gdLst>
                <a:gd name="textAreaLeft" fmla="*/ 0 w 58320"/>
                <a:gd name="textAreaRight" fmla="*/ 58680 w 58320"/>
                <a:gd name="textAreaTop" fmla="*/ 0 h 39600"/>
                <a:gd name="textAreaBottom" fmla="*/ 39960 h 39600"/>
              </a:gdLst>
              <a:ahLst/>
              <a:rect l="textAreaLeft" t="textAreaTop" r="textAreaRight" b="textAreaBottom"/>
              <a:pathLst>
                <a:path w="91152" h="61924">
                  <a:moveTo>
                    <a:pt x="412" y="35896"/>
                  </a:moveTo>
                  <a:cubicBezTo>
                    <a:pt x="-2991" y="13259"/>
                    <a:pt x="15217" y="6729"/>
                    <a:pt x="35584" y="1908"/>
                  </a:cubicBezTo>
                  <a:cubicBezTo>
                    <a:pt x="60276" y="-3933"/>
                    <a:pt x="89933" y="3677"/>
                    <a:pt x="91114" y="24197"/>
                  </a:cubicBezTo>
                  <a:cubicBezTo>
                    <a:pt x="92249" y="43924"/>
                    <a:pt x="68428" y="60468"/>
                    <a:pt x="44742" y="61723"/>
                  </a:cubicBezTo>
                  <a:cubicBezTo>
                    <a:pt x="23468" y="62849"/>
                    <a:pt x="4022" y="59910"/>
                    <a:pt x="412" y="35896"/>
                  </a:cubicBezTo>
                  <a:close/>
                </a:path>
              </a:pathLst>
            </a:custGeom>
            <a:solidFill>
              <a:srgbClr val="f1d1ac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9800" bIns="19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79" name="Google Shape;1157;p15"/>
            <p:cNvSpPr/>
            <p:nvPr/>
          </p:nvSpPr>
          <p:spPr>
            <a:xfrm>
              <a:off x="10452960" y="2006280"/>
              <a:ext cx="57960" cy="38160"/>
            </a:xfrm>
            <a:custGeom>
              <a:avLst/>
              <a:gdLst>
                <a:gd name="textAreaLeft" fmla="*/ 0 w 57960"/>
                <a:gd name="textAreaRight" fmla="*/ 58320 w 57960"/>
                <a:gd name="textAreaTop" fmla="*/ 0 h 38160"/>
                <a:gd name="textAreaBottom" fmla="*/ 38520 h 38160"/>
              </a:gdLst>
              <a:ahLst/>
              <a:rect l="textAreaLeft" t="textAreaTop" r="textAreaRight" b="textAreaBottom"/>
              <a:pathLst>
                <a:path w="90410" h="60018">
                  <a:moveTo>
                    <a:pt x="13" y="30996"/>
                  </a:moveTo>
                  <a:cubicBezTo>
                    <a:pt x="1282" y="-10372"/>
                    <a:pt x="92653" y="-9611"/>
                    <a:pt x="90369" y="28968"/>
                  </a:cubicBezTo>
                  <a:cubicBezTo>
                    <a:pt x="88085" y="67546"/>
                    <a:pt x="-1256" y="72368"/>
                    <a:pt x="13" y="30996"/>
                  </a:cubicBezTo>
                  <a:close/>
                </a:path>
              </a:pathLst>
            </a:custGeom>
            <a:solidFill>
              <a:srgbClr val="f1d1ac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9080" bIns="19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80" name="Google Shape;1158;p15"/>
            <p:cNvSpPr/>
            <p:nvPr/>
          </p:nvSpPr>
          <p:spPr>
            <a:xfrm>
              <a:off x="10434600" y="2115360"/>
              <a:ext cx="81360" cy="87120"/>
            </a:xfrm>
            <a:custGeom>
              <a:avLst/>
              <a:gdLst>
                <a:gd name="textAreaLeft" fmla="*/ 0 w 81360"/>
                <a:gd name="textAreaRight" fmla="*/ 81720 w 81360"/>
                <a:gd name="textAreaTop" fmla="*/ 0 h 87120"/>
                <a:gd name="textAreaBottom" fmla="*/ 87480 h 87120"/>
              </a:gdLst>
              <a:ahLst/>
              <a:rect l="textAreaLeft" t="textAreaTop" r="textAreaRight" b="textAreaBottom"/>
              <a:pathLst>
                <a:path w="127052" h="135656">
                  <a:moveTo>
                    <a:pt x="0" y="135657"/>
                  </a:moveTo>
                  <a:cubicBezTo>
                    <a:pt x="0" y="135657"/>
                    <a:pt x="51462" y="116582"/>
                    <a:pt x="81309" y="81598"/>
                  </a:cubicBezTo>
                  <a:cubicBezTo>
                    <a:pt x="111156" y="46614"/>
                    <a:pt x="127052" y="0"/>
                    <a:pt x="127052" y="0"/>
                  </a:cubicBezTo>
                </a:path>
              </a:pathLst>
            </a:custGeom>
            <a:noFill/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43560" bIns="43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81" name="Google Shape;1159;p15"/>
            <p:cNvSpPr/>
            <p:nvPr/>
          </p:nvSpPr>
          <p:spPr>
            <a:xfrm>
              <a:off x="10509840" y="1920960"/>
              <a:ext cx="28080" cy="162360"/>
            </a:xfrm>
            <a:custGeom>
              <a:avLst/>
              <a:gdLst>
                <a:gd name="textAreaLeft" fmla="*/ 0 w 28080"/>
                <a:gd name="textAreaRight" fmla="*/ 28440 w 28080"/>
                <a:gd name="textAreaTop" fmla="*/ 0 h 162360"/>
                <a:gd name="textAreaBottom" fmla="*/ 162720 h 162360"/>
              </a:gdLst>
              <a:ahLst/>
              <a:rect l="textAreaLeft" t="textAreaTop" r="textAreaRight" b="textAreaBottom"/>
              <a:pathLst>
                <a:path w="43994" h="252639">
                  <a:moveTo>
                    <a:pt x="24783" y="252639"/>
                  </a:moveTo>
                  <a:cubicBezTo>
                    <a:pt x="24783" y="252639"/>
                    <a:pt x="49183" y="186461"/>
                    <a:pt x="42986" y="123302"/>
                  </a:cubicBezTo>
                  <a:cubicBezTo>
                    <a:pt x="36790" y="60139"/>
                    <a:pt x="0" y="0"/>
                    <a:pt x="0" y="0"/>
                  </a:cubicBezTo>
                </a:path>
              </a:pathLst>
            </a:custGeom>
            <a:noFill/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82" name="Google Shape;1160;p15"/>
            <p:cNvSpPr/>
            <p:nvPr/>
          </p:nvSpPr>
          <p:spPr>
            <a:xfrm>
              <a:off x="10459440" y="1858320"/>
              <a:ext cx="28440" cy="25560"/>
            </a:xfrm>
            <a:custGeom>
              <a:avLst/>
              <a:gdLst>
                <a:gd name="textAreaLeft" fmla="*/ 0 w 28440"/>
                <a:gd name="textAreaRight" fmla="*/ 28800 w 28440"/>
                <a:gd name="textAreaTop" fmla="*/ 0 h 25560"/>
                <a:gd name="textAreaBottom" fmla="*/ 25920 h 25560"/>
              </a:gdLst>
              <a:ahLst/>
              <a:rect l="textAreaLeft" t="textAreaTop" r="textAreaRight" b="textAreaBottom"/>
              <a:pathLst>
                <a:path w="44823" h="40485">
                  <a:moveTo>
                    <a:pt x="0" y="40485"/>
                  </a:moveTo>
                  <a:cubicBezTo>
                    <a:pt x="0" y="40485"/>
                    <a:pt x="12797" y="36437"/>
                    <a:pt x="24002" y="26317"/>
                  </a:cubicBezTo>
                  <a:cubicBezTo>
                    <a:pt x="35208" y="16197"/>
                    <a:pt x="44824" y="0"/>
                    <a:pt x="44824" y="0"/>
                  </a:cubicBezTo>
                </a:path>
              </a:pathLst>
            </a:custGeom>
            <a:noFill/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>
              <a:gd name="textAreaLeft" fmla="*/ 0 w 1131120"/>
              <a:gd name="textAreaRight" fmla="*/ 1131480 w 1131120"/>
              <a:gd name="textAreaTop" fmla="*/ 0 h 114120"/>
              <a:gd name="textAreaBottom" fmla="*/ 114480 h 114120"/>
            </a:gdLst>
            <a:ahLst/>
            <a:rect l="textAreaLeft" t="textAreaTop" r="textAreaRight" b="textAreaBottom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grpSp>
        <p:nvGrpSpPr>
          <p:cNvPr id="884" name="Google Shape;405;p6"/>
          <p:cNvGrpSpPr/>
          <p:nvPr/>
        </p:nvGrpSpPr>
        <p:grpSpPr>
          <a:xfrm>
            <a:off x="1674360" y="558000"/>
            <a:ext cx="867240" cy="980640"/>
            <a:chOff x="1674360" y="558000"/>
            <a:chExt cx="867240" cy="980640"/>
          </a:xfrm>
        </p:grpSpPr>
        <p:sp>
          <p:nvSpPr>
            <p:cNvPr id="885" name="Google Shape;406;p6"/>
            <p:cNvSpPr/>
            <p:nvPr/>
          </p:nvSpPr>
          <p:spPr>
            <a:xfrm flipH="1">
              <a:off x="1674000" y="594360"/>
              <a:ext cx="867240" cy="944280"/>
            </a:xfrm>
            <a:custGeom>
              <a:avLst/>
              <a:gdLst>
                <a:gd name="textAreaLeft" fmla="*/ -360 w 867240"/>
                <a:gd name="textAreaRight" fmla="*/ 867240 w 867240"/>
                <a:gd name="textAreaTop" fmla="*/ 0 h 944280"/>
                <a:gd name="textAreaBottom" fmla="*/ 944640 h 944280"/>
              </a:gdLst>
              <a:ahLst/>
              <a:rect l="textAreaLeft" t="textAreaTop" r="textAreaRight" b="textAreaBottom"/>
              <a:pathLst>
                <a:path w="1054555" h="1148078">
                  <a:moveTo>
                    <a:pt x="451299" y="257"/>
                  </a:moveTo>
                  <a:cubicBezTo>
                    <a:pt x="270226" y="9090"/>
                    <a:pt x="215010" y="181079"/>
                    <a:pt x="214969" y="181079"/>
                  </a:cubicBezTo>
                  <a:cubicBezTo>
                    <a:pt x="214969" y="181079"/>
                    <a:pt x="295163" y="178771"/>
                    <a:pt x="372320" y="191324"/>
                  </a:cubicBezTo>
                  <a:cubicBezTo>
                    <a:pt x="444498" y="203072"/>
                    <a:pt x="534933" y="294997"/>
                    <a:pt x="522060" y="320439"/>
                  </a:cubicBezTo>
                  <a:cubicBezTo>
                    <a:pt x="500524" y="363127"/>
                    <a:pt x="350865" y="210011"/>
                    <a:pt x="237679" y="227741"/>
                  </a:cubicBezTo>
                  <a:cubicBezTo>
                    <a:pt x="58388" y="255835"/>
                    <a:pt x="47580" y="488647"/>
                    <a:pt x="47580" y="488647"/>
                  </a:cubicBezTo>
                  <a:cubicBezTo>
                    <a:pt x="47580" y="488647"/>
                    <a:pt x="123522" y="465528"/>
                    <a:pt x="200315" y="467994"/>
                  </a:cubicBezTo>
                  <a:cubicBezTo>
                    <a:pt x="279415" y="470536"/>
                    <a:pt x="359406" y="499051"/>
                    <a:pt x="359852" y="525064"/>
                  </a:cubicBezTo>
                  <a:cubicBezTo>
                    <a:pt x="360257" y="547559"/>
                    <a:pt x="257920" y="547778"/>
                    <a:pt x="162951" y="553753"/>
                  </a:cubicBezTo>
                  <a:cubicBezTo>
                    <a:pt x="86441" y="558570"/>
                    <a:pt x="14830" y="567217"/>
                    <a:pt x="5641" y="594113"/>
                  </a:cubicBezTo>
                  <a:cubicBezTo>
                    <a:pt x="-25085" y="684046"/>
                    <a:pt x="79721" y="866681"/>
                    <a:pt x="79721" y="866681"/>
                  </a:cubicBezTo>
                  <a:cubicBezTo>
                    <a:pt x="79721" y="866681"/>
                    <a:pt x="270429" y="653539"/>
                    <a:pt x="293503" y="718495"/>
                  </a:cubicBezTo>
                  <a:cubicBezTo>
                    <a:pt x="310222" y="765660"/>
                    <a:pt x="136881" y="746055"/>
                    <a:pt x="190073" y="944875"/>
                  </a:cubicBezTo>
                  <a:cubicBezTo>
                    <a:pt x="210557" y="1021453"/>
                    <a:pt x="185337" y="1148079"/>
                    <a:pt x="185337" y="1148079"/>
                  </a:cubicBezTo>
                  <a:cubicBezTo>
                    <a:pt x="185337" y="1148079"/>
                    <a:pt x="283221" y="1067529"/>
                    <a:pt x="364102" y="1029687"/>
                  </a:cubicBezTo>
                  <a:cubicBezTo>
                    <a:pt x="429277" y="999205"/>
                    <a:pt x="518295" y="998577"/>
                    <a:pt x="523801" y="963318"/>
                  </a:cubicBezTo>
                  <a:cubicBezTo>
                    <a:pt x="530399" y="921116"/>
                    <a:pt x="487246" y="804154"/>
                    <a:pt x="522708" y="797632"/>
                  </a:cubicBezTo>
                  <a:cubicBezTo>
                    <a:pt x="540034" y="794447"/>
                    <a:pt x="551126" y="839972"/>
                    <a:pt x="551733" y="891747"/>
                  </a:cubicBezTo>
                  <a:cubicBezTo>
                    <a:pt x="552300" y="945939"/>
                    <a:pt x="542341" y="1006710"/>
                    <a:pt x="566225" y="1012819"/>
                  </a:cubicBezTo>
                  <a:cubicBezTo>
                    <a:pt x="612900" y="1024765"/>
                    <a:pt x="713212" y="980013"/>
                    <a:pt x="757297" y="922173"/>
                  </a:cubicBezTo>
                  <a:cubicBezTo>
                    <a:pt x="801340" y="864337"/>
                    <a:pt x="773449" y="838053"/>
                    <a:pt x="742480" y="781553"/>
                  </a:cubicBezTo>
                  <a:cubicBezTo>
                    <a:pt x="700907" y="705663"/>
                    <a:pt x="623020" y="639954"/>
                    <a:pt x="640306" y="624854"/>
                  </a:cubicBezTo>
                  <a:cubicBezTo>
                    <a:pt x="658806" y="608690"/>
                    <a:pt x="743290" y="673497"/>
                    <a:pt x="793527" y="750496"/>
                  </a:cubicBezTo>
                  <a:cubicBezTo>
                    <a:pt x="825184" y="799009"/>
                    <a:pt x="825386" y="871976"/>
                    <a:pt x="843198" y="870782"/>
                  </a:cubicBezTo>
                  <a:cubicBezTo>
                    <a:pt x="889225" y="867689"/>
                    <a:pt x="1017065" y="733842"/>
                    <a:pt x="983020" y="617442"/>
                  </a:cubicBezTo>
                  <a:cubicBezTo>
                    <a:pt x="950311" y="505584"/>
                    <a:pt x="711472" y="415817"/>
                    <a:pt x="722766" y="394216"/>
                  </a:cubicBezTo>
                  <a:cubicBezTo>
                    <a:pt x="745719" y="350221"/>
                    <a:pt x="833523" y="385258"/>
                    <a:pt x="905175" y="442927"/>
                  </a:cubicBezTo>
                  <a:cubicBezTo>
                    <a:pt x="968973" y="494335"/>
                    <a:pt x="1018644" y="566999"/>
                    <a:pt x="1018644" y="566999"/>
                  </a:cubicBezTo>
                  <a:cubicBezTo>
                    <a:pt x="1018644" y="566999"/>
                    <a:pt x="1094344" y="384295"/>
                    <a:pt x="1025930" y="288593"/>
                  </a:cubicBezTo>
                  <a:cubicBezTo>
                    <a:pt x="957517" y="192895"/>
                    <a:pt x="681475" y="213083"/>
                    <a:pt x="681475" y="213083"/>
                  </a:cubicBezTo>
                  <a:cubicBezTo>
                    <a:pt x="681475" y="213083"/>
                    <a:pt x="632372" y="-8572"/>
                    <a:pt x="451299" y="257"/>
                  </a:cubicBezTo>
                  <a:close/>
                  <a:moveTo>
                    <a:pt x="561489" y="143403"/>
                  </a:moveTo>
                  <a:cubicBezTo>
                    <a:pt x="587437" y="131258"/>
                    <a:pt x="644880" y="226847"/>
                    <a:pt x="631967" y="233417"/>
                  </a:cubicBezTo>
                  <a:cubicBezTo>
                    <a:pt x="618891" y="240044"/>
                    <a:pt x="527323" y="159413"/>
                    <a:pt x="561489" y="143403"/>
                  </a:cubicBezTo>
                  <a:close/>
                  <a:moveTo>
                    <a:pt x="417699" y="340931"/>
                  </a:moveTo>
                  <a:cubicBezTo>
                    <a:pt x="463565" y="337713"/>
                    <a:pt x="554405" y="368782"/>
                    <a:pt x="538010" y="406984"/>
                  </a:cubicBezTo>
                  <a:cubicBezTo>
                    <a:pt x="531087" y="423108"/>
                    <a:pt x="498298" y="404721"/>
                    <a:pt x="462472" y="391852"/>
                  </a:cubicBezTo>
                  <a:cubicBezTo>
                    <a:pt x="429601" y="380040"/>
                    <a:pt x="393168" y="375040"/>
                    <a:pt x="392480" y="356540"/>
                  </a:cubicBezTo>
                  <a:cubicBezTo>
                    <a:pt x="392115" y="346874"/>
                    <a:pt x="402438" y="342008"/>
                    <a:pt x="417699" y="340931"/>
                  </a:cubicBezTo>
                  <a:close/>
                  <a:moveTo>
                    <a:pt x="577115" y="545398"/>
                  </a:moveTo>
                  <a:cubicBezTo>
                    <a:pt x="607880" y="544102"/>
                    <a:pt x="661558" y="591178"/>
                    <a:pt x="609419" y="629583"/>
                  </a:cubicBezTo>
                  <a:cubicBezTo>
                    <a:pt x="587073" y="646042"/>
                    <a:pt x="591121" y="611058"/>
                    <a:pt x="583227" y="585126"/>
                  </a:cubicBezTo>
                  <a:cubicBezTo>
                    <a:pt x="577479" y="566173"/>
                    <a:pt x="554081" y="557975"/>
                    <a:pt x="565740" y="549183"/>
                  </a:cubicBezTo>
                  <a:cubicBezTo>
                    <a:pt x="568816" y="546855"/>
                    <a:pt x="572702" y="545584"/>
                    <a:pt x="577115" y="545398"/>
                  </a:cubicBezTo>
                  <a:close/>
                  <a:moveTo>
                    <a:pt x="429682" y="694373"/>
                  </a:moveTo>
                  <a:cubicBezTo>
                    <a:pt x="431544" y="694879"/>
                    <a:pt x="432313" y="696126"/>
                    <a:pt x="431423" y="698158"/>
                  </a:cubicBezTo>
                  <a:cubicBezTo>
                    <a:pt x="424096" y="715492"/>
                    <a:pt x="381185" y="773416"/>
                    <a:pt x="358435" y="739303"/>
                  </a:cubicBezTo>
                  <a:cubicBezTo>
                    <a:pt x="346655" y="721596"/>
                    <a:pt x="416647" y="690855"/>
                    <a:pt x="429682" y="694373"/>
                  </a:cubicBezTo>
                  <a:close/>
                  <a:moveTo>
                    <a:pt x="481579" y="732368"/>
                  </a:moveTo>
                  <a:cubicBezTo>
                    <a:pt x="519955" y="738174"/>
                    <a:pt x="483886" y="898200"/>
                    <a:pt x="449558" y="898370"/>
                  </a:cubicBezTo>
                  <a:cubicBezTo>
                    <a:pt x="419723" y="898516"/>
                    <a:pt x="426120" y="854711"/>
                    <a:pt x="435835" y="810874"/>
                  </a:cubicBezTo>
                  <a:cubicBezTo>
                    <a:pt x="444984" y="769781"/>
                    <a:pt x="455711" y="728458"/>
                    <a:pt x="481579" y="732368"/>
                  </a:cubicBezTo>
                  <a:close/>
                  <a:moveTo>
                    <a:pt x="297592" y="792746"/>
                  </a:moveTo>
                  <a:cubicBezTo>
                    <a:pt x="310586" y="791625"/>
                    <a:pt x="320625" y="794653"/>
                    <a:pt x="322973" y="803308"/>
                  </a:cubicBezTo>
                  <a:cubicBezTo>
                    <a:pt x="332325" y="837935"/>
                    <a:pt x="298644" y="825674"/>
                    <a:pt x="275691" y="837834"/>
                  </a:cubicBezTo>
                  <a:cubicBezTo>
                    <a:pt x="252860" y="849906"/>
                    <a:pt x="238529" y="881242"/>
                    <a:pt x="223187" y="866208"/>
                  </a:cubicBezTo>
                  <a:cubicBezTo>
                    <a:pt x="192300" y="835944"/>
                    <a:pt x="258568" y="796114"/>
                    <a:pt x="297592" y="792746"/>
                  </a:cubicBezTo>
                  <a:close/>
                </a:path>
              </a:pathLst>
            </a:custGeom>
            <a:solidFill>
              <a:srgbClr val="3d8138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86" name="Google Shape;407;p6"/>
            <p:cNvSpPr/>
            <p:nvPr/>
          </p:nvSpPr>
          <p:spPr>
            <a:xfrm flipH="1">
              <a:off x="1717560" y="558000"/>
              <a:ext cx="782640" cy="916560"/>
            </a:xfrm>
            <a:custGeom>
              <a:avLst/>
              <a:gdLst>
                <a:gd name="textAreaLeft" fmla="*/ 360 w 782640"/>
                <a:gd name="textAreaRight" fmla="*/ 783360 w 782640"/>
                <a:gd name="textAreaTop" fmla="*/ 0 h 916560"/>
                <a:gd name="textAreaBottom" fmla="*/ 916920 h 916560"/>
              </a:gdLst>
              <a:ahLst/>
              <a:rect l="textAreaLeft" t="textAreaTop" r="textAreaRight" b="textAreaBottom"/>
              <a:pathLst>
                <a:path w="951950" h="1114431">
                  <a:moveTo>
                    <a:pt x="783092" y="79"/>
                  </a:moveTo>
                  <a:cubicBezTo>
                    <a:pt x="779327" y="475"/>
                    <a:pt x="775765" y="2414"/>
                    <a:pt x="773174" y="5596"/>
                  </a:cubicBezTo>
                  <a:cubicBezTo>
                    <a:pt x="739655" y="47061"/>
                    <a:pt x="708849" y="90441"/>
                    <a:pt x="681119" y="135966"/>
                  </a:cubicBezTo>
                  <a:cubicBezTo>
                    <a:pt x="646265" y="193162"/>
                    <a:pt x="616552" y="253212"/>
                    <a:pt x="588741" y="314108"/>
                  </a:cubicBezTo>
                  <a:cubicBezTo>
                    <a:pt x="579025" y="298616"/>
                    <a:pt x="563885" y="285160"/>
                    <a:pt x="550284" y="274068"/>
                  </a:cubicBezTo>
                  <a:cubicBezTo>
                    <a:pt x="546034" y="270611"/>
                    <a:pt x="541783" y="267235"/>
                    <a:pt x="537492" y="263818"/>
                  </a:cubicBezTo>
                  <a:cubicBezTo>
                    <a:pt x="489886" y="225770"/>
                    <a:pt x="435357" y="195320"/>
                    <a:pt x="377186" y="176957"/>
                  </a:cubicBezTo>
                  <a:cubicBezTo>
                    <a:pt x="348687" y="167979"/>
                    <a:pt x="319379" y="162016"/>
                    <a:pt x="289665" y="161348"/>
                  </a:cubicBezTo>
                  <a:cubicBezTo>
                    <a:pt x="279788" y="161125"/>
                    <a:pt x="269830" y="161591"/>
                    <a:pt x="259871" y="162611"/>
                  </a:cubicBezTo>
                  <a:cubicBezTo>
                    <a:pt x="251735" y="163453"/>
                    <a:pt x="245784" y="170711"/>
                    <a:pt x="246634" y="178848"/>
                  </a:cubicBezTo>
                  <a:cubicBezTo>
                    <a:pt x="247484" y="186985"/>
                    <a:pt x="254730" y="192931"/>
                    <a:pt x="262867" y="192089"/>
                  </a:cubicBezTo>
                  <a:cubicBezTo>
                    <a:pt x="298693" y="188345"/>
                    <a:pt x="334316" y="194433"/>
                    <a:pt x="368482" y="205019"/>
                  </a:cubicBezTo>
                  <a:cubicBezTo>
                    <a:pt x="421351" y="221386"/>
                    <a:pt x="472155" y="248318"/>
                    <a:pt x="515592" y="282577"/>
                  </a:cubicBezTo>
                  <a:cubicBezTo>
                    <a:pt x="521259" y="287042"/>
                    <a:pt x="526845" y="291442"/>
                    <a:pt x="532472" y="295980"/>
                  </a:cubicBezTo>
                  <a:cubicBezTo>
                    <a:pt x="535792" y="298672"/>
                    <a:pt x="539395" y="301627"/>
                    <a:pt x="542714" y="304493"/>
                  </a:cubicBezTo>
                  <a:cubicBezTo>
                    <a:pt x="555466" y="315602"/>
                    <a:pt x="576111" y="334041"/>
                    <a:pt x="569350" y="353205"/>
                  </a:cubicBezTo>
                  <a:cubicBezTo>
                    <a:pt x="568986" y="354172"/>
                    <a:pt x="569593" y="355063"/>
                    <a:pt x="569512" y="356042"/>
                  </a:cubicBezTo>
                  <a:cubicBezTo>
                    <a:pt x="547571" y="406251"/>
                    <a:pt x="527250" y="457100"/>
                    <a:pt x="506604" y="507855"/>
                  </a:cubicBezTo>
                  <a:cubicBezTo>
                    <a:pt x="501099" y="504451"/>
                    <a:pt x="495229" y="501415"/>
                    <a:pt x="489886" y="498710"/>
                  </a:cubicBezTo>
                  <a:cubicBezTo>
                    <a:pt x="462601" y="484955"/>
                    <a:pt x="433577" y="474511"/>
                    <a:pt x="404430" y="465447"/>
                  </a:cubicBezTo>
                  <a:cubicBezTo>
                    <a:pt x="362168" y="452295"/>
                    <a:pt x="318731" y="442413"/>
                    <a:pt x="274849" y="436442"/>
                  </a:cubicBezTo>
                  <a:cubicBezTo>
                    <a:pt x="257321" y="434058"/>
                    <a:pt x="239752" y="432256"/>
                    <a:pt x="222062" y="431398"/>
                  </a:cubicBezTo>
                  <a:cubicBezTo>
                    <a:pt x="204372" y="430536"/>
                    <a:pt x="186762" y="430589"/>
                    <a:pt x="169072" y="431714"/>
                  </a:cubicBezTo>
                  <a:cubicBezTo>
                    <a:pt x="117539" y="434989"/>
                    <a:pt x="65926" y="448020"/>
                    <a:pt x="24837" y="480583"/>
                  </a:cubicBezTo>
                  <a:cubicBezTo>
                    <a:pt x="18441" y="485667"/>
                    <a:pt x="17348" y="494986"/>
                    <a:pt x="22449" y="501390"/>
                  </a:cubicBezTo>
                  <a:cubicBezTo>
                    <a:pt x="27549" y="507798"/>
                    <a:pt x="36860" y="508843"/>
                    <a:pt x="43297" y="503754"/>
                  </a:cubicBezTo>
                  <a:cubicBezTo>
                    <a:pt x="79568" y="474883"/>
                    <a:pt x="125514" y="464111"/>
                    <a:pt x="170975" y="461035"/>
                  </a:cubicBezTo>
                  <a:cubicBezTo>
                    <a:pt x="208622" y="458488"/>
                    <a:pt x="246432" y="461172"/>
                    <a:pt x="283674" y="466710"/>
                  </a:cubicBezTo>
                  <a:cubicBezTo>
                    <a:pt x="321686" y="472357"/>
                    <a:pt x="359374" y="481081"/>
                    <a:pt x="396091" y="492407"/>
                  </a:cubicBezTo>
                  <a:cubicBezTo>
                    <a:pt x="422687" y="500609"/>
                    <a:pt x="449081" y="509976"/>
                    <a:pt x="474139" y="522202"/>
                  </a:cubicBezTo>
                  <a:cubicBezTo>
                    <a:pt x="480939" y="525525"/>
                    <a:pt x="487862" y="529168"/>
                    <a:pt x="494136" y="533395"/>
                  </a:cubicBezTo>
                  <a:cubicBezTo>
                    <a:pt x="494582" y="533694"/>
                    <a:pt x="495067" y="534172"/>
                    <a:pt x="495553" y="534496"/>
                  </a:cubicBezTo>
                  <a:cubicBezTo>
                    <a:pt x="494946" y="535977"/>
                    <a:pt x="494298" y="537431"/>
                    <a:pt x="493691" y="538912"/>
                  </a:cubicBezTo>
                  <a:cubicBezTo>
                    <a:pt x="483044" y="564914"/>
                    <a:pt x="472681" y="591238"/>
                    <a:pt x="461347" y="616948"/>
                  </a:cubicBezTo>
                  <a:cubicBezTo>
                    <a:pt x="457258" y="626214"/>
                    <a:pt x="452643" y="635246"/>
                    <a:pt x="448271" y="644378"/>
                  </a:cubicBezTo>
                  <a:cubicBezTo>
                    <a:pt x="428112" y="638537"/>
                    <a:pt x="407304" y="634549"/>
                    <a:pt x="386618" y="632080"/>
                  </a:cubicBezTo>
                  <a:cubicBezTo>
                    <a:pt x="363868" y="629356"/>
                    <a:pt x="340955" y="628396"/>
                    <a:pt x="318043" y="628926"/>
                  </a:cubicBezTo>
                  <a:cubicBezTo>
                    <a:pt x="249306" y="630525"/>
                    <a:pt x="180730" y="645900"/>
                    <a:pt x="116730" y="670229"/>
                  </a:cubicBezTo>
                  <a:cubicBezTo>
                    <a:pt x="90741" y="680119"/>
                    <a:pt x="65157" y="691515"/>
                    <a:pt x="40908" y="705230"/>
                  </a:cubicBezTo>
                  <a:cubicBezTo>
                    <a:pt x="28035" y="712520"/>
                    <a:pt x="14352" y="720268"/>
                    <a:pt x="4030" y="731081"/>
                  </a:cubicBezTo>
                  <a:cubicBezTo>
                    <a:pt x="-1597" y="737007"/>
                    <a:pt x="-1273" y="746411"/>
                    <a:pt x="4637" y="752050"/>
                  </a:cubicBezTo>
                  <a:cubicBezTo>
                    <a:pt x="10588" y="757685"/>
                    <a:pt x="19979" y="757503"/>
                    <a:pt x="25606" y="751577"/>
                  </a:cubicBezTo>
                  <a:cubicBezTo>
                    <a:pt x="31274" y="745606"/>
                    <a:pt x="38560" y="741189"/>
                    <a:pt x="45483" y="736914"/>
                  </a:cubicBezTo>
                  <a:cubicBezTo>
                    <a:pt x="54510" y="731332"/>
                    <a:pt x="63901" y="726243"/>
                    <a:pt x="73374" y="721467"/>
                  </a:cubicBezTo>
                  <a:cubicBezTo>
                    <a:pt x="107176" y="704420"/>
                    <a:pt x="142799" y="690899"/>
                    <a:pt x="179152" y="680479"/>
                  </a:cubicBezTo>
                  <a:cubicBezTo>
                    <a:pt x="252706" y="659401"/>
                    <a:pt x="331361" y="650774"/>
                    <a:pt x="407142" y="664396"/>
                  </a:cubicBezTo>
                  <a:cubicBezTo>
                    <a:pt x="416777" y="666133"/>
                    <a:pt x="426209" y="668258"/>
                    <a:pt x="435520" y="670703"/>
                  </a:cubicBezTo>
                  <a:cubicBezTo>
                    <a:pt x="424954" y="691539"/>
                    <a:pt x="414145" y="712213"/>
                    <a:pt x="403175" y="732818"/>
                  </a:cubicBezTo>
                  <a:cubicBezTo>
                    <a:pt x="373259" y="789026"/>
                    <a:pt x="342251" y="844679"/>
                    <a:pt x="310311" y="899762"/>
                  </a:cubicBezTo>
                  <a:cubicBezTo>
                    <a:pt x="286994" y="939976"/>
                    <a:pt x="263110" y="979996"/>
                    <a:pt x="237971" y="1019101"/>
                  </a:cubicBezTo>
                  <a:cubicBezTo>
                    <a:pt x="222062" y="1043819"/>
                    <a:pt x="206072" y="1068925"/>
                    <a:pt x="186722" y="1091145"/>
                  </a:cubicBezTo>
                  <a:cubicBezTo>
                    <a:pt x="181662" y="1096987"/>
                    <a:pt x="182148" y="1105925"/>
                    <a:pt x="187977" y="1111010"/>
                  </a:cubicBezTo>
                  <a:cubicBezTo>
                    <a:pt x="193847" y="1116090"/>
                    <a:pt x="202793" y="1115430"/>
                    <a:pt x="207853" y="1109589"/>
                  </a:cubicBezTo>
                  <a:cubicBezTo>
                    <a:pt x="229389" y="1084859"/>
                    <a:pt x="247160" y="1056748"/>
                    <a:pt x="264769" y="1029189"/>
                  </a:cubicBezTo>
                  <a:cubicBezTo>
                    <a:pt x="288978" y="991323"/>
                    <a:pt x="312011" y="952801"/>
                    <a:pt x="334600" y="913951"/>
                  </a:cubicBezTo>
                  <a:cubicBezTo>
                    <a:pt x="367835" y="856755"/>
                    <a:pt x="400139" y="798919"/>
                    <a:pt x="431228" y="740541"/>
                  </a:cubicBezTo>
                  <a:cubicBezTo>
                    <a:pt x="441956" y="720418"/>
                    <a:pt x="452724" y="700230"/>
                    <a:pt x="463087" y="679848"/>
                  </a:cubicBezTo>
                  <a:cubicBezTo>
                    <a:pt x="477863" y="685762"/>
                    <a:pt x="491950" y="693154"/>
                    <a:pt x="505026" y="703493"/>
                  </a:cubicBezTo>
                  <a:cubicBezTo>
                    <a:pt x="536480" y="728417"/>
                    <a:pt x="558583" y="763413"/>
                    <a:pt x="572792" y="800603"/>
                  </a:cubicBezTo>
                  <a:cubicBezTo>
                    <a:pt x="583640" y="828871"/>
                    <a:pt x="590198" y="858767"/>
                    <a:pt x="592992" y="888885"/>
                  </a:cubicBezTo>
                  <a:cubicBezTo>
                    <a:pt x="596189" y="923691"/>
                    <a:pt x="594287" y="958917"/>
                    <a:pt x="585422" y="992776"/>
                  </a:cubicBezTo>
                  <a:cubicBezTo>
                    <a:pt x="583479" y="1000269"/>
                    <a:pt x="587851" y="1007843"/>
                    <a:pt x="595339" y="1009798"/>
                  </a:cubicBezTo>
                  <a:cubicBezTo>
                    <a:pt x="602828" y="1011758"/>
                    <a:pt x="610560" y="1007361"/>
                    <a:pt x="612544" y="999868"/>
                  </a:cubicBezTo>
                  <a:cubicBezTo>
                    <a:pt x="631692" y="926581"/>
                    <a:pt x="623150" y="842902"/>
                    <a:pt x="592182" y="773963"/>
                  </a:cubicBezTo>
                  <a:cubicBezTo>
                    <a:pt x="575018" y="735708"/>
                    <a:pt x="549798" y="700505"/>
                    <a:pt x="515592" y="675747"/>
                  </a:cubicBezTo>
                  <a:cubicBezTo>
                    <a:pt x="503123" y="666728"/>
                    <a:pt x="489440" y="660016"/>
                    <a:pt x="475393" y="654150"/>
                  </a:cubicBezTo>
                  <a:cubicBezTo>
                    <a:pt x="479927" y="644653"/>
                    <a:pt x="484745" y="635266"/>
                    <a:pt x="488955" y="625615"/>
                  </a:cubicBezTo>
                  <a:cubicBezTo>
                    <a:pt x="503609" y="591858"/>
                    <a:pt x="517251" y="557679"/>
                    <a:pt x="531177" y="523618"/>
                  </a:cubicBezTo>
                  <a:cubicBezTo>
                    <a:pt x="535225" y="513729"/>
                    <a:pt x="539395" y="503880"/>
                    <a:pt x="543483" y="493982"/>
                  </a:cubicBezTo>
                  <a:cubicBezTo>
                    <a:pt x="569593" y="511332"/>
                    <a:pt x="595461" y="529168"/>
                    <a:pt x="620438" y="548053"/>
                  </a:cubicBezTo>
                  <a:cubicBezTo>
                    <a:pt x="643350" y="565395"/>
                    <a:pt x="666708" y="583017"/>
                    <a:pt x="686301" y="604176"/>
                  </a:cubicBezTo>
                  <a:cubicBezTo>
                    <a:pt x="707594" y="627170"/>
                    <a:pt x="724879" y="653859"/>
                    <a:pt x="739615" y="681422"/>
                  </a:cubicBezTo>
                  <a:cubicBezTo>
                    <a:pt x="763620" y="726365"/>
                    <a:pt x="781067" y="774388"/>
                    <a:pt x="794467" y="823463"/>
                  </a:cubicBezTo>
                  <a:cubicBezTo>
                    <a:pt x="796491" y="830932"/>
                    <a:pt x="804182" y="835433"/>
                    <a:pt x="811631" y="833393"/>
                  </a:cubicBezTo>
                  <a:cubicBezTo>
                    <a:pt x="819120" y="831353"/>
                    <a:pt x="823613" y="823524"/>
                    <a:pt x="821589" y="816055"/>
                  </a:cubicBezTo>
                  <a:cubicBezTo>
                    <a:pt x="808716" y="768858"/>
                    <a:pt x="792038" y="722875"/>
                    <a:pt x="770178" y="679058"/>
                  </a:cubicBezTo>
                  <a:cubicBezTo>
                    <a:pt x="753338" y="645265"/>
                    <a:pt x="733340" y="612418"/>
                    <a:pt x="707756" y="584470"/>
                  </a:cubicBezTo>
                  <a:cubicBezTo>
                    <a:pt x="687111" y="561910"/>
                    <a:pt x="662498" y="543021"/>
                    <a:pt x="638249" y="524566"/>
                  </a:cubicBezTo>
                  <a:cubicBezTo>
                    <a:pt x="611249" y="504042"/>
                    <a:pt x="583317" y="484603"/>
                    <a:pt x="554980" y="465921"/>
                  </a:cubicBezTo>
                  <a:cubicBezTo>
                    <a:pt x="572953" y="422286"/>
                    <a:pt x="591696" y="379007"/>
                    <a:pt x="611127" y="336020"/>
                  </a:cubicBezTo>
                  <a:cubicBezTo>
                    <a:pt x="708120" y="309797"/>
                    <a:pt x="828471" y="327641"/>
                    <a:pt x="896156" y="407433"/>
                  </a:cubicBezTo>
                  <a:cubicBezTo>
                    <a:pt x="908017" y="421424"/>
                    <a:pt x="917368" y="436831"/>
                    <a:pt x="925302" y="453311"/>
                  </a:cubicBezTo>
                  <a:cubicBezTo>
                    <a:pt x="928662" y="460286"/>
                    <a:pt x="937082" y="463297"/>
                    <a:pt x="944086" y="459929"/>
                  </a:cubicBezTo>
                  <a:cubicBezTo>
                    <a:pt x="951048" y="456565"/>
                    <a:pt x="953922" y="448145"/>
                    <a:pt x="950522" y="441170"/>
                  </a:cubicBezTo>
                  <a:cubicBezTo>
                    <a:pt x="941535" y="422553"/>
                    <a:pt x="930970" y="405138"/>
                    <a:pt x="917570" y="389306"/>
                  </a:cubicBezTo>
                  <a:cubicBezTo>
                    <a:pt x="860775" y="321985"/>
                    <a:pt x="771797" y="292875"/>
                    <a:pt x="684884" y="295349"/>
                  </a:cubicBezTo>
                  <a:cubicBezTo>
                    <a:pt x="665048" y="295911"/>
                    <a:pt x="645496" y="298660"/>
                    <a:pt x="626267" y="302441"/>
                  </a:cubicBezTo>
                  <a:cubicBezTo>
                    <a:pt x="628858" y="296867"/>
                    <a:pt x="631125" y="291123"/>
                    <a:pt x="633837" y="285573"/>
                  </a:cubicBezTo>
                  <a:cubicBezTo>
                    <a:pt x="661971" y="227138"/>
                    <a:pt x="693183" y="170148"/>
                    <a:pt x="728887" y="115948"/>
                  </a:cubicBezTo>
                  <a:cubicBezTo>
                    <a:pt x="749776" y="84215"/>
                    <a:pt x="772283" y="53732"/>
                    <a:pt x="796207" y="24197"/>
                  </a:cubicBezTo>
                  <a:cubicBezTo>
                    <a:pt x="801349" y="17838"/>
                    <a:pt x="800377" y="8531"/>
                    <a:pt x="793981" y="3386"/>
                  </a:cubicBezTo>
                  <a:cubicBezTo>
                    <a:pt x="790824" y="815"/>
                    <a:pt x="786856" y="-322"/>
                    <a:pt x="783092" y="79"/>
                  </a:cubicBezTo>
                  <a:close/>
                </a:path>
              </a:pathLst>
            </a:custGeom>
            <a:solidFill>
              <a:srgbClr val="23682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887" name="Google Shape;408;p6"/>
          <p:cNvSpPr/>
          <p:nvPr/>
        </p:nvSpPr>
        <p:spPr>
          <a:xfrm flipH="1">
            <a:off x="3960" y="-63360"/>
            <a:ext cx="3265920" cy="1279800"/>
          </a:xfrm>
          <a:custGeom>
            <a:avLst/>
            <a:gdLst>
              <a:gd name="textAreaLeft" fmla="*/ 360 w 3265920"/>
              <a:gd name="textAreaRight" fmla="*/ 3266640 w 3265920"/>
              <a:gd name="textAreaTop" fmla="*/ 0 h 1279800"/>
              <a:gd name="textAreaBottom" fmla="*/ 1280160 h 1279800"/>
            </a:gdLst>
            <a:ahLst/>
            <a:rect l="textAreaLeft" t="textAreaTop" r="textAreaRight" b="textAreaBottom"/>
            <a:pathLst>
              <a:path w="3959295" h="1556283">
                <a:moveTo>
                  <a:pt x="94473" y="1007"/>
                </a:moveTo>
                <a:cubicBezTo>
                  <a:pt x="94473" y="1007"/>
                  <a:pt x="-52575" y="147224"/>
                  <a:pt x="20243" y="286488"/>
                </a:cubicBezTo>
                <a:cubicBezTo>
                  <a:pt x="86555" y="413311"/>
                  <a:pt x="286027" y="396220"/>
                  <a:pt x="286027" y="396220"/>
                </a:cubicBezTo>
                <a:cubicBezTo>
                  <a:pt x="286027" y="396220"/>
                  <a:pt x="67282" y="592967"/>
                  <a:pt x="176351" y="768332"/>
                </a:cubicBezTo>
                <a:cubicBezTo>
                  <a:pt x="304243" y="973956"/>
                  <a:pt x="543892" y="828519"/>
                  <a:pt x="543892" y="828519"/>
                </a:cubicBezTo>
                <a:cubicBezTo>
                  <a:pt x="543892" y="828519"/>
                  <a:pt x="533165" y="1086996"/>
                  <a:pt x="718124" y="1209205"/>
                </a:cubicBezTo>
                <a:cubicBezTo>
                  <a:pt x="968136" y="1374360"/>
                  <a:pt x="1179084" y="1026849"/>
                  <a:pt x="1179084" y="1026849"/>
                </a:cubicBezTo>
                <a:cubicBezTo>
                  <a:pt x="1179084" y="1026849"/>
                  <a:pt x="1223694" y="1310258"/>
                  <a:pt x="1484677" y="1285447"/>
                </a:cubicBezTo>
                <a:cubicBezTo>
                  <a:pt x="1702749" y="1264717"/>
                  <a:pt x="1733029" y="1008337"/>
                  <a:pt x="1733029" y="1008337"/>
                </a:cubicBezTo>
                <a:cubicBezTo>
                  <a:pt x="1733029" y="1008337"/>
                  <a:pt x="1894023" y="1238942"/>
                  <a:pt x="2078860" y="1220467"/>
                </a:cubicBezTo>
                <a:cubicBezTo>
                  <a:pt x="2257383" y="1202623"/>
                  <a:pt x="2318995" y="859119"/>
                  <a:pt x="2318995" y="859119"/>
                </a:cubicBezTo>
                <a:cubicBezTo>
                  <a:pt x="2318995" y="859119"/>
                  <a:pt x="2485454" y="1037819"/>
                  <a:pt x="2604348" y="1002042"/>
                </a:cubicBezTo>
                <a:cubicBezTo>
                  <a:pt x="2784408" y="947846"/>
                  <a:pt x="2827925" y="680795"/>
                  <a:pt x="2827925" y="680795"/>
                </a:cubicBezTo>
                <a:cubicBezTo>
                  <a:pt x="2827925" y="680795"/>
                  <a:pt x="2799346" y="1024368"/>
                  <a:pt x="3015192" y="1133578"/>
                </a:cubicBezTo>
                <a:cubicBezTo>
                  <a:pt x="3295160" y="1275218"/>
                  <a:pt x="3480443" y="1082948"/>
                  <a:pt x="3480443" y="1082948"/>
                </a:cubicBezTo>
                <a:cubicBezTo>
                  <a:pt x="3480443" y="1082948"/>
                  <a:pt x="3434577" y="1417635"/>
                  <a:pt x="3551973" y="1497836"/>
                </a:cubicBezTo>
                <a:cubicBezTo>
                  <a:pt x="3706976" y="1603719"/>
                  <a:pt x="3832508" y="1553631"/>
                  <a:pt x="3959295" y="1444097"/>
                </a:cubicBezTo>
                <a:lnTo>
                  <a:pt x="3954235" y="0"/>
                </a:lnTo>
                <a:lnTo>
                  <a:pt x="94473" y="1007"/>
                </a:lnTo>
                <a:close/>
              </a:path>
            </a:pathLst>
          </a:custGeom>
          <a:solidFill>
            <a:srgbClr val="599943"/>
          </a:solidFill>
          <a:ln cap="rnd"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888" name="Google Shape;409;p6"/>
          <p:cNvGrpSpPr/>
          <p:nvPr/>
        </p:nvGrpSpPr>
        <p:grpSpPr>
          <a:xfrm>
            <a:off x="750600" y="316080"/>
            <a:ext cx="818640" cy="925920"/>
            <a:chOff x="750600" y="316080"/>
            <a:chExt cx="818640" cy="925920"/>
          </a:xfrm>
        </p:grpSpPr>
        <p:sp>
          <p:nvSpPr>
            <p:cNvPr id="889" name="Google Shape;410;p6"/>
            <p:cNvSpPr/>
            <p:nvPr/>
          </p:nvSpPr>
          <p:spPr>
            <a:xfrm flipH="1">
              <a:off x="750600" y="350640"/>
              <a:ext cx="818640" cy="891360"/>
            </a:xfrm>
            <a:custGeom>
              <a:avLst/>
              <a:gdLst>
                <a:gd name="textAreaLeft" fmla="*/ 360 w 818640"/>
                <a:gd name="textAreaRight" fmla="*/ 819360 w 818640"/>
                <a:gd name="textAreaTop" fmla="*/ 0 h 891360"/>
                <a:gd name="textAreaBottom" fmla="*/ 891720 h 891360"/>
              </a:gdLst>
              <a:ahLst/>
              <a:rect l="textAreaLeft" t="textAreaTop" r="textAreaRight" b="textAreaBottom"/>
              <a:pathLst>
                <a:path w="995665" h="1083982">
                  <a:moveTo>
                    <a:pt x="569586" y="243"/>
                  </a:moveTo>
                  <a:cubicBezTo>
                    <a:pt x="740538" y="8578"/>
                    <a:pt x="792678" y="170968"/>
                    <a:pt x="792678" y="170968"/>
                  </a:cubicBezTo>
                  <a:cubicBezTo>
                    <a:pt x="792678" y="170968"/>
                    <a:pt x="716978" y="168786"/>
                    <a:pt x="644152" y="180643"/>
                  </a:cubicBezTo>
                  <a:cubicBezTo>
                    <a:pt x="575981" y="191731"/>
                    <a:pt x="490607" y="278523"/>
                    <a:pt x="502751" y="302545"/>
                  </a:cubicBezTo>
                  <a:cubicBezTo>
                    <a:pt x="523072" y="342852"/>
                    <a:pt x="664392" y="198281"/>
                    <a:pt x="771263" y="215024"/>
                  </a:cubicBezTo>
                  <a:cubicBezTo>
                    <a:pt x="940555" y="241551"/>
                    <a:pt x="950757" y="461365"/>
                    <a:pt x="950757" y="461365"/>
                  </a:cubicBezTo>
                  <a:cubicBezTo>
                    <a:pt x="950757" y="461365"/>
                    <a:pt x="879065" y="439533"/>
                    <a:pt x="806522" y="441865"/>
                  </a:cubicBezTo>
                  <a:cubicBezTo>
                    <a:pt x="731875" y="444265"/>
                    <a:pt x="656337" y="471189"/>
                    <a:pt x="655891" y="495745"/>
                  </a:cubicBezTo>
                  <a:cubicBezTo>
                    <a:pt x="655527" y="516986"/>
                    <a:pt x="752156" y="517192"/>
                    <a:pt x="841822" y="522835"/>
                  </a:cubicBezTo>
                  <a:cubicBezTo>
                    <a:pt x="914040" y="527386"/>
                    <a:pt x="981684" y="535547"/>
                    <a:pt x="990348" y="560940"/>
                  </a:cubicBezTo>
                  <a:cubicBezTo>
                    <a:pt x="1019332" y="645854"/>
                    <a:pt x="920396" y="818292"/>
                    <a:pt x="920396" y="818292"/>
                  </a:cubicBezTo>
                  <a:cubicBezTo>
                    <a:pt x="920396" y="818292"/>
                    <a:pt x="740335" y="617052"/>
                    <a:pt x="718556" y="678381"/>
                  </a:cubicBezTo>
                  <a:cubicBezTo>
                    <a:pt x="702769" y="722910"/>
                    <a:pt x="866434" y="704402"/>
                    <a:pt x="816197" y="892122"/>
                  </a:cubicBezTo>
                  <a:cubicBezTo>
                    <a:pt x="796887" y="964425"/>
                    <a:pt x="820690" y="1083979"/>
                    <a:pt x="820690" y="1083982"/>
                  </a:cubicBezTo>
                  <a:cubicBezTo>
                    <a:pt x="820690" y="1083982"/>
                    <a:pt x="728272" y="1007926"/>
                    <a:pt x="651884" y="972198"/>
                  </a:cubicBezTo>
                  <a:cubicBezTo>
                    <a:pt x="590353" y="943419"/>
                    <a:pt x="506313" y="942824"/>
                    <a:pt x="501091" y="909537"/>
                  </a:cubicBezTo>
                  <a:cubicBezTo>
                    <a:pt x="494857" y="869691"/>
                    <a:pt x="535622" y="759258"/>
                    <a:pt x="502144" y="753101"/>
                  </a:cubicBezTo>
                  <a:cubicBezTo>
                    <a:pt x="485789" y="750093"/>
                    <a:pt x="475305" y="793072"/>
                    <a:pt x="474738" y="841961"/>
                  </a:cubicBezTo>
                  <a:cubicBezTo>
                    <a:pt x="474171" y="893126"/>
                    <a:pt x="483603" y="950504"/>
                    <a:pt x="461055" y="956272"/>
                  </a:cubicBezTo>
                  <a:cubicBezTo>
                    <a:pt x="416971" y="967550"/>
                    <a:pt x="322285" y="925296"/>
                    <a:pt x="280671" y="870687"/>
                  </a:cubicBezTo>
                  <a:cubicBezTo>
                    <a:pt x="239056" y="816078"/>
                    <a:pt x="265409" y="791263"/>
                    <a:pt x="294637" y="737916"/>
                  </a:cubicBezTo>
                  <a:cubicBezTo>
                    <a:pt x="333903" y="666265"/>
                    <a:pt x="407417" y="604223"/>
                    <a:pt x="391103" y="589966"/>
                  </a:cubicBezTo>
                  <a:cubicBezTo>
                    <a:pt x="373656" y="574704"/>
                    <a:pt x="293867" y="635896"/>
                    <a:pt x="246423" y="708596"/>
                  </a:cubicBezTo>
                  <a:cubicBezTo>
                    <a:pt x="216548" y="754396"/>
                    <a:pt x="216346" y="823291"/>
                    <a:pt x="199546" y="822162"/>
                  </a:cubicBezTo>
                  <a:cubicBezTo>
                    <a:pt x="156070" y="819243"/>
                    <a:pt x="35354" y="692869"/>
                    <a:pt x="67497" y="582970"/>
                  </a:cubicBezTo>
                  <a:cubicBezTo>
                    <a:pt x="98424" y="477359"/>
                    <a:pt x="323905" y="392599"/>
                    <a:pt x="313258" y="372205"/>
                  </a:cubicBezTo>
                  <a:cubicBezTo>
                    <a:pt x="291601" y="330667"/>
                    <a:pt x="208695" y="363748"/>
                    <a:pt x="141051" y="418200"/>
                  </a:cubicBezTo>
                  <a:cubicBezTo>
                    <a:pt x="80775" y="466733"/>
                    <a:pt x="33897" y="535340"/>
                    <a:pt x="33897" y="535340"/>
                  </a:cubicBezTo>
                  <a:cubicBezTo>
                    <a:pt x="33897" y="535340"/>
                    <a:pt x="-37553" y="362837"/>
                    <a:pt x="27015" y="272479"/>
                  </a:cubicBezTo>
                  <a:cubicBezTo>
                    <a:pt x="91623" y="182121"/>
                    <a:pt x="352242" y="201184"/>
                    <a:pt x="352242" y="201184"/>
                  </a:cubicBezTo>
                  <a:cubicBezTo>
                    <a:pt x="352242" y="201184"/>
                    <a:pt x="398633" y="-8096"/>
                    <a:pt x="569586" y="243"/>
                  </a:cubicBezTo>
                  <a:close/>
                  <a:moveTo>
                    <a:pt x="465508" y="135393"/>
                  </a:moveTo>
                  <a:cubicBezTo>
                    <a:pt x="441017" y="123925"/>
                    <a:pt x="386813" y="214178"/>
                    <a:pt x="398998" y="220384"/>
                  </a:cubicBezTo>
                  <a:cubicBezTo>
                    <a:pt x="411304" y="226638"/>
                    <a:pt x="497812" y="150509"/>
                    <a:pt x="465508" y="135393"/>
                  </a:cubicBezTo>
                  <a:close/>
                  <a:moveTo>
                    <a:pt x="601282" y="321895"/>
                  </a:moveTo>
                  <a:cubicBezTo>
                    <a:pt x="558008" y="318855"/>
                    <a:pt x="472228" y="348191"/>
                    <a:pt x="487692" y="384260"/>
                  </a:cubicBezTo>
                  <a:cubicBezTo>
                    <a:pt x="494250" y="399485"/>
                    <a:pt x="525177" y="382123"/>
                    <a:pt x="559020" y="369974"/>
                  </a:cubicBezTo>
                  <a:cubicBezTo>
                    <a:pt x="590069" y="358818"/>
                    <a:pt x="624437" y="354102"/>
                    <a:pt x="625085" y="336630"/>
                  </a:cubicBezTo>
                  <a:cubicBezTo>
                    <a:pt x="625449" y="327505"/>
                    <a:pt x="615693" y="322911"/>
                    <a:pt x="601282" y="321895"/>
                  </a:cubicBezTo>
                  <a:close/>
                  <a:moveTo>
                    <a:pt x="450773" y="514946"/>
                  </a:moveTo>
                  <a:cubicBezTo>
                    <a:pt x="421707" y="513723"/>
                    <a:pt x="371065" y="558172"/>
                    <a:pt x="420291" y="594431"/>
                  </a:cubicBezTo>
                  <a:cubicBezTo>
                    <a:pt x="441381" y="609971"/>
                    <a:pt x="437536" y="576943"/>
                    <a:pt x="444984" y="552456"/>
                  </a:cubicBezTo>
                  <a:cubicBezTo>
                    <a:pt x="450449" y="534559"/>
                    <a:pt x="472552" y="526823"/>
                    <a:pt x="461500" y="518520"/>
                  </a:cubicBezTo>
                  <a:cubicBezTo>
                    <a:pt x="458586" y="516322"/>
                    <a:pt x="454942" y="515124"/>
                    <a:pt x="450773" y="514946"/>
                  </a:cubicBezTo>
                  <a:close/>
                  <a:moveTo>
                    <a:pt x="589947" y="655606"/>
                  </a:moveTo>
                  <a:cubicBezTo>
                    <a:pt x="588207" y="656080"/>
                    <a:pt x="587519" y="657257"/>
                    <a:pt x="588328" y="659176"/>
                  </a:cubicBezTo>
                  <a:cubicBezTo>
                    <a:pt x="595251" y="675543"/>
                    <a:pt x="635772" y="730233"/>
                    <a:pt x="657227" y="698026"/>
                  </a:cubicBezTo>
                  <a:cubicBezTo>
                    <a:pt x="668400" y="681311"/>
                    <a:pt x="602294" y="652282"/>
                    <a:pt x="589947" y="655606"/>
                  </a:cubicBezTo>
                  <a:close/>
                  <a:moveTo>
                    <a:pt x="541006" y="691476"/>
                  </a:moveTo>
                  <a:cubicBezTo>
                    <a:pt x="504775" y="696957"/>
                    <a:pt x="538779" y="848054"/>
                    <a:pt x="571204" y="848212"/>
                  </a:cubicBezTo>
                  <a:cubicBezTo>
                    <a:pt x="599380" y="848349"/>
                    <a:pt x="593348" y="806994"/>
                    <a:pt x="584159" y="765602"/>
                  </a:cubicBezTo>
                  <a:cubicBezTo>
                    <a:pt x="575536" y="726804"/>
                    <a:pt x="565416" y="687789"/>
                    <a:pt x="541006" y="691476"/>
                  </a:cubicBezTo>
                  <a:close/>
                  <a:moveTo>
                    <a:pt x="714711" y="748486"/>
                  </a:moveTo>
                  <a:cubicBezTo>
                    <a:pt x="702404" y="747425"/>
                    <a:pt x="692932" y="750283"/>
                    <a:pt x="690746" y="758457"/>
                  </a:cubicBezTo>
                  <a:cubicBezTo>
                    <a:pt x="681881" y="791153"/>
                    <a:pt x="713699" y="779576"/>
                    <a:pt x="735397" y="791056"/>
                  </a:cubicBezTo>
                  <a:cubicBezTo>
                    <a:pt x="756892" y="802452"/>
                    <a:pt x="770454" y="832039"/>
                    <a:pt x="784946" y="817847"/>
                  </a:cubicBezTo>
                  <a:cubicBezTo>
                    <a:pt x="814092" y="789271"/>
                    <a:pt x="751549" y="751664"/>
                    <a:pt x="714711" y="748486"/>
                  </a:cubicBezTo>
                  <a:close/>
                </a:path>
              </a:pathLst>
            </a:custGeom>
            <a:solidFill>
              <a:srgbClr val="3d8138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90" name="Google Shape;411;p6"/>
            <p:cNvSpPr/>
            <p:nvPr/>
          </p:nvSpPr>
          <p:spPr>
            <a:xfrm flipH="1">
              <a:off x="789120" y="316080"/>
              <a:ext cx="739080" cy="865440"/>
            </a:xfrm>
            <a:custGeom>
              <a:avLst/>
              <a:gdLst>
                <a:gd name="textAreaLeft" fmla="*/ -360 w 739080"/>
                <a:gd name="textAreaRight" fmla="*/ 739080 w 739080"/>
                <a:gd name="textAreaTop" fmla="*/ 0 h 865440"/>
                <a:gd name="textAreaBottom" fmla="*/ 865800 h 865440"/>
              </a:gdLst>
              <a:ahLst/>
              <a:rect l="textAreaLeft" t="textAreaTop" r="textAreaRight" b="textAreaBottom"/>
              <a:pathLst>
                <a:path w="898793" h="1052217">
                  <a:moveTo>
                    <a:pt x="159380" y="73"/>
                  </a:moveTo>
                  <a:cubicBezTo>
                    <a:pt x="162943" y="450"/>
                    <a:pt x="166343" y="2280"/>
                    <a:pt x="168772" y="5283"/>
                  </a:cubicBezTo>
                  <a:cubicBezTo>
                    <a:pt x="200429" y="44437"/>
                    <a:pt x="229494" y="85392"/>
                    <a:pt x="255686" y="128379"/>
                  </a:cubicBezTo>
                  <a:cubicBezTo>
                    <a:pt x="288637" y="182377"/>
                    <a:pt x="316650" y="239075"/>
                    <a:pt x="342923" y="296574"/>
                  </a:cubicBezTo>
                  <a:cubicBezTo>
                    <a:pt x="352071" y="281948"/>
                    <a:pt x="366361" y="269241"/>
                    <a:pt x="379234" y="258765"/>
                  </a:cubicBezTo>
                  <a:cubicBezTo>
                    <a:pt x="383242" y="255506"/>
                    <a:pt x="387250" y="252316"/>
                    <a:pt x="391298" y="249090"/>
                  </a:cubicBezTo>
                  <a:cubicBezTo>
                    <a:pt x="436232" y="213167"/>
                    <a:pt x="487724" y="184413"/>
                    <a:pt x="542657" y="167079"/>
                  </a:cubicBezTo>
                  <a:cubicBezTo>
                    <a:pt x="569537" y="158602"/>
                    <a:pt x="597226" y="152971"/>
                    <a:pt x="625280" y="152344"/>
                  </a:cubicBezTo>
                  <a:cubicBezTo>
                    <a:pt x="634630" y="152133"/>
                    <a:pt x="644022" y="152570"/>
                    <a:pt x="653414" y="153534"/>
                  </a:cubicBezTo>
                  <a:cubicBezTo>
                    <a:pt x="661105" y="154327"/>
                    <a:pt x="666732" y="161181"/>
                    <a:pt x="665922" y="168864"/>
                  </a:cubicBezTo>
                  <a:cubicBezTo>
                    <a:pt x="665113" y="176547"/>
                    <a:pt x="658271" y="182162"/>
                    <a:pt x="650580" y="181369"/>
                  </a:cubicBezTo>
                  <a:cubicBezTo>
                    <a:pt x="616778" y="177831"/>
                    <a:pt x="583138" y="183579"/>
                    <a:pt x="550875" y="193574"/>
                  </a:cubicBezTo>
                  <a:cubicBezTo>
                    <a:pt x="500961" y="209025"/>
                    <a:pt x="452991" y="234456"/>
                    <a:pt x="411984" y="266804"/>
                  </a:cubicBezTo>
                  <a:cubicBezTo>
                    <a:pt x="406640" y="271018"/>
                    <a:pt x="401337" y="275172"/>
                    <a:pt x="396074" y="279455"/>
                  </a:cubicBezTo>
                  <a:cubicBezTo>
                    <a:pt x="392917" y="281997"/>
                    <a:pt x="389516" y="284790"/>
                    <a:pt x="386400" y="287494"/>
                  </a:cubicBezTo>
                  <a:cubicBezTo>
                    <a:pt x="374336" y="297983"/>
                    <a:pt x="354865" y="315390"/>
                    <a:pt x="361220" y="333485"/>
                  </a:cubicBezTo>
                  <a:cubicBezTo>
                    <a:pt x="361544" y="334400"/>
                    <a:pt x="360977" y="335238"/>
                    <a:pt x="361099" y="336165"/>
                  </a:cubicBezTo>
                  <a:cubicBezTo>
                    <a:pt x="381785" y="383573"/>
                    <a:pt x="400973" y="431579"/>
                    <a:pt x="420485" y="479505"/>
                  </a:cubicBezTo>
                  <a:cubicBezTo>
                    <a:pt x="425666" y="476287"/>
                    <a:pt x="431212" y="473425"/>
                    <a:pt x="436272" y="470870"/>
                  </a:cubicBezTo>
                  <a:cubicBezTo>
                    <a:pt x="462018" y="457880"/>
                    <a:pt x="489424" y="448023"/>
                    <a:pt x="516911" y="439465"/>
                  </a:cubicBezTo>
                  <a:cubicBezTo>
                    <a:pt x="556866" y="427045"/>
                    <a:pt x="597833" y="417718"/>
                    <a:pt x="639286" y="412075"/>
                  </a:cubicBezTo>
                  <a:cubicBezTo>
                    <a:pt x="655802" y="409825"/>
                    <a:pt x="672440" y="408124"/>
                    <a:pt x="689159" y="407315"/>
                  </a:cubicBezTo>
                  <a:cubicBezTo>
                    <a:pt x="705837" y="406501"/>
                    <a:pt x="722475" y="406550"/>
                    <a:pt x="739153" y="407610"/>
                  </a:cubicBezTo>
                  <a:cubicBezTo>
                    <a:pt x="787811" y="410703"/>
                    <a:pt x="836551" y="423009"/>
                    <a:pt x="875332" y="453755"/>
                  </a:cubicBezTo>
                  <a:cubicBezTo>
                    <a:pt x="881404" y="458556"/>
                    <a:pt x="882376" y="467353"/>
                    <a:pt x="877558" y="473400"/>
                  </a:cubicBezTo>
                  <a:cubicBezTo>
                    <a:pt x="872781" y="479448"/>
                    <a:pt x="863997" y="480436"/>
                    <a:pt x="857925" y="475635"/>
                  </a:cubicBezTo>
                  <a:cubicBezTo>
                    <a:pt x="823678" y="448371"/>
                    <a:pt x="780282" y="438202"/>
                    <a:pt x="737372" y="435295"/>
                  </a:cubicBezTo>
                  <a:cubicBezTo>
                    <a:pt x="701829" y="432891"/>
                    <a:pt x="666125" y="435429"/>
                    <a:pt x="630947" y="440655"/>
                  </a:cubicBezTo>
                  <a:cubicBezTo>
                    <a:pt x="595040" y="445987"/>
                    <a:pt x="559498" y="454224"/>
                    <a:pt x="524805" y="464916"/>
                  </a:cubicBezTo>
                  <a:cubicBezTo>
                    <a:pt x="499707" y="472660"/>
                    <a:pt x="474770" y="481505"/>
                    <a:pt x="451129" y="493050"/>
                  </a:cubicBezTo>
                  <a:cubicBezTo>
                    <a:pt x="444692" y="496187"/>
                    <a:pt x="438175" y="499628"/>
                    <a:pt x="432224" y="503616"/>
                  </a:cubicBezTo>
                  <a:cubicBezTo>
                    <a:pt x="431819" y="503903"/>
                    <a:pt x="431374" y="504348"/>
                    <a:pt x="430888" y="504660"/>
                  </a:cubicBezTo>
                  <a:cubicBezTo>
                    <a:pt x="431455" y="506057"/>
                    <a:pt x="432103" y="507429"/>
                    <a:pt x="432669" y="508826"/>
                  </a:cubicBezTo>
                  <a:cubicBezTo>
                    <a:pt x="442709" y="533377"/>
                    <a:pt x="452505" y="558233"/>
                    <a:pt x="463192" y="582506"/>
                  </a:cubicBezTo>
                  <a:cubicBezTo>
                    <a:pt x="467038" y="591254"/>
                    <a:pt x="471410" y="599779"/>
                    <a:pt x="475539" y="608401"/>
                  </a:cubicBezTo>
                  <a:cubicBezTo>
                    <a:pt x="494565" y="602892"/>
                    <a:pt x="514239" y="599127"/>
                    <a:pt x="533751" y="596795"/>
                  </a:cubicBezTo>
                  <a:cubicBezTo>
                    <a:pt x="555247" y="594221"/>
                    <a:pt x="576864" y="593314"/>
                    <a:pt x="598480" y="593816"/>
                  </a:cubicBezTo>
                  <a:cubicBezTo>
                    <a:pt x="663413" y="595326"/>
                    <a:pt x="728142" y="609842"/>
                    <a:pt x="788581" y="632816"/>
                  </a:cubicBezTo>
                  <a:cubicBezTo>
                    <a:pt x="813112" y="642151"/>
                    <a:pt x="837280" y="652906"/>
                    <a:pt x="860151" y="665856"/>
                  </a:cubicBezTo>
                  <a:cubicBezTo>
                    <a:pt x="872336" y="672742"/>
                    <a:pt x="885250" y="680061"/>
                    <a:pt x="895006" y="690267"/>
                  </a:cubicBezTo>
                  <a:cubicBezTo>
                    <a:pt x="900309" y="695865"/>
                    <a:pt x="899985" y="704743"/>
                    <a:pt x="894399" y="710066"/>
                  </a:cubicBezTo>
                  <a:cubicBezTo>
                    <a:pt x="888812" y="715385"/>
                    <a:pt x="879906" y="715215"/>
                    <a:pt x="874603" y="709617"/>
                  </a:cubicBezTo>
                  <a:cubicBezTo>
                    <a:pt x="869260" y="703982"/>
                    <a:pt x="862378" y="699808"/>
                    <a:pt x="855861" y="695776"/>
                  </a:cubicBezTo>
                  <a:cubicBezTo>
                    <a:pt x="847319" y="690501"/>
                    <a:pt x="838453" y="685700"/>
                    <a:pt x="829507" y="681187"/>
                  </a:cubicBezTo>
                  <a:cubicBezTo>
                    <a:pt x="797567" y="665095"/>
                    <a:pt x="763968" y="652332"/>
                    <a:pt x="729640" y="642491"/>
                  </a:cubicBezTo>
                  <a:cubicBezTo>
                    <a:pt x="660174" y="622590"/>
                    <a:pt x="585891" y="614445"/>
                    <a:pt x="514401" y="627306"/>
                  </a:cubicBezTo>
                  <a:cubicBezTo>
                    <a:pt x="505293" y="628946"/>
                    <a:pt x="496387" y="630953"/>
                    <a:pt x="487603" y="633261"/>
                  </a:cubicBezTo>
                  <a:cubicBezTo>
                    <a:pt x="497561" y="652935"/>
                    <a:pt x="507762" y="672455"/>
                    <a:pt x="518125" y="691906"/>
                  </a:cubicBezTo>
                  <a:cubicBezTo>
                    <a:pt x="546381" y="744977"/>
                    <a:pt x="575649" y="797526"/>
                    <a:pt x="605767" y="849532"/>
                  </a:cubicBezTo>
                  <a:cubicBezTo>
                    <a:pt x="627789" y="887499"/>
                    <a:pt x="650378" y="925285"/>
                    <a:pt x="674100" y="962207"/>
                  </a:cubicBezTo>
                  <a:cubicBezTo>
                    <a:pt x="689118" y="985545"/>
                    <a:pt x="704218" y="1009251"/>
                    <a:pt x="722475" y="1030228"/>
                  </a:cubicBezTo>
                  <a:cubicBezTo>
                    <a:pt x="727292" y="1035746"/>
                    <a:pt x="726806" y="1044186"/>
                    <a:pt x="721301" y="1048983"/>
                  </a:cubicBezTo>
                  <a:cubicBezTo>
                    <a:pt x="715755" y="1053784"/>
                    <a:pt x="707335" y="1053161"/>
                    <a:pt x="702518" y="1047643"/>
                  </a:cubicBezTo>
                  <a:cubicBezTo>
                    <a:pt x="682236" y="1024294"/>
                    <a:pt x="665437" y="997754"/>
                    <a:pt x="648799" y="971733"/>
                  </a:cubicBezTo>
                  <a:cubicBezTo>
                    <a:pt x="625967" y="935980"/>
                    <a:pt x="604188" y="899607"/>
                    <a:pt x="582855" y="862927"/>
                  </a:cubicBezTo>
                  <a:cubicBezTo>
                    <a:pt x="551482" y="808925"/>
                    <a:pt x="521000" y="754320"/>
                    <a:pt x="491610" y="699201"/>
                  </a:cubicBezTo>
                  <a:cubicBezTo>
                    <a:pt x="481490" y="680199"/>
                    <a:pt x="471329" y="661136"/>
                    <a:pt x="461573" y="641891"/>
                  </a:cubicBezTo>
                  <a:cubicBezTo>
                    <a:pt x="447607" y="647478"/>
                    <a:pt x="434289" y="654461"/>
                    <a:pt x="421982" y="664221"/>
                  </a:cubicBezTo>
                  <a:cubicBezTo>
                    <a:pt x="392229" y="687753"/>
                    <a:pt x="371381" y="720794"/>
                    <a:pt x="357941" y="755907"/>
                  </a:cubicBezTo>
                  <a:cubicBezTo>
                    <a:pt x="347740" y="782600"/>
                    <a:pt x="341546" y="810824"/>
                    <a:pt x="338915" y="839262"/>
                  </a:cubicBezTo>
                  <a:cubicBezTo>
                    <a:pt x="335879" y="872125"/>
                    <a:pt x="337701" y="905384"/>
                    <a:pt x="346039" y="937352"/>
                  </a:cubicBezTo>
                  <a:cubicBezTo>
                    <a:pt x="347902" y="944424"/>
                    <a:pt x="343773" y="951577"/>
                    <a:pt x="336689" y="953427"/>
                  </a:cubicBezTo>
                  <a:cubicBezTo>
                    <a:pt x="329604" y="955273"/>
                    <a:pt x="322317" y="951124"/>
                    <a:pt x="320456" y="944048"/>
                  </a:cubicBezTo>
                  <a:cubicBezTo>
                    <a:pt x="302361" y="874853"/>
                    <a:pt x="310416" y="795846"/>
                    <a:pt x="339644" y="730756"/>
                  </a:cubicBezTo>
                  <a:cubicBezTo>
                    <a:pt x="355877" y="694638"/>
                    <a:pt x="379680" y="661399"/>
                    <a:pt x="411984" y="638021"/>
                  </a:cubicBezTo>
                  <a:cubicBezTo>
                    <a:pt x="423764" y="629508"/>
                    <a:pt x="436677" y="623169"/>
                    <a:pt x="449955" y="617631"/>
                  </a:cubicBezTo>
                  <a:cubicBezTo>
                    <a:pt x="445664" y="608665"/>
                    <a:pt x="441130" y="599803"/>
                    <a:pt x="437163" y="590691"/>
                  </a:cubicBezTo>
                  <a:cubicBezTo>
                    <a:pt x="423319" y="558816"/>
                    <a:pt x="410405" y="526544"/>
                    <a:pt x="397248" y="494390"/>
                  </a:cubicBezTo>
                  <a:cubicBezTo>
                    <a:pt x="393443" y="485047"/>
                    <a:pt x="389476" y="475748"/>
                    <a:pt x="385630" y="466405"/>
                  </a:cubicBezTo>
                  <a:cubicBezTo>
                    <a:pt x="361018" y="482788"/>
                    <a:pt x="336567" y="499628"/>
                    <a:pt x="313007" y="517460"/>
                  </a:cubicBezTo>
                  <a:cubicBezTo>
                    <a:pt x="291349" y="533831"/>
                    <a:pt x="269287" y="550469"/>
                    <a:pt x="250787" y="570446"/>
                  </a:cubicBezTo>
                  <a:cubicBezTo>
                    <a:pt x="230668" y="592156"/>
                    <a:pt x="214395" y="617356"/>
                    <a:pt x="200469" y="643381"/>
                  </a:cubicBezTo>
                  <a:cubicBezTo>
                    <a:pt x="177800" y="685814"/>
                    <a:pt x="161323" y="731153"/>
                    <a:pt x="148693" y="777492"/>
                  </a:cubicBezTo>
                  <a:cubicBezTo>
                    <a:pt x="146750" y="784543"/>
                    <a:pt x="139505" y="788794"/>
                    <a:pt x="132460" y="786867"/>
                  </a:cubicBezTo>
                  <a:cubicBezTo>
                    <a:pt x="125417" y="784944"/>
                    <a:pt x="121166" y="777548"/>
                    <a:pt x="123069" y="770496"/>
                  </a:cubicBezTo>
                  <a:cubicBezTo>
                    <a:pt x="135213" y="725939"/>
                    <a:pt x="150961" y="682518"/>
                    <a:pt x="171606" y="641151"/>
                  </a:cubicBezTo>
                  <a:cubicBezTo>
                    <a:pt x="187515" y="609239"/>
                    <a:pt x="206379" y="578231"/>
                    <a:pt x="230547" y="551841"/>
                  </a:cubicBezTo>
                  <a:cubicBezTo>
                    <a:pt x="250059" y="530540"/>
                    <a:pt x="273295" y="512708"/>
                    <a:pt x="296207" y="495281"/>
                  </a:cubicBezTo>
                  <a:cubicBezTo>
                    <a:pt x="321670" y="475902"/>
                    <a:pt x="348023" y="457548"/>
                    <a:pt x="374782" y="439910"/>
                  </a:cubicBezTo>
                  <a:cubicBezTo>
                    <a:pt x="357820" y="398712"/>
                    <a:pt x="340129" y="357851"/>
                    <a:pt x="321791" y="317264"/>
                  </a:cubicBezTo>
                  <a:cubicBezTo>
                    <a:pt x="230223" y="292502"/>
                    <a:pt x="116592" y="309350"/>
                    <a:pt x="52672" y="384690"/>
                  </a:cubicBezTo>
                  <a:cubicBezTo>
                    <a:pt x="41459" y="397895"/>
                    <a:pt x="32634" y="412444"/>
                    <a:pt x="25145" y="428005"/>
                  </a:cubicBezTo>
                  <a:cubicBezTo>
                    <a:pt x="21947" y="434587"/>
                    <a:pt x="14013" y="437433"/>
                    <a:pt x="7414" y="434255"/>
                  </a:cubicBezTo>
                  <a:cubicBezTo>
                    <a:pt x="856" y="431077"/>
                    <a:pt x="-1856" y="423127"/>
                    <a:pt x="1342" y="416540"/>
                  </a:cubicBezTo>
                  <a:cubicBezTo>
                    <a:pt x="9802" y="398963"/>
                    <a:pt x="19801" y="382520"/>
                    <a:pt x="32431" y="367570"/>
                  </a:cubicBezTo>
                  <a:cubicBezTo>
                    <a:pt x="86069" y="304011"/>
                    <a:pt x="170068" y="276528"/>
                    <a:pt x="252123" y="278860"/>
                  </a:cubicBezTo>
                  <a:cubicBezTo>
                    <a:pt x="270866" y="279394"/>
                    <a:pt x="289366" y="281989"/>
                    <a:pt x="307502" y="285559"/>
                  </a:cubicBezTo>
                  <a:cubicBezTo>
                    <a:pt x="305032" y="280297"/>
                    <a:pt x="302887" y="274872"/>
                    <a:pt x="300377" y="269634"/>
                  </a:cubicBezTo>
                  <a:cubicBezTo>
                    <a:pt x="273781" y="214458"/>
                    <a:pt x="244310" y="160650"/>
                    <a:pt x="210589" y="109474"/>
                  </a:cubicBezTo>
                  <a:cubicBezTo>
                    <a:pt x="190875" y="79514"/>
                    <a:pt x="169622" y="50732"/>
                    <a:pt x="147034" y="22848"/>
                  </a:cubicBezTo>
                  <a:cubicBezTo>
                    <a:pt x="142176" y="16841"/>
                    <a:pt x="143107" y="8056"/>
                    <a:pt x="149139" y="3199"/>
                  </a:cubicBezTo>
                  <a:cubicBezTo>
                    <a:pt x="152135" y="774"/>
                    <a:pt x="155859" y="-303"/>
                    <a:pt x="159380" y="73"/>
                  </a:cubicBezTo>
                  <a:close/>
                </a:path>
              </a:pathLst>
            </a:custGeom>
            <a:solidFill>
              <a:srgbClr val="23682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891" name="Google Shape;412;p6"/>
          <p:cNvGrpSpPr/>
          <p:nvPr/>
        </p:nvGrpSpPr>
        <p:grpSpPr>
          <a:xfrm>
            <a:off x="1443240" y="-152280"/>
            <a:ext cx="959760" cy="866520"/>
            <a:chOff x="1443240" y="-152280"/>
            <a:chExt cx="959760" cy="866520"/>
          </a:xfrm>
        </p:grpSpPr>
        <p:sp>
          <p:nvSpPr>
            <p:cNvPr id="892" name="Google Shape;413;p6"/>
            <p:cNvSpPr/>
            <p:nvPr/>
          </p:nvSpPr>
          <p:spPr>
            <a:xfrm flipH="1">
              <a:off x="1443240" y="-152280"/>
              <a:ext cx="959760" cy="866520"/>
            </a:xfrm>
            <a:custGeom>
              <a:avLst/>
              <a:gdLst>
                <a:gd name="textAreaLeft" fmla="*/ 360 w 959760"/>
                <a:gd name="textAreaRight" fmla="*/ 960480 w 959760"/>
                <a:gd name="textAreaTop" fmla="*/ 0 h 866520"/>
                <a:gd name="textAreaBottom" fmla="*/ 866880 h 866520"/>
              </a:gdLst>
              <a:ahLst/>
              <a:rect l="textAreaLeft" t="textAreaTop" r="textAreaRight" b="textAreaBottom"/>
              <a:pathLst>
                <a:path w="1166953" h="1053710">
                  <a:moveTo>
                    <a:pt x="739714" y="18782"/>
                  </a:moveTo>
                  <a:cubicBezTo>
                    <a:pt x="563661" y="-49578"/>
                    <a:pt x="438210" y="90657"/>
                    <a:pt x="438169" y="90650"/>
                  </a:cubicBezTo>
                  <a:cubicBezTo>
                    <a:pt x="438169" y="90650"/>
                    <a:pt x="515488" y="122449"/>
                    <a:pt x="583537" y="167102"/>
                  </a:cubicBezTo>
                  <a:cubicBezTo>
                    <a:pt x="647254" y="208877"/>
                    <a:pt x="694334" y="334683"/>
                    <a:pt x="671300" y="353450"/>
                  </a:cubicBezTo>
                  <a:cubicBezTo>
                    <a:pt x="632722" y="384937"/>
                    <a:pt x="555200" y="175785"/>
                    <a:pt x="439990" y="144676"/>
                  </a:cubicBezTo>
                  <a:cubicBezTo>
                    <a:pt x="257461" y="95387"/>
                    <a:pt x="148485" y="312329"/>
                    <a:pt x="148485" y="312329"/>
                  </a:cubicBezTo>
                  <a:cubicBezTo>
                    <a:pt x="148485" y="312329"/>
                    <a:pt x="230581" y="322533"/>
                    <a:pt x="302597" y="357442"/>
                  </a:cubicBezTo>
                  <a:cubicBezTo>
                    <a:pt x="376759" y="393389"/>
                    <a:pt x="440800" y="454438"/>
                    <a:pt x="430194" y="479381"/>
                  </a:cubicBezTo>
                  <a:cubicBezTo>
                    <a:pt x="421045" y="500955"/>
                    <a:pt x="323566" y="457768"/>
                    <a:pt x="230703" y="423205"/>
                  </a:cubicBezTo>
                  <a:cubicBezTo>
                    <a:pt x="155853" y="395355"/>
                    <a:pt x="84039" y="373211"/>
                    <a:pt x="63879" y="394904"/>
                  </a:cubicBezTo>
                  <a:cubicBezTo>
                    <a:pt x="-3482" y="467461"/>
                    <a:pt x="18823" y="685666"/>
                    <a:pt x="18823" y="685674"/>
                  </a:cubicBezTo>
                  <a:cubicBezTo>
                    <a:pt x="18823" y="685674"/>
                    <a:pt x="290655" y="563721"/>
                    <a:pt x="285069" y="635300"/>
                  </a:cubicBezTo>
                  <a:cubicBezTo>
                    <a:pt x="280980" y="687269"/>
                    <a:pt x="124358" y="595130"/>
                    <a:pt x="90678" y="806859"/>
                  </a:cubicBezTo>
                  <a:cubicBezTo>
                    <a:pt x="77683" y="888409"/>
                    <a:pt x="0" y="998202"/>
                    <a:pt x="0" y="998210"/>
                  </a:cubicBezTo>
                  <a:cubicBezTo>
                    <a:pt x="0" y="998210"/>
                    <a:pt x="127313" y="963056"/>
                    <a:pt x="220299" y="961348"/>
                  </a:cubicBezTo>
                  <a:cubicBezTo>
                    <a:pt x="295229" y="959971"/>
                    <a:pt x="380200" y="997113"/>
                    <a:pt x="400400" y="965902"/>
                  </a:cubicBezTo>
                  <a:cubicBezTo>
                    <a:pt x="424567" y="928546"/>
                    <a:pt x="433109" y="798953"/>
                    <a:pt x="469623" y="807778"/>
                  </a:cubicBezTo>
                  <a:cubicBezTo>
                    <a:pt x="487434" y="812093"/>
                    <a:pt x="478691" y="860120"/>
                    <a:pt x="457317" y="909629"/>
                  </a:cubicBezTo>
                  <a:cubicBezTo>
                    <a:pt x="434890" y="961449"/>
                    <a:pt x="399631" y="1015046"/>
                    <a:pt x="419790" y="1030980"/>
                  </a:cubicBezTo>
                  <a:cubicBezTo>
                    <a:pt x="459138" y="1062138"/>
                    <a:pt x="573538" y="1062081"/>
                    <a:pt x="640008" y="1025733"/>
                  </a:cubicBezTo>
                  <a:cubicBezTo>
                    <a:pt x="706438" y="989381"/>
                    <a:pt x="691055" y="952539"/>
                    <a:pt x="685509" y="885648"/>
                  </a:cubicBezTo>
                  <a:cubicBezTo>
                    <a:pt x="678142" y="795812"/>
                    <a:pt x="631912" y="700276"/>
                    <a:pt x="654744" y="693232"/>
                  </a:cubicBezTo>
                  <a:cubicBezTo>
                    <a:pt x="679194" y="685699"/>
                    <a:pt x="732103" y="783178"/>
                    <a:pt x="747284" y="877750"/>
                  </a:cubicBezTo>
                  <a:cubicBezTo>
                    <a:pt x="756837" y="937330"/>
                    <a:pt x="726112" y="1006845"/>
                    <a:pt x="743559" y="1013257"/>
                  </a:cubicBezTo>
                  <a:cubicBezTo>
                    <a:pt x="788656" y="1029830"/>
                    <a:pt x="967056" y="956676"/>
                    <a:pt x="984018" y="831484"/>
                  </a:cubicBezTo>
                  <a:cubicBezTo>
                    <a:pt x="1000292" y="711170"/>
                    <a:pt x="811082" y="524506"/>
                    <a:pt x="830999" y="508733"/>
                  </a:cubicBezTo>
                  <a:cubicBezTo>
                    <a:pt x="871480" y="476600"/>
                    <a:pt x="940177" y="547168"/>
                    <a:pt x="983897" y="632413"/>
                  </a:cubicBezTo>
                  <a:cubicBezTo>
                    <a:pt x="1022839" y="708389"/>
                    <a:pt x="1039275" y="798577"/>
                    <a:pt x="1039316" y="798589"/>
                  </a:cubicBezTo>
                  <a:cubicBezTo>
                    <a:pt x="1039316" y="798589"/>
                    <a:pt x="1188732" y="656819"/>
                    <a:pt x="1164241" y="536756"/>
                  </a:cubicBezTo>
                  <a:cubicBezTo>
                    <a:pt x="1139709" y="416691"/>
                    <a:pt x="868484" y="318867"/>
                    <a:pt x="868484" y="318867"/>
                  </a:cubicBezTo>
                  <a:cubicBezTo>
                    <a:pt x="868484" y="318867"/>
                    <a:pt x="915726" y="87142"/>
                    <a:pt x="739714" y="18782"/>
                  </a:cubicBezTo>
                  <a:close/>
                  <a:moveTo>
                    <a:pt x="783879" y="201704"/>
                  </a:moveTo>
                  <a:cubicBezTo>
                    <a:pt x="813713" y="201149"/>
                    <a:pt x="827842" y="316455"/>
                    <a:pt x="812742" y="317232"/>
                  </a:cubicBezTo>
                  <a:cubicBezTo>
                    <a:pt x="797521" y="318003"/>
                    <a:pt x="744571" y="202448"/>
                    <a:pt x="783879" y="201704"/>
                  </a:cubicBezTo>
                  <a:close/>
                  <a:moveTo>
                    <a:pt x="563337" y="328705"/>
                  </a:moveTo>
                  <a:cubicBezTo>
                    <a:pt x="608311" y="345076"/>
                    <a:pt x="681583" y="413155"/>
                    <a:pt x="649764" y="442552"/>
                  </a:cubicBezTo>
                  <a:cubicBezTo>
                    <a:pt x="636365" y="454960"/>
                    <a:pt x="612967" y="423568"/>
                    <a:pt x="584347" y="396138"/>
                  </a:cubicBezTo>
                  <a:cubicBezTo>
                    <a:pt x="558074" y="370956"/>
                    <a:pt x="525527" y="350756"/>
                    <a:pt x="532693" y="332862"/>
                  </a:cubicBezTo>
                  <a:cubicBezTo>
                    <a:pt x="536457" y="323512"/>
                    <a:pt x="548318" y="323244"/>
                    <a:pt x="563337" y="328705"/>
                  </a:cubicBezTo>
                  <a:close/>
                  <a:moveTo>
                    <a:pt x="628309" y="590831"/>
                  </a:moveTo>
                  <a:cubicBezTo>
                    <a:pt x="658144" y="602655"/>
                    <a:pt x="689233" y="670198"/>
                    <a:pt x="623371" y="684634"/>
                  </a:cubicBezTo>
                  <a:cubicBezTo>
                    <a:pt x="595114" y="690824"/>
                    <a:pt x="613817" y="659256"/>
                    <a:pt x="617299" y="631239"/>
                  </a:cubicBezTo>
                  <a:cubicBezTo>
                    <a:pt x="619849" y="610760"/>
                    <a:pt x="601066" y="593037"/>
                    <a:pt x="615881" y="589621"/>
                  </a:cubicBezTo>
                  <a:cubicBezTo>
                    <a:pt x="619808" y="588718"/>
                    <a:pt x="624018" y="589143"/>
                    <a:pt x="628309" y="590831"/>
                  </a:cubicBezTo>
                  <a:close/>
                  <a:moveTo>
                    <a:pt x="424891" y="670093"/>
                  </a:moveTo>
                  <a:cubicBezTo>
                    <a:pt x="426429" y="671364"/>
                    <a:pt x="426591" y="672862"/>
                    <a:pt x="424932" y="674429"/>
                  </a:cubicBezTo>
                  <a:cubicBezTo>
                    <a:pt x="410601" y="687812"/>
                    <a:pt x="345224" y="724735"/>
                    <a:pt x="338018" y="682634"/>
                  </a:cubicBezTo>
                  <a:cubicBezTo>
                    <a:pt x="334294" y="660783"/>
                    <a:pt x="413961" y="661208"/>
                    <a:pt x="424891" y="670093"/>
                  </a:cubicBezTo>
                  <a:close/>
                  <a:moveTo>
                    <a:pt x="458126" y="728232"/>
                  </a:moveTo>
                  <a:cubicBezTo>
                    <a:pt x="492171" y="750028"/>
                    <a:pt x="390037" y="887012"/>
                    <a:pt x="357287" y="872621"/>
                  </a:cubicBezTo>
                  <a:cubicBezTo>
                    <a:pt x="328829" y="860112"/>
                    <a:pt x="353482" y="821137"/>
                    <a:pt x="381333" y="783554"/>
                  </a:cubicBezTo>
                  <a:cubicBezTo>
                    <a:pt x="407443" y="748323"/>
                    <a:pt x="435173" y="713554"/>
                    <a:pt x="458126" y="728232"/>
                  </a:cubicBezTo>
                  <a:close/>
                  <a:moveTo>
                    <a:pt x="257461" y="707688"/>
                  </a:moveTo>
                  <a:cubicBezTo>
                    <a:pt x="270333" y="712133"/>
                    <a:pt x="278592" y="719270"/>
                    <a:pt x="277134" y="728500"/>
                  </a:cubicBezTo>
                  <a:cubicBezTo>
                    <a:pt x="271386" y="765414"/>
                    <a:pt x="244506" y="739466"/>
                    <a:pt x="217506" y="741300"/>
                  </a:cubicBezTo>
                  <a:cubicBezTo>
                    <a:pt x="190707" y="743121"/>
                    <a:pt x="163746" y="766851"/>
                    <a:pt x="155529" y="746044"/>
                  </a:cubicBezTo>
                  <a:cubicBezTo>
                    <a:pt x="138972" y="704154"/>
                    <a:pt x="218922" y="694350"/>
                    <a:pt x="257461" y="707688"/>
                  </a:cubicBezTo>
                  <a:close/>
                </a:path>
              </a:pathLst>
            </a:custGeom>
            <a:solidFill>
              <a:srgbClr val="3d8138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93" name="Google Shape;414;p6"/>
            <p:cNvSpPr/>
            <p:nvPr/>
          </p:nvSpPr>
          <p:spPr>
            <a:xfrm flipH="1">
              <a:off x="1470240" y="-94320"/>
              <a:ext cx="880920" cy="783000"/>
            </a:xfrm>
            <a:custGeom>
              <a:avLst/>
              <a:gdLst>
                <a:gd name="textAreaLeft" fmla="*/ -360 w 880920"/>
                <a:gd name="textAreaRight" fmla="*/ 880920 w 880920"/>
                <a:gd name="textAreaTop" fmla="*/ 0 h 783000"/>
                <a:gd name="textAreaBottom" fmla="*/ 783360 h 783000"/>
              </a:gdLst>
              <a:ahLst/>
              <a:rect l="textAreaLeft" t="textAreaTop" r="textAreaRight" b="textAreaBottom"/>
              <a:pathLst>
                <a:path w="1071370" h="952366">
                  <a:moveTo>
                    <a:pt x="1060731" y="67944"/>
                  </a:moveTo>
                  <a:cubicBezTo>
                    <a:pt x="1056966" y="66726"/>
                    <a:pt x="1052715" y="67048"/>
                    <a:pt x="1048910" y="68984"/>
                  </a:cubicBezTo>
                  <a:cubicBezTo>
                    <a:pt x="999482" y="94235"/>
                    <a:pt x="951755" y="122445"/>
                    <a:pt x="906052" y="154005"/>
                  </a:cubicBezTo>
                  <a:cubicBezTo>
                    <a:pt x="848609" y="193644"/>
                    <a:pt x="794931" y="238193"/>
                    <a:pt x="742629" y="284344"/>
                  </a:cubicBezTo>
                  <a:cubicBezTo>
                    <a:pt x="739957" y="265492"/>
                    <a:pt x="731254" y="246272"/>
                    <a:pt x="722996" y="229936"/>
                  </a:cubicBezTo>
                  <a:cubicBezTo>
                    <a:pt x="720445" y="224850"/>
                    <a:pt x="717814" y="219833"/>
                    <a:pt x="715183" y="214772"/>
                  </a:cubicBezTo>
                  <a:cubicBezTo>
                    <a:pt x="686036" y="158388"/>
                    <a:pt x="647053" y="106288"/>
                    <a:pt x="599447" y="64148"/>
                  </a:cubicBezTo>
                  <a:cubicBezTo>
                    <a:pt x="576170" y="43537"/>
                    <a:pt x="550829" y="25434"/>
                    <a:pt x="522816" y="12204"/>
                  </a:cubicBezTo>
                  <a:cubicBezTo>
                    <a:pt x="513505" y="7793"/>
                    <a:pt x="503871" y="4026"/>
                    <a:pt x="493953" y="772"/>
                  </a:cubicBezTo>
                  <a:cubicBezTo>
                    <a:pt x="485856" y="-1877"/>
                    <a:pt x="477113" y="2508"/>
                    <a:pt x="474441" y="10608"/>
                  </a:cubicBezTo>
                  <a:cubicBezTo>
                    <a:pt x="471809" y="18707"/>
                    <a:pt x="476181" y="27444"/>
                    <a:pt x="484277" y="30092"/>
                  </a:cubicBezTo>
                  <a:cubicBezTo>
                    <a:pt x="519942" y="41703"/>
                    <a:pt x="551274" y="62610"/>
                    <a:pt x="579328" y="87172"/>
                  </a:cubicBezTo>
                  <a:cubicBezTo>
                    <a:pt x="622683" y="125155"/>
                    <a:pt x="659561" y="172311"/>
                    <a:pt x="686401" y="223332"/>
                  </a:cubicBezTo>
                  <a:cubicBezTo>
                    <a:pt x="689882" y="229980"/>
                    <a:pt x="693363" y="236542"/>
                    <a:pt x="696764" y="243234"/>
                  </a:cubicBezTo>
                  <a:cubicBezTo>
                    <a:pt x="698788" y="247207"/>
                    <a:pt x="700974" y="251553"/>
                    <a:pt x="702917" y="255678"/>
                  </a:cubicBezTo>
                  <a:cubicBezTo>
                    <a:pt x="710325" y="271662"/>
                    <a:pt x="722145" y="297955"/>
                    <a:pt x="707613" y="313325"/>
                  </a:cubicBezTo>
                  <a:cubicBezTo>
                    <a:pt x="706884" y="314102"/>
                    <a:pt x="707046" y="315202"/>
                    <a:pt x="706560" y="316091"/>
                  </a:cubicBezTo>
                  <a:cubicBezTo>
                    <a:pt x="664419" y="354575"/>
                    <a:pt x="623493" y="394331"/>
                    <a:pt x="582323" y="433878"/>
                  </a:cubicBezTo>
                  <a:cubicBezTo>
                    <a:pt x="578558" y="428305"/>
                    <a:pt x="574268" y="422936"/>
                    <a:pt x="570300" y="418093"/>
                  </a:cubicBezTo>
                  <a:cubicBezTo>
                    <a:pt x="550181" y="393436"/>
                    <a:pt x="526985" y="371194"/>
                    <a:pt x="503101" y="350218"/>
                  </a:cubicBezTo>
                  <a:cubicBezTo>
                    <a:pt x="468450" y="319774"/>
                    <a:pt x="431328" y="291968"/>
                    <a:pt x="392102" y="267678"/>
                  </a:cubicBezTo>
                  <a:cubicBezTo>
                    <a:pt x="376435" y="257983"/>
                    <a:pt x="360445" y="248805"/>
                    <a:pt x="343970" y="240488"/>
                  </a:cubicBezTo>
                  <a:cubicBezTo>
                    <a:pt x="327534" y="232177"/>
                    <a:pt x="310734" y="224754"/>
                    <a:pt x="293449" y="218332"/>
                  </a:cubicBezTo>
                  <a:cubicBezTo>
                    <a:pt x="243009" y="199596"/>
                    <a:pt x="188360" y="190114"/>
                    <a:pt x="135491" y="203678"/>
                  </a:cubicBezTo>
                  <a:cubicBezTo>
                    <a:pt x="127233" y="205802"/>
                    <a:pt x="122254" y="214218"/>
                    <a:pt x="124400" y="222476"/>
                  </a:cubicBezTo>
                  <a:cubicBezTo>
                    <a:pt x="126545" y="230728"/>
                    <a:pt x="134965" y="235673"/>
                    <a:pt x="143223" y="233549"/>
                  </a:cubicBezTo>
                  <a:cubicBezTo>
                    <a:pt x="189979" y="221454"/>
                    <a:pt x="238273" y="230690"/>
                    <a:pt x="282803" y="247034"/>
                  </a:cubicBezTo>
                  <a:cubicBezTo>
                    <a:pt x="319722" y="260568"/>
                    <a:pt x="354576" y="279161"/>
                    <a:pt x="387689" y="300222"/>
                  </a:cubicBezTo>
                  <a:cubicBezTo>
                    <a:pt x="421451" y="321712"/>
                    <a:pt x="453593" y="345982"/>
                    <a:pt x="483711" y="372326"/>
                  </a:cubicBezTo>
                  <a:cubicBezTo>
                    <a:pt x="505571" y="391407"/>
                    <a:pt x="526702" y="411510"/>
                    <a:pt x="545364" y="433760"/>
                  </a:cubicBezTo>
                  <a:cubicBezTo>
                    <a:pt x="550424" y="439809"/>
                    <a:pt x="555444" y="446209"/>
                    <a:pt x="559654" y="452900"/>
                  </a:cubicBezTo>
                  <a:cubicBezTo>
                    <a:pt x="559937" y="453378"/>
                    <a:pt x="560180" y="454022"/>
                    <a:pt x="560545" y="454552"/>
                  </a:cubicBezTo>
                  <a:cubicBezTo>
                    <a:pt x="559330" y="455706"/>
                    <a:pt x="558075" y="456803"/>
                    <a:pt x="556861" y="457948"/>
                  </a:cubicBezTo>
                  <a:cubicBezTo>
                    <a:pt x="535729" y="478185"/>
                    <a:pt x="514719" y="498838"/>
                    <a:pt x="493022" y="518500"/>
                  </a:cubicBezTo>
                  <a:cubicBezTo>
                    <a:pt x="485209" y="525584"/>
                    <a:pt x="476991" y="532223"/>
                    <a:pt x="468935" y="539052"/>
                  </a:cubicBezTo>
                  <a:cubicBezTo>
                    <a:pt x="452257" y="524953"/>
                    <a:pt x="434121" y="512327"/>
                    <a:pt x="415500" y="501219"/>
                  </a:cubicBezTo>
                  <a:cubicBezTo>
                    <a:pt x="394976" y="488969"/>
                    <a:pt x="373642" y="478355"/>
                    <a:pt x="351580" y="469145"/>
                  </a:cubicBezTo>
                  <a:cubicBezTo>
                    <a:pt x="285515" y="441523"/>
                    <a:pt x="213741" y="427079"/>
                    <a:pt x="142535" y="423098"/>
                  </a:cubicBezTo>
                  <a:cubicBezTo>
                    <a:pt x="113591" y="421480"/>
                    <a:pt x="84404" y="421477"/>
                    <a:pt x="55541" y="424251"/>
                  </a:cubicBezTo>
                  <a:cubicBezTo>
                    <a:pt x="40198" y="425728"/>
                    <a:pt x="23884" y="427303"/>
                    <a:pt x="9473" y="433213"/>
                  </a:cubicBezTo>
                  <a:cubicBezTo>
                    <a:pt x="1620" y="436463"/>
                    <a:pt x="-2064" y="445549"/>
                    <a:pt x="1174" y="453431"/>
                  </a:cubicBezTo>
                  <a:cubicBezTo>
                    <a:pt x="4454" y="461308"/>
                    <a:pt x="13481" y="465117"/>
                    <a:pt x="21334" y="461871"/>
                  </a:cubicBezTo>
                  <a:cubicBezTo>
                    <a:pt x="29228" y="458580"/>
                    <a:pt x="38053" y="457475"/>
                    <a:pt x="46473" y="456341"/>
                  </a:cubicBezTo>
                  <a:cubicBezTo>
                    <a:pt x="57403" y="454855"/>
                    <a:pt x="68495" y="453997"/>
                    <a:pt x="79546" y="453471"/>
                  </a:cubicBezTo>
                  <a:cubicBezTo>
                    <a:pt x="118934" y="451585"/>
                    <a:pt x="158565" y="453807"/>
                    <a:pt x="197589" y="459316"/>
                  </a:cubicBezTo>
                  <a:cubicBezTo>
                    <a:pt x="276487" y="470441"/>
                    <a:pt x="355021" y="495584"/>
                    <a:pt x="421329" y="540660"/>
                  </a:cubicBezTo>
                  <a:cubicBezTo>
                    <a:pt x="429749" y="546404"/>
                    <a:pt x="437805" y="552419"/>
                    <a:pt x="445618" y="558690"/>
                  </a:cubicBezTo>
                  <a:cubicBezTo>
                    <a:pt x="426754" y="574044"/>
                    <a:pt x="407728" y="589136"/>
                    <a:pt x="388540" y="604090"/>
                  </a:cubicBezTo>
                  <a:cubicBezTo>
                    <a:pt x="336278" y="644895"/>
                    <a:pt x="283167" y="684704"/>
                    <a:pt x="229408" y="723578"/>
                  </a:cubicBezTo>
                  <a:cubicBezTo>
                    <a:pt x="190182" y="751955"/>
                    <a:pt x="150469" y="779908"/>
                    <a:pt x="109988" y="806455"/>
                  </a:cubicBezTo>
                  <a:cubicBezTo>
                    <a:pt x="84364" y="823235"/>
                    <a:pt x="58496" y="840334"/>
                    <a:pt x="30685" y="853284"/>
                  </a:cubicBezTo>
                  <a:cubicBezTo>
                    <a:pt x="23358" y="856689"/>
                    <a:pt x="20079" y="865408"/>
                    <a:pt x="23480" y="872719"/>
                  </a:cubicBezTo>
                  <a:cubicBezTo>
                    <a:pt x="26880" y="880034"/>
                    <a:pt x="35664" y="883192"/>
                    <a:pt x="42951" y="879791"/>
                  </a:cubicBezTo>
                  <a:cubicBezTo>
                    <a:pt x="73919" y="865380"/>
                    <a:pt x="102782" y="846176"/>
                    <a:pt x="131200" y="827417"/>
                  </a:cubicBezTo>
                  <a:cubicBezTo>
                    <a:pt x="170265" y="801642"/>
                    <a:pt x="208560" y="774763"/>
                    <a:pt x="246491" y="747373"/>
                  </a:cubicBezTo>
                  <a:cubicBezTo>
                    <a:pt x="302395" y="707046"/>
                    <a:pt x="357612" y="665690"/>
                    <a:pt x="411978" y="623338"/>
                  </a:cubicBezTo>
                  <a:cubicBezTo>
                    <a:pt x="430721" y="608737"/>
                    <a:pt x="449504" y="594087"/>
                    <a:pt x="468004" y="579084"/>
                  </a:cubicBezTo>
                  <a:cubicBezTo>
                    <a:pt x="479582" y="590978"/>
                    <a:pt x="489864" y="603992"/>
                    <a:pt x="497879" y="619363"/>
                  </a:cubicBezTo>
                  <a:cubicBezTo>
                    <a:pt x="517270" y="656424"/>
                    <a:pt x="523423" y="699083"/>
                    <a:pt x="521237" y="740507"/>
                  </a:cubicBezTo>
                  <a:cubicBezTo>
                    <a:pt x="519537" y="771990"/>
                    <a:pt x="513100" y="803225"/>
                    <a:pt x="502980" y="833064"/>
                  </a:cubicBezTo>
                  <a:cubicBezTo>
                    <a:pt x="491281" y="867542"/>
                    <a:pt x="474522" y="900242"/>
                    <a:pt x="451731" y="928709"/>
                  </a:cubicBezTo>
                  <a:cubicBezTo>
                    <a:pt x="446711" y="935008"/>
                    <a:pt x="447683" y="944079"/>
                    <a:pt x="453998" y="949119"/>
                  </a:cubicBezTo>
                  <a:cubicBezTo>
                    <a:pt x="460272" y="954159"/>
                    <a:pt x="469502" y="953253"/>
                    <a:pt x="474522" y="946954"/>
                  </a:cubicBezTo>
                  <a:cubicBezTo>
                    <a:pt x="523828" y="885337"/>
                    <a:pt x="551193" y="802096"/>
                    <a:pt x="550950" y="723376"/>
                  </a:cubicBezTo>
                  <a:cubicBezTo>
                    <a:pt x="550829" y="679701"/>
                    <a:pt x="541761" y="635503"/>
                    <a:pt x="519699" y="597443"/>
                  </a:cubicBezTo>
                  <a:cubicBezTo>
                    <a:pt x="511683" y="583578"/>
                    <a:pt x="501482" y="571389"/>
                    <a:pt x="490593" y="559848"/>
                  </a:cubicBezTo>
                  <a:cubicBezTo>
                    <a:pt x="498972" y="552739"/>
                    <a:pt x="507514" y="545845"/>
                    <a:pt x="515610" y="538445"/>
                  </a:cubicBezTo>
                  <a:cubicBezTo>
                    <a:pt x="543866" y="512537"/>
                    <a:pt x="571353" y="485803"/>
                    <a:pt x="599042" y="459304"/>
                  </a:cubicBezTo>
                  <a:cubicBezTo>
                    <a:pt x="607098" y="451609"/>
                    <a:pt x="615235" y="444006"/>
                    <a:pt x="623331" y="436317"/>
                  </a:cubicBezTo>
                  <a:cubicBezTo>
                    <a:pt x="640778" y="463891"/>
                    <a:pt x="657821" y="491827"/>
                    <a:pt x="673608" y="520382"/>
                  </a:cubicBezTo>
                  <a:cubicBezTo>
                    <a:pt x="688060" y="546606"/>
                    <a:pt x="702796" y="573275"/>
                    <a:pt x="712511" y="601721"/>
                  </a:cubicBezTo>
                  <a:cubicBezTo>
                    <a:pt x="723036" y="632629"/>
                    <a:pt x="728096" y="665342"/>
                    <a:pt x="730444" y="697816"/>
                  </a:cubicBezTo>
                  <a:cubicBezTo>
                    <a:pt x="734249" y="750761"/>
                    <a:pt x="730485" y="803852"/>
                    <a:pt x="722429" y="856227"/>
                  </a:cubicBezTo>
                  <a:cubicBezTo>
                    <a:pt x="721214" y="864202"/>
                    <a:pt x="726598" y="871731"/>
                    <a:pt x="734573" y="872962"/>
                  </a:cubicBezTo>
                  <a:cubicBezTo>
                    <a:pt x="742548" y="874189"/>
                    <a:pt x="750159" y="868651"/>
                    <a:pt x="751373" y="860672"/>
                  </a:cubicBezTo>
                  <a:cubicBezTo>
                    <a:pt x="759145" y="810313"/>
                    <a:pt x="762748" y="759485"/>
                    <a:pt x="760562" y="708531"/>
                  </a:cubicBezTo>
                  <a:cubicBezTo>
                    <a:pt x="758862" y="669232"/>
                    <a:pt x="753761" y="629500"/>
                    <a:pt x="741253" y="592063"/>
                  </a:cubicBezTo>
                  <a:cubicBezTo>
                    <a:pt x="731173" y="561839"/>
                    <a:pt x="715749" y="533430"/>
                    <a:pt x="700488" y="505587"/>
                  </a:cubicBezTo>
                  <a:cubicBezTo>
                    <a:pt x="683527" y="474618"/>
                    <a:pt x="665188" y="444279"/>
                    <a:pt x="646162" y="414496"/>
                  </a:cubicBezTo>
                  <a:cubicBezTo>
                    <a:pt x="681745" y="380584"/>
                    <a:pt x="717936" y="347362"/>
                    <a:pt x="754652" y="314685"/>
                  </a:cubicBezTo>
                  <a:cubicBezTo>
                    <a:pt x="858041" y="330857"/>
                    <a:pt x="964992" y="398857"/>
                    <a:pt x="995556" y="503477"/>
                  </a:cubicBezTo>
                  <a:cubicBezTo>
                    <a:pt x="1000940" y="521815"/>
                    <a:pt x="1003288" y="540441"/>
                    <a:pt x="1003855" y="559491"/>
                  </a:cubicBezTo>
                  <a:cubicBezTo>
                    <a:pt x="1004097" y="567555"/>
                    <a:pt x="1010817" y="573984"/>
                    <a:pt x="1018914" y="573745"/>
                  </a:cubicBezTo>
                  <a:cubicBezTo>
                    <a:pt x="1026969" y="573498"/>
                    <a:pt x="1033284" y="566705"/>
                    <a:pt x="1033001" y="558633"/>
                  </a:cubicBezTo>
                  <a:cubicBezTo>
                    <a:pt x="1032353" y="537113"/>
                    <a:pt x="1029682" y="516047"/>
                    <a:pt x="1023650" y="495316"/>
                  </a:cubicBezTo>
                  <a:cubicBezTo>
                    <a:pt x="998147" y="407181"/>
                    <a:pt x="925807" y="341755"/>
                    <a:pt x="842091" y="307264"/>
                  </a:cubicBezTo>
                  <a:cubicBezTo>
                    <a:pt x="822944" y="299389"/>
                    <a:pt x="803148" y="293702"/>
                    <a:pt x="783272" y="289151"/>
                  </a:cubicBezTo>
                  <a:cubicBezTo>
                    <a:pt x="788130" y="284960"/>
                    <a:pt x="792704" y="280456"/>
                    <a:pt x="797602" y="276308"/>
                  </a:cubicBezTo>
                  <a:cubicBezTo>
                    <a:pt x="849176" y="232643"/>
                    <a:pt x="903056" y="191652"/>
                    <a:pt x="959973" y="155206"/>
                  </a:cubicBezTo>
                  <a:cubicBezTo>
                    <a:pt x="993329" y="133872"/>
                    <a:pt x="1027698" y="114417"/>
                    <a:pt x="1062957" y="96442"/>
                  </a:cubicBezTo>
                  <a:cubicBezTo>
                    <a:pt x="1070527" y="92570"/>
                    <a:pt x="1073563" y="83309"/>
                    <a:pt x="1069677" y="75706"/>
                  </a:cubicBezTo>
                  <a:cubicBezTo>
                    <a:pt x="1067734" y="71911"/>
                    <a:pt x="1064455" y="69156"/>
                    <a:pt x="1060731" y="67944"/>
                  </a:cubicBezTo>
                  <a:close/>
                </a:path>
              </a:pathLst>
            </a:custGeom>
            <a:solidFill>
              <a:srgbClr val="23682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894" name="Google Shape;415;p6"/>
          <p:cNvSpPr/>
          <p:nvPr/>
        </p:nvSpPr>
        <p:spPr>
          <a:xfrm flipH="1">
            <a:off x="1284840" y="179280"/>
            <a:ext cx="1202400" cy="292320"/>
          </a:xfrm>
          <a:custGeom>
            <a:avLst/>
            <a:gdLst>
              <a:gd name="textAreaLeft" fmla="*/ 360 w 1202400"/>
              <a:gd name="textAreaRight" fmla="*/ 1203120 w 1202400"/>
              <a:gd name="textAreaTop" fmla="*/ 0 h 292320"/>
              <a:gd name="textAreaBottom" fmla="*/ 292680 h 292320"/>
            </a:gdLst>
            <a:ahLst/>
            <a:rect l="textAreaLeft" t="textAreaTop" r="textAreaRight" b="textAreaBottom"/>
            <a:pathLst>
              <a:path w="1484973" h="361492">
                <a:moveTo>
                  <a:pt x="1484974" y="132122"/>
                </a:moveTo>
                <a:cubicBezTo>
                  <a:pt x="1484974" y="132122"/>
                  <a:pt x="1295522" y="136348"/>
                  <a:pt x="1157197" y="101049"/>
                </a:cubicBezTo>
                <a:cubicBezTo>
                  <a:pt x="1018872" y="65748"/>
                  <a:pt x="1040935" y="16005"/>
                  <a:pt x="917953" y="2071"/>
                </a:cubicBezTo>
                <a:cubicBezTo>
                  <a:pt x="794971" y="-11863"/>
                  <a:pt x="790437" y="48529"/>
                  <a:pt x="641992" y="63151"/>
                </a:cubicBezTo>
                <a:cubicBezTo>
                  <a:pt x="493548" y="77773"/>
                  <a:pt x="449342" y="50771"/>
                  <a:pt x="288834" y="99652"/>
                </a:cubicBezTo>
                <a:cubicBezTo>
                  <a:pt x="128366" y="148533"/>
                  <a:pt x="0" y="258674"/>
                  <a:pt x="0" y="258674"/>
                </a:cubicBezTo>
                <a:lnTo>
                  <a:pt x="156379" y="361493"/>
                </a:lnTo>
                <a:cubicBezTo>
                  <a:pt x="156379" y="361493"/>
                  <a:pt x="231391" y="223622"/>
                  <a:pt x="372994" y="180849"/>
                </a:cubicBezTo>
                <a:cubicBezTo>
                  <a:pt x="514557" y="138081"/>
                  <a:pt x="698504" y="168154"/>
                  <a:pt x="698504" y="168154"/>
                </a:cubicBezTo>
                <a:lnTo>
                  <a:pt x="891883" y="138518"/>
                </a:lnTo>
                <a:cubicBezTo>
                  <a:pt x="891883" y="138518"/>
                  <a:pt x="955155" y="184865"/>
                  <a:pt x="1027333" y="217728"/>
                </a:cubicBezTo>
                <a:cubicBezTo>
                  <a:pt x="1099511" y="250586"/>
                  <a:pt x="1180595" y="269965"/>
                  <a:pt x="1180595" y="269965"/>
                </a:cubicBezTo>
                <a:lnTo>
                  <a:pt x="1484974" y="132122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95" name="Google Shape;416;p6"/>
          <p:cNvSpPr/>
          <p:nvPr/>
        </p:nvSpPr>
        <p:spPr>
          <a:xfrm flipH="1">
            <a:off x="7920" y="-63360"/>
            <a:ext cx="2594520" cy="658440"/>
          </a:xfrm>
          <a:custGeom>
            <a:avLst/>
            <a:gdLst>
              <a:gd name="textAreaLeft" fmla="*/ -360 w 2594520"/>
              <a:gd name="textAreaRight" fmla="*/ 2594520 w 2594520"/>
              <a:gd name="textAreaTop" fmla="*/ 0 h 658440"/>
              <a:gd name="textAreaBottom" fmla="*/ 658800 h 658440"/>
            </a:gdLst>
            <a:ahLst/>
            <a:rect l="textAreaLeft" t="textAreaTop" r="textAreaRight" b="textAreaBottom"/>
            <a:pathLst>
              <a:path w="3203531" h="813336">
                <a:moveTo>
                  <a:pt x="3203532" y="17226"/>
                </a:moveTo>
                <a:cubicBezTo>
                  <a:pt x="3203532" y="17226"/>
                  <a:pt x="2860170" y="271276"/>
                  <a:pt x="2598621" y="388694"/>
                </a:cubicBezTo>
                <a:cubicBezTo>
                  <a:pt x="2337031" y="506113"/>
                  <a:pt x="1905905" y="428705"/>
                  <a:pt x="1905905" y="428705"/>
                </a:cubicBezTo>
                <a:cubicBezTo>
                  <a:pt x="1905905" y="428705"/>
                  <a:pt x="1656501" y="527645"/>
                  <a:pt x="1507651" y="522148"/>
                </a:cubicBezTo>
                <a:cubicBezTo>
                  <a:pt x="1358801" y="516650"/>
                  <a:pt x="1267273" y="645275"/>
                  <a:pt x="1202948" y="656473"/>
                </a:cubicBezTo>
                <a:cubicBezTo>
                  <a:pt x="1138664" y="667674"/>
                  <a:pt x="957470" y="621173"/>
                  <a:pt x="860841" y="674624"/>
                </a:cubicBezTo>
                <a:cubicBezTo>
                  <a:pt x="764172" y="728076"/>
                  <a:pt x="474853" y="842294"/>
                  <a:pt x="397209" y="806528"/>
                </a:cubicBezTo>
                <a:cubicBezTo>
                  <a:pt x="319526" y="770759"/>
                  <a:pt x="250708" y="636119"/>
                  <a:pt x="68421" y="682174"/>
                </a:cubicBezTo>
                <a:cubicBezTo>
                  <a:pt x="10654" y="696772"/>
                  <a:pt x="5553" y="642567"/>
                  <a:pt x="332" y="619011"/>
                </a:cubicBezTo>
                <a:cubicBezTo>
                  <a:pt x="-3514" y="601620"/>
                  <a:pt x="26806" y="574328"/>
                  <a:pt x="54577" y="550258"/>
                </a:cubicBezTo>
                <a:cubicBezTo>
                  <a:pt x="119953" y="493592"/>
                  <a:pt x="275483" y="594763"/>
                  <a:pt x="335476" y="609988"/>
                </a:cubicBezTo>
                <a:cubicBezTo>
                  <a:pt x="395469" y="625213"/>
                  <a:pt x="320983" y="657379"/>
                  <a:pt x="552253" y="653837"/>
                </a:cubicBezTo>
                <a:cubicBezTo>
                  <a:pt x="599697" y="653108"/>
                  <a:pt x="628924" y="655238"/>
                  <a:pt x="661309" y="646583"/>
                </a:cubicBezTo>
                <a:cubicBezTo>
                  <a:pt x="786720" y="613060"/>
                  <a:pt x="831736" y="521180"/>
                  <a:pt x="1024790" y="529179"/>
                </a:cubicBezTo>
                <a:cubicBezTo>
                  <a:pt x="1267718" y="539243"/>
                  <a:pt x="1431384" y="434036"/>
                  <a:pt x="1431384" y="434036"/>
                </a:cubicBezTo>
                <a:lnTo>
                  <a:pt x="1566227" y="343546"/>
                </a:lnTo>
                <a:cubicBezTo>
                  <a:pt x="1566227" y="343546"/>
                  <a:pt x="1509108" y="288825"/>
                  <a:pt x="1490770" y="235139"/>
                </a:cubicBezTo>
                <a:cubicBezTo>
                  <a:pt x="1472432" y="181454"/>
                  <a:pt x="1381592" y="136382"/>
                  <a:pt x="1381592" y="136382"/>
                </a:cubicBezTo>
                <a:lnTo>
                  <a:pt x="1299780" y="6038"/>
                </a:lnTo>
                <a:lnTo>
                  <a:pt x="1545663" y="4043"/>
                </a:lnTo>
                <a:lnTo>
                  <a:pt x="1680020" y="178359"/>
                </a:lnTo>
                <a:cubicBezTo>
                  <a:pt x="1680020" y="178359"/>
                  <a:pt x="1934606" y="280428"/>
                  <a:pt x="2066454" y="300614"/>
                </a:cubicBezTo>
                <a:cubicBezTo>
                  <a:pt x="2198301" y="320799"/>
                  <a:pt x="2265703" y="295570"/>
                  <a:pt x="2427506" y="259911"/>
                </a:cubicBezTo>
                <a:cubicBezTo>
                  <a:pt x="2589310" y="224252"/>
                  <a:pt x="2850373" y="0"/>
                  <a:pt x="2850373" y="0"/>
                </a:cubicBezTo>
                <a:lnTo>
                  <a:pt x="3203532" y="17226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896" name="Google Shape;417;p6"/>
          <p:cNvGrpSpPr/>
          <p:nvPr/>
        </p:nvGrpSpPr>
        <p:grpSpPr>
          <a:xfrm>
            <a:off x="41040" y="-104760"/>
            <a:ext cx="603720" cy="1767600"/>
            <a:chOff x="41040" y="-104760"/>
            <a:chExt cx="603720" cy="1767600"/>
          </a:xfrm>
        </p:grpSpPr>
        <p:sp>
          <p:nvSpPr>
            <p:cNvPr id="897" name="Google Shape;418;p6"/>
            <p:cNvSpPr/>
            <p:nvPr/>
          </p:nvSpPr>
          <p:spPr>
            <a:xfrm flipH="1">
              <a:off x="118080" y="844200"/>
              <a:ext cx="455760" cy="322200"/>
            </a:xfrm>
            <a:custGeom>
              <a:avLst/>
              <a:gdLst>
                <a:gd name="textAreaLeft" fmla="*/ 360 w 455760"/>
                <a:gd name="textAreaRight" fmla="*/ 456480 w 455760"/>
                <a:gd name="textAreaTop" fmla="*/ 0 h 322200"/>
                <a:gd name="textAreaBottom" fmla="*/ 322560 h 322200"/>
              </a:gdLst>
              <a:ahLst/>
              <a:rect l="textAreaLeft" t="textAreaTop" r="textAreaRight" b="textAreaBottom"/>
              <a:pathLst>
                <a:path w="634259" h="448285">
                  <a:moveTo>
                    <a:pt x="351268" y="269174"/>
                  </a:moveTo>
                  <a:cubicBezTo>
                    <a:pt x="351268" y="269174"/>
                    <a:pt x="403611" y="150418"/>
                    <a:pt x="478218" y="75427"/>
                  </a:cubicBezTo>
                  <a:cubicBezTo>
                    <a:pt x="538130" y="15162"/>
                    <a:pt x="615692" y="-18101"/>
                    <a:pt x="631075" y="10256"/>
                  </a:cubicBezTo>
                  <a:cubicBezTo>
                    <a:pt x="652975" y="50725"/>
                    <a:pt x="556994" y="71820"/>
                    <a:pt x="494289" y="130319"/>
                  </a:cubicBezTo>
                  <a:cubicBezTo>
                    <a:pt x="432352" y="188127"/>
                    <a:pt x="391749" y="262750"/>
                    <a:pt x="391749" y="262750"/>
                  </a:cubicBezTo>
                  <a:cubicBezTo>
                    <a:pt x="391749" y="262750"/>
                    <a:pt x="464292" y="290775"/>
                    <a:pt x="509186" y="337668"/>
                  </a:cubicBezTo>
                  <a:cubicBezTo>
                    <a:pt x="551367" y="381728"/>
                    <a:pt x="566588" y="444717"/>
                    <a:pt x="552258" y="448166"/>
                  </a:cubicBezTo>
                  <a:cubicBezTo>
                    <a:pt x="538615" y="451465"/>
                    <a:pt x="497446" y="385655"/>
                    <a:pt x="444011" y="338219"/>
                  </a:cubicBezTo>
                  <a:cubicBezTo>
                    <a:pt x="381953" y="283100"/>
                    <a:pt x="307589" y="244885"/>
                    <a:pt x="307589" y="244885"/>
                  </a:cubicBezTo>
                  <a:cubicBezTo>
                    <a:pt x="307589" y="244885"/>
                    <a:pt x="11671" y="333390"/>
                    <a:pt x="134" y="294868"/>
                  </a:cubicBezTo>
                  <a:cubicBezTo>
                    <a:pt x="-5533" y="275987"/>
                    <a:pt x="170317" y="239222"/>
                    <a:pt x="241605" y="239133"/>
                  </a:cubicBezTo>
                  <a:cubicBezTo>
                    <a:pt x="386609" y="238951"/>
                    <a:pt x="171006" y="166441"/>
                    <a:pt x="154691" y="159219"/>
                  </a:cubicBezTo>
                  <a:cubicBezTo>
                    <a:pt x="76765" y="124733"/>
                    <a:pt x="-2335" y="118794"/>
                    <a:pt x="741" y="82353"/>
                  </a:cubicBezTo>
                  <a:cubicBezTo>
                    <a:pt x="3899" y="44580"/>
                    <a:pt x="89800" y="59145"/>
                    <a:pt x="167322" y="103148"/>
                  </a:cubicBezTo>
                  <a:cubicBezTo>
                    <a:pt x="262615" y="157227"/>
                    <a:pt x="351268" y="269174"/>
                    <a:pt x="351268" y="269174"/>
                  </a:cubicBezTo>
                  <a:close/>
                </a:path>
              </a:pathLst>
            </a:custGeom>
            <a:solidFill>
              <a:srgbClr val="356a16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98" name="Google Shape;419;p6"/>
            <p:cNvSpPr/>
            <p:nvPr/>
          </p:nvSpPr>
          <p:spPr>
            <a:xfrm flipH="1">
              <a:off x="216360" y="-104760"/>
              <a:ext cx="316440" cy="1767600"/>
            </a:xfrm>
            <a:custGeom>
              <a:avLst/>
              <a:gdLst>
                <a:gd name="textAreaLeft" fmla="*/ -360 w 316440"/>
                <a:gd name="textAreaRight" fmla="*/ 316440 w 316440"/>
                <a:gd name="textAreaTop" fmla="*/ 0 h 1767600"/>
                <a:gd name="textAreaBottom" fmla="*/ 1767960 h 1767600"/>
              </a:gdLst>
              <a:ahLst/>
              <a:rect l="textAreaLeft" t="textAreaTop" r="textAreaRight" b="textAreaBottom"/>
              <a:pathLst>
                <a:path w="440293" h="2458054">
                  <a:moveTo>
                    <a:pt x="269738" y="151"/>
                  </a:moveTo>
                  <a:cubicBezTo>
                    <a:pt x="238365" y="-2888"/>
                    <a:pt x="220594" y="39718"/>
                    <a:pt x="204442" y="158312"/>
                  </a:cubicBezTo>
                  <a:cubicBezTo>
                    <a:pt x="191933" y="249939"/>
                    <a:pt x="181894" y="382960"/>
                    <a:pt x="175174" y="564341"/>
                  </a:cubicBezTo>
                  <a:cubicBezTo>
                    <a:pt x="173636" y="605385"/>
                    <a:pt x="178939" y="653963"/>
                    <a:pt x="190678" y="716753"/>
                  </a:cubicBezTo>
                  <a:cubicBezTo>
                    <a:pt x="195415" y="742111"/>
                    <a:pt x="201122" y="769375"/>
                    <a:pt x="208773" y="804023"/>
                  </a:cubicBezTo>
                  <a:cubicBezTo>
                    <a:pt x="212862" y="822523"/>
                    <a:pt x="227638" y="887953"/>
                    <a:pt x="229702" y="897215"/>
                  </a:cubicBezTo>
                  <a:cubicBezTo>
                    <a:pt x="257958" y="1023876"/>
                    <a:pt x="272734" y="1107025"/>
                    <a:pt x="279656" y="1192809"/>
                  </a:cubicBezTo>
                  <a:cubicBezTo>
                    <a:pt x="282490" y="1227849"/>
                    <a:pt x="283785" y="1261250"/>
                    <a:pt x="283178" y="1293490"/>
                  </a:cubicBezTo>
                  <a:cubicBezTo>
                    <a:pt x="282976" y="1301946"/>
                    <a:pt x="282206" y="1341189"/>
                    <a:pt x="282125" y="1346265"/>
                  </a:cubicBezTo>
                  <a:cubicBezTo>
                    <a:pt x="280668" y="1427179"/>
                    <a:pt x="279009" y="1460770"/>
                    <a:pt x="273746" y="1499203"/>
                  </a:cubicBezTo>
                  <a:cubicBezTo>
                    <a:pt x="263868" y="1571746"/>
                    <a:pt x="241766" y="1642705"/>
                    <a:pt x="171854" y="1829810"/>
                  </a:cubicBezTo>
                  <a:cubicBezTo>
                    <a:pt x="129147" y="1944052"/>
                    <a:pt x="127123" y="2064180"/>
                    <a:pt x="148861" y="2175394"/>
                  </a:cubicBezTo>
                  <a:cubicBezTo>
                    <a:pt x="149873" y="2180637"/>
                    <a:pt x="150926" y="2184640"/>
                    <a:pt x="151978" y="2189506"/>
                  </a:cubicBezTo>
                  <a:cubicBezTo>
                    <a:pt x="144611" y="2207488"/>
                    <a:pt x="130483" y="2229550"/>
                    <a:pt x="103239" y="2245767"/>
                  </a:cubicBezTo>
                  <a:cubicBezTo>
                    <a:pt x="48468" y="2278318"/>
                    <a:pt x="-6465" y="2302416"/>
                    <a:pt x="619" y="2333036"/>
                  </a:cubicBezTo>
                  <a:cubicBezTo>
                    <a:pt x="4788" y="2350913"/>
                    <a:pt x="24624" y="2348982"/>
                    <a:pt x="48346" y="2335821"/>
                  </a:cubicBezTo>
                  <a:cubicBezTo>
                    <a:pt x="89839" y="2312799"/>
                    <a:pt x="139632" y="2257786"/>
                    <a:pt x="139632" y="2257786"/>
                  </a:cubicBezTo>
                  <a:cubicBezTo>
                    <a:pt x="139632" y="2257786"/>
                    <a:pt x="27863" y="2418779"/>
                    <a:pt x="52556" y="2433539"/>
                  </a:cubicBezTo>
                  <a:cubicBezTo>
                    <a:pt x="64336" y="2440607"/>
                    <a:pt x="105385" y="2417326"/>
                    <a:pt x="138053" y="2373793"/>
                  </a:cubicBezTo>
                  <a:cubicBezTo>
                    <a:pt x="170721" y="2330263"/>
                    <a:pt x="183189" y="2259352"/>
                    <a:pt x="183189" y="2259352"/>
                  </a:cubicBezTo>
                  <a:cubicBezTo>
                    <a:pt x="183189" y="2259352"/>
                    <a:pt x="189221" y="2287001"/>
                    <a:pt x="188573" y="2322932"/>
                  </a:cubicBezTo>
                  <a:cubicBezTo>
                    <a:pt x="187440" y="2385026"/>
                    <a:pt x="184809" y="2468980"/>
                    <a:pt x="230391" y="2456881"/>
                  </a:cubicBezTo>
                  <a:cubicBezTo>
                    <a:pt x="302325" y="2437781"/>
                    <a:pt x="210352" y="2240715"/>
                    <a:pt x="210352" y="2240715"/>
                  </a:cubicBezTo>
                  <a:cubicBezTo>
                    <a:pt x="210352" y="2240715"/>
                    <a:pt x="308277" y="2316524"/>
                    <a:pt x="371468" y="2329725"/>
                  </a:cubicBezTo>
                  <a:cubicBezTo>
                    <a:pt x="420207" y="2339902"/>
                    <a:pt x="449839" y="2303384"/>
                    <a:pt x="437492" y="2277119"/>
                  </a:cubicBezTo>
                  <a:cubicBezTo>
                    <a:pt x="427939" y="2256794"/>
                    <a:pt x="357866" y="2250608"/>
                    <a:pt x="300585" y="2238104"/>
                  </a:cubicBezTo>
                  <a:cubicBezTo>
                    <a:pt x="256541" y="2228489"/>
                    <a:pt x="228447" y="2207795"/>
                    <a:pt x="228447" y="2207795"/>
                  </a:cubicBezTo>
                  <a:cubicBezTo>
                    <a:pt x="228447" y="2207795"/>
                    <a:pt x="388105" y="2204868"/>
                    <a:pt x="356854" y="2161983"/>
                  </a:cubicBezTo>
                  <a:cubicBezTo>
                    <a:pt x="353049" y="2156793"/>
                    <a:pt x="347219" y="2154987"/>
                    <a:pt x="339771" y="2155190"/>
                  </a:cubicBezTo>
                  <a:cubicBezTo>
                    <a:pt x="317385" y="2155797"/>
                    <a:pt x="280304" y="2174621"/>
                    <a:pt x="240146" y="2174350"/>
                  </a:cubicBezTo>
                  <a:cubicBezTo>
                    <a:pt x="224521" y="2174244"/>
                    <a:pt x="210757" y="2171998"/>
                    <a:pt x="198491" y="2169298"/>
                  </a:cubicBezTo>
                  <a:cubicBezTo>
                    <a:pt x="198248" y="2168014"/>
                    <a:pt x="197884" y="2167132"/>
                    <a:pt x="197641" y="2165816"/>
                  </a:cubicBezTo>
                  <a:cubicBezTo>
                    <a:pt x="177481" y="2062852"/>
                    <a:pt x="179505" y="1951630"/>
                    <a:pt x="218529" y="1847229"/>
                  </a:cubicBezTo>
                  <a:cubicBezTo>
                    <a:pt x="289736" y="1656692"/>
                    <a:pt x="312486" y="1583404"/>
                    <a:pt x="323052" y="1505996"/>
                  </a:cubicBezTo>
                  <a:cubicBezTo>
                    <a:pt x="328638" y="1465009"/>
                    <a:pt x="330420" y="1429972"/>
                    <a:pt x="331917" y="1347135"/>
                  </a:cubicBezTo>
                  <a:cubicBezTo>
                    <a:pt x="332039" y="1342047"/>
                    <a:pt x="332646" y="1302958"/>
                    <a:pt x="332808" y="1294534"/>
                  </a:cubicBezTo>
                  <a:cubicBezTo>
                    <a:pt x="333456" y="1260566"/>
                    <a:pt x="332282" y="1225441"/>
                    <a:pt x="329327" y="1188801"/>
                  </a:cubicBezTo>
                  <a:cubicBezTo>
                    <a:pt x="322161" y="1100147"/>
                    <a:pt x="307021" y="1015165"/>
                    <a:pt x="278280" y="886414"/>
                  </a:cubicBezTo>
                  <a:cubicBezTo>
                    <a:pt x="276175" y="877051"/>
                    <a:pt x="261439" y="811771"/>
                    <a:pt x="257391" y="793397"/>
                  </a:cubicBezTo>
                  <a:cubicBezTo>
                    <a:pt x="249821" y="759234"/>
                    <a:pt x="244235" y="732262"/>
                    <a:pt x="239620" y="707524"/>
                  </a:cubicBezTo>
                  <a:cubicBezTo>
                    <a:pt x="228488" y="648040"/>
                    <a:pt x="223630" y="602904"/>
                    <a:pt x="224966" y="566256"/>
                  </a:cubicBezTo>
                  <a:cubicBezTo>
                    <a:pt x="231645" y="386376"/>
                    <a:pt x="241482" y="254726"/>
                    <a:pt x="253708" y="164932"/>
                  </a:cubicBezTo>
                  <a:cubicBezTo>
                    <a:pt x="261642" y="106777"/>
                    <a:pt x="300423" y="10632"/>
                    <a:pt x="301273" y="9208"/>
                  </a:cubicBezTo>
                  <a:cubicBezTo>
                    <a:pt x="301597" y="8665"/>
                    <a:pt x="270952" y="285"/>
                    <a:pt x="269738" y="151"/>
                  </a:cubicBezTo>
                  <a:close/>
                </a:path>
              </a:pathLst>
            </a:custGeom>
            <a:solidFill>
              <a:srgbClr val="356a16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99" name="Google Shape;420;p6"/>
            <p:cNvSpPr/>
            <p:nvPr/>
          </p:nvSpPr>
          <p:spPr>
            <a:xfrm flipH="1">
              <a:off x="94320" y="370800"/>
              <a:ext cx="449280" cy="324720"/>
            </a:xfrm>
            <a:custGeom>
              <a:avLst/>
              <a:gdLst>
                <a:gd name="textAreaLeft" fmla="*/ 360 w 449280"/>
                <a:gd name="textAreaRight" fmla="*/ 450000 w 449280"/>
                <a:gd name="textAreaTop" fmla="*/ 0 h 324720"/>
                <a:gd name="textAreaBottom" fmla="*/ 325080 h 324720"/>
              </a:gdLst>
              <a:ahLst/>
              <a:rect l="textAreaLeft" t="textAreaTop" r="textAreaRight" b="textAreaBottom"/>
              <a:pathLst>
                <a:path w="625304" h="451960">
                  <a:moveTo>
                    <a:pt x="258989" y="159907"/>
                  </a:moveTo>
                  <a:cubicBezTo>
                    <a:pt x="258989" y="159907"/>
                    <a:pt x="217860" y="282986"/>
                    <a:pt x="150499" y="364548"/>
                  </a:cubicBezTo>
                  <a:cubicBezTo>
                    <a:pt x="96376" y="430087"/>
                    <a:pt x="22214" y="470370"/>
                    <a:pt x="4322" y="443551"/>
                  </a:cubicBezTo>
                  <a:cubicBezTo>
                    <a:pt x="-21222" y="405276"/>
                    <a:pt x="72411" y="375413"/>
                    <a:pt x="129408" y="311372"/>
                  </a:cubicBezTo>
                  <a:cubicBezTo>
                    <a:pt x="185799" y="248092"/>
                    <a:pt x="219317" y="170044"/>
                    <a:pt x="219317" y="170044"/>
                  </a:cubicBezTo>
                  <a:cubicBezTo>
                    <a:pt x="219317" y="170044"/>
                    <a:pt x="144508" y="148836"/>
                    <a:pt x="95445" y="106286"/>
                  </a:cubicBezTo>
                  <a:cubicBezTo>
                    <a:pt x="49377" y="66311"/>
                    <a:pt x="28408" y="4994"/>
                    <a:pt x="42334" y="237"/>
                  </a:cubicBezTo>
                  <a:cubicBezTo>
                    <a:pt x="55651" y="-4305"/>
                    <a:pt x="102691" y="57421"/>
                    <a:pt x="160295" y="99720"/>
                  </a:cubicBezTo>
                  <a:cubicBezTo>
                    <a:pt x="227171" y="148876"/>
                    <a:pt x="304733" y="180059"/>
                    <a:pt x="304733" y="180059"/>
                  </a:cubicBezTo>
                  <a:cubicBezTo>
                    <a:pt x="304733" y="180059"/>
                    <a:pt x="591259" y="64614"/>
                    <a:pt x="606278" y="101906"/>
                  </a:cubicBezTo>
                  <a:cubicBezTo>
                    <a:pt x="613645" y="120187"/>
                    <a:pt x="441964" y="173023"/>
                    <a:pt x="371001" y="179695"/>
                  </a:cubicBezTo>
                  <a:cubicBezTo>
                    <a:pt x="226604" y="193268"/>
                    <a:pt x="447996" y="245562"/>
                    <a:pt x="464917" y="251245"/>
                  </a:cubicBezTo>
                  <a:cubicBezTo>
                    <a:pt x="545677" y="278392"/>
                    <a:pt x="624980" y="276999"/>
                    <a:pt x="625304" y="313570"/>
                  </a:cubicBezTo>
                  <a:cubicBezTo>
                    <a:pt x="625628" y="351473"/>
                    <a:pt x="538795" y="344899"/>
                    <a:pt x="457509" y="308243"/>
                  </a:cubicBezTo>
                  <a:cubicBezTo>
                    <a:pt x="357642" y="263191"/>
                    <a:pt x="258989" y="159907"/>
                    <a:pt x="258989" y="159907"/>
                  </a:cubicBezTo>
                  <a:close/>
                </a:path>
              </a:pathLst>
            </a:custGeom>
            <a:solidFill>
              <a:srgbClr val="356a16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00" name="Google Shape;421;p6"/>
            <p:cNvSpPr/>
            <p:nvPr/>
          </p:nvSpPr>
          <p:spPr>
            <a:xfrm flipH="1">
              <a:off x="41040" y="776160"/>
              <a:ext cx="568800" cy="451440"/>
            </a:xfrm>
            <a:custGeom>
              <a:avLst/>
              <a:gdLst>
                <a:gd name="textAreaLeft" fmla="*/ 360 w 568800"/>
                <a:gd name="textAreaRight" fmla="*/ 569520 w 568800"/>
                <a:gd name="textAreaTop" fmla="*/ 0 h 451440"/>
                <a:gd name="textAreaBottom" fmla="*/ 451800 h 451440"/>
              </a:gdLst>
              <a:ahLst/>
              <a:rect l="textAreaLeft" t="textAreaTop" r="textAreaRight" b="textAreaBottom"/>
              <a:pathLst>
                <a:path w="791142" h="628090">
                  <a:moveTo>
                    <a:pt x="398954" y="337713"/>
                  </a:moveTo>
                  <a:cubicBezTo>
                    <a:pt x="398954" y="337713"/>
                    <a:pt x="423081" y="-13782"/>
                    <a:pt x="518252" y="419"/>
                  </a:cubicBezTo>
                  <a:cubicBezTo>
                    <a:pt x="613383" y="14620"/>
                    <a:pt x="526591" y="110374"/>
                    <a:pt x="495947" y="177261"/>
                  </a:cubicBezTo>
                  <a:cubicBezTo>
                    <a:pt x="462307" y="250779"/>
                    <a:pt x="435144" y="321379"/>
                    <a:pt x="435144" y="321379"/>
                  </a:cubicBezTo>
                  <a:cubicBezTo>
                    <a:pt x="435144" y="321379"/>
                    <a:pt x="491332" y="252621"/>
                    <a:pt x="567558" y="219358"/>
                  </a:cubicBezTo>
                  <a:cubicBezTo>
                    <a:pt x="657993" y="179893"/>
                    <a:pt x="762678" y="179071"/>
                    <a:pt x="774579" y="210606"/>
                  </a:cubicBezTo>
                  <a:cubicBezTo>
                    <a:pt x="790934" y="253921"/>
                    <a:pt x="750371" y="264584"/>
                    <a:pt x="698110" y="284557"/>
                  </a:cubicBezTo>
                  <a:cubicBezTo>
                    <a:pt x="604234" y="320415"/>
                    <a:pt x="457166" y="338421"/>
                    <a:pt x="457166" y="338421"/>
                  </a:cubicBezTo>
                  <a:cubicBezTo>
                    <a:pt x="457166" y="338421"/>
                    <a:pt x="565979" y="334734"/>
                    <a:pt x="655038" y="369636"/>
                  </a:cubicBezTo>
                  <a:cubicBezTo>
                    <a:pt x="746607" y="405503"/>
                    <a:pt x="815222" y="475463"/>
                    <a:pt x="783121" y="497484"/>
                  </a:cubicBezTo>
                  <a:cubicBezTo>
                    <a:pt x="719889" y="540799"/>
                    <a:pt x="647589" y="445923"/>
                    <a:pt x="562781" y="406118"/>
                  </a:cubicBezTo>
                  <a:cubicBezTo>
                    <a:pt x="495299" y="374466"/>
                    <a:pt x="413162" y="390970"/>
                    <a:pt x="413162" y="390970"/>
                  </a:cubicBezTo>
                  <a:cubicBezTo>
                    <a:pt x="413162" y="390970"/>
                    <a:pt x="425064" y="432143"/>
                    <a:pt x="450243" y="469937"/>
                  </a:cubicBezTo>
                  <a:cubicBezTo>
                    <a:pt x="460364" y="485150"/>
                    <a:pt x="472468" y="500350"/>
                    <a:pt x="484531" y="514988"/>
                  </a:cubicBezTo>
                  <a:cubicBezTo>
                    <a:pt x="526186" y="565550"/>
                    <a:pt x="567396" y="609383"/>
                    <a:pt x="526065" y="623879"/>
                  </a:cubicBezTo>
                  <a:cubicBezTo>
                    <a:pt x="483155" y="638906"/>
                    <a:pt x="416725" y="613645"/>
                    <a:pt x="391303" y="549256"/>
                  </a:cubicBezTo>
                  <a:cubicBezTo>
                    <a:pt x="367459" y="488878"/>
                    <a:pt x="383328" y="389549"/>
                    <a:pt x="383328" y="389549"/>
                  </a:cubicBezTo>
                  <a:cubicBezTo>
                    <a:pt x="383328" y="389549"/>
                    <a:pt x="299815" y="421108"/>
                    <a:pt x="257755" y="482656"/>
                  </a:cubicBezTo>
                  <a:cubicBezTo>
                    <a:pt x="215695" y="544204"/>
                    <a:pt x="176671" y="662223"/>
                    <a:pt x="131939" y="599027"/>
                  </a:cubicBezTo>
                  <a:cubicBezTo>
                    <a:pt x="111172" y="569703"/>
                    <a:pt x="104574" y="499274"/>
                    <a:pt x="160721" y="435176"/>
                  </a:cubicBezTo>
                  <a:cubicBezTo>
                    <a:pt x="211849" y="376777"/>
                    <a:pt x="360699" y="353857"/>
                    <a:pt x="360699" y="353857"/>
                  </a:cubicBezTo>
                  <a:cubicBezTo>
                    <a:pt x="360699" y="353857"/>
                    <a:pt x="305037" y="271664"/>
                    <a:pt x="181286" y="318322"/>
                  </a:cubicBezTo>
                  <a:cubicBezTo>
                    <a:pt x="80974" y="356128"/>
                    <a:pt x="375" y="314493"/>
                    <a:pt x="11" y="305583"/>
                  </a:cubicBezTo>
                  <a:cubicBezTo>
                    <a:pt x="-1204" y="273943"/>
                    <a:pt x="98381" y="242323"/>
                    <a:pt x="192621" y="244189"/>
                  </a:cubicBezTo>
                  <a:cubicBezTo>
                    <a:pt x="265973" y="245638"/>
                    <a:pt x="347259" y="293673"/>
                    <a:pt x="347259" y="293673"/>
                  </a:cubicBezTo>
                  <a:cubicBezTo>
                    <a:pt x="347259" y="293673"/>
                    <a:pt x="318356" y="242392"/>
                    <a:pt x="279817" y="214731"/>
                  </a:cubicBezTo>
                  <a:cubicBezTo>
                    <a:pt x="215088" y="168250"/>
                    <a:pt x="120726" y="115961"/>
                    <a:pt x="139752" y="87049"/>
                  </a:cubicBezTo>
                  <a:cubicBezTo>
                    <a:pt x="166713" y="46098"/>
                    <a:pt x="249254" y="85122"/>
                    <a:pt x="306575" y="156830"/>
                  </a:cubicBezTo>
                  <a:cubicBezTo>
                    <a:pt x="365516" y="230595"/>
                    <a:pt x="398954" y="337713"/>
                    <a:pt x="398954" y="337713"/>
                  </a:cubicBezTo>
                  <a:close/>
                </a:path>
              </a:pathLst>
            </a:custGeom>
            <a:solidFill>
              <a:srgbClr val="387e12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01" name="Google Shape;422;p6"/>
            <p:cNvSpPr/>
            <p:nvPr/>
          </p:nvSpPr>
          <p:spPr>
            <a:xfrm flipH="1">
              <a:off x="66600" y="287640"/>
              <a:ext cx="578160" cy="465480"/>
            </a:xfrm>
            <a:custGeom>
              <a:avLst/>
              <a:gdLst>
                <a:gd name="textAreaLeft" fmla="*/ 360 w 578160"/>
                <a:gd name="textAreaRight" fmla="*/ 578880 w 578160"/>
                <a:gd name="textAreaTop" fmla="*/ 0 h 465480"/>
                <a:gd name="textAreaBottom" fmla="*/ 465840 h 465480"/>
              </a:gdLst>
              <a:ahLst/>
              <a:rect l="textAreaLeft" t="textAreaTop" r="textAreaRight" b="textAreaBottom"/>
              <a:pathLst>
                <a:path w="804306" h="647428">
                  <a:moveTo>
                    <a:pt x="403980" y="300501"/>
                  </a:moveTo>
                  <a:cubicBezTo>
                    <a:pt x="403980" y="300501"/>
                    <a:pt x="412400" y="652724"/>
                    <a:pt x="316338" y="647368"/>
                  </a:cubicBezTo>
                  <a:cubicBezTo>
                    <a:pt x="220277" y="642013"/>
                    <a:pt x="297879" y="538652"/>
                    <a:pt x="322208" y="469222"/>
                  </a:cubicBezTo>
                  <a:cubicBezTo>
                    <a:pt x="348926" y="392911"/>
                    <a:pt x="369450" y="320106"/>
                    <a:pt x="369450" y="320106"/>
                  </a:cubicBezTo>
                  <a:cubicBezTo>
                    <a:pt x="369450" y="320106"/>
                    <a:pt x="319860" y="393757"/>
                    <a:pt x="247035" y="433915"/>
                  </a:cubicBezTo>
                  <a:cubicBezTo>
                    <a:pt x="160607" y="481557"/>
                    <a:pt x="56449" y="492046"/>
                    <a:pt x="41673" y="461745"/>
                  </a:cubicBezTo>
                  <a:cubicBezTo>
                    <a:pt x="21433" y="420123"/>
                    <a:pt x="60780" y="405764"/>
                    <a:pt x="111017" y="381046"/>
                  </a:cubicBezTo>
                  <a:cubicBezTo>
                    <a:pt x="201169" y="336679"/>
                    <a:pt x="345930" y="305168"/>
                    <a:pt x="345930" y="305168"/>
                  </a:cubicBezTo>
                  <a:cubicBezTo>
                    <a:pt x="345930" y="305168"/>
                    <a:pt x="237926" y="318887"/>
                    <a:pt x="146034" y="292360"/>
                  </a:cubicBezTo>
                  <a:cubicBezTo>
                    <a:pt x="51550" y="265096"/>
                    <a:pt x="-23259" y="201771"/>
                    <a:pt x="6697" y="176879"/>
                  </a:cubicBezTo>
                  <a:cubicBezTo>
                    <a:pt x="65638" y="127913"/>
                    <a:pt x="146398" y="215709"/>
                    <a:pt x="234566" y="247511"/>
                  </a:cubicBezTo>
                  <a:cubicBezTo>
                    <a:pt x="304639" y="272803"/>
                    <a:pt x="384913" y="248782"/>
                    <a:pt x="384913" y="248782"/>
                  </a:cubicBezTo>
                  <a:cubicBezTo>
                    <a:pt x="384913" y="248782"/>
                    <a:pt x="369247" y="208883"/>
                    <a:pt x="340708" y="173576"/>
                  </a:cubicBezTo>
                  <a:cubicBezTo>
                    <a:pt x="329211" y="159363"/>
                    <a:pt x="315772" y="145344"/>
                    <a:pt x="302413" y="131884"/>
                  </a:cubicBezTo>
                  <a:cubicBezTo>
                    <a:pt x="256264" y="85383"/>
                    <a:pt x="211168" y="45542"/>
                    <a:pt x="251002" y="27289"/>
                  </a:cubicBezTo>
                  <a:cubicBezTo>
                    <a:pt x="292292" y="8372"/>
                    <a:pt x="360827" y="27386"/>
                    <a:pt x="392079" y="89156"/>
                  </a:cubicBezTo>
                  <a:cubicBezTo>
                    <a:pt x="421387" y="147077"/>
                    <a:pt x="414748" y="247442"/>
                    <a:pt x="414748" y="247442"/>
                  </a:cubicBezTo>
                  <a:cubicBezTo>
                    <a:pt x="414748" y="247442"/>
                    <a:pt x="494982" y="208309"/>
                    <a:pt x="531172" y="143142"/>
                  </a:cubicBezTo>
                  <a:cubicBezTo>
                    <a:pt x="567403" y="77975"/>
                    <a:pt x="595335" y="-43145"/>
                    <a:pt x="645694" y="15654"/>
                  </a:cubicBezTo>
                  <a:cubicBezTo>
                    <a:pt x="669092" y="42935"/>
                    <a:pt x="682168" y="112457"/>
                    <a:pt x="632173" y="181461"/>
                  </a:cubicBezTo>
                  <a:cubicBezTo>
                    <a:pt x="586672" y="244329"/>
                    <a:pt x="440575" y="280895"/>
                    <a:pt x="440575" y="280895"/>
                  </a:cubicBezTo>
                  <a:cubicBezTo>
                    <a:pt x="440575" y="280895"/>
                    <a:pt x="503564" y="357595"/>
                    <a:pt x="622498" y="299711"/>
                  </a:cubicBezTo>
                  <a:cubicBezTo>
                    <a:pt x="718884" y="252810"/>
                    <a:pt x="803004" y="286826"/>
                    <a:pt x="804178" y="295663"/>
                  </a:cubicBezTo>
                  <a:cubicBezTo>
                    <a:pt x="808307" y="327056"/>
                    <a:pt x="712083" y="367732"/>
                    <a:pt x="618085" y="374577"/>
                  </a:cubicBezTo>
                  <a:cubicBezTo>
                    <a:pt x="544895" y="379905"/>
                    <a:pt x="459521" y="339577"/>
                    <a:pt x="459521" y="339577"/>
                  </a:cubicBezTo>
                  <a:cubicBezTo>
                    <a:pt x="459521" y="339577"/>
                    <a:pt x="493039" y="387976"/>
                    <a:pt x="533925" y="411958"/>
                  </a:cubicBezTo>
                  <a:cubicBezTo>
                    <a:pt x="602703" y="452265"/>
                    <a:pt x="701477" y="495620"/>
                    <a:pt x="685204" y="526163"/>
                  </a:cubicBezTo>
                  <a:cubicBezTo>
                    <a:pt x="662129" y="569430"/>
                    <a:pt x="576349" y="538194"/>
                    <a:pt x="512673" y="472080"/>
                  </a:cubicBezTo>
                  <a:cubicBezTo>
                    <a:pt x="447133" y="404076"/>
                    <a:pt x="403980" y="300501"/>
                    <a:pt x="403980" y="300501"/>
                  </a:cubicBezTo>
                  <a:close/>
                </a:path>
              </a:pathLst>
            </a:custGeom>
            <a:solidFill>
              <a:srgbClr val="387e12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902" name="Google Shape;423;p6"/>
          <p:cNvSpPr/>
          <p:nvPr/>
        </p:nvSpPr>
        <p:spPr>
          <a:xfrm flipH="1">
            <a:off x="2573280" y="-105480"/>
            <a:ext cx="420120" cy="1526760"/>
          </a:xfrm>
          <a:custGeom>
            <a:avLst/>
            <a:gdLst>
              <a:gd name="textAreaLeft" fmla="*/ -360 w 420120"/>
              <a:gd name="textAreaRight" fmla="*/ 420120 w 420120"/>
              <a:gd name="textAreaTop" fmla="*/ 0 h 1526760"/>
              <a:gd name="textAreaBottom" fmla="*/ 1527120 h 1526760"/>
            </a:gdLst>
            <a:ahLst/>
            <a:rect l="textAreaLeft" t="textAreaTop" r="textAreaRight" b="textAreaBottom"/>
            <a:pathLst>
              <a:path w="585989" h="2128220">
                <a:moveTo>
                  <a:pt x="223748" y="0"/>
                </a:moveTo>
                <a:cubicBezTo>
                  <a:pt x="235730" y="6750"/>
                  <a:pt x="247915" y="12516"/>
                  <a:pt x="260667" y="16446"/>
                </a:cubicBezTo>
                <a:cubicBezTo>
                  <a:pt x="269370" y="19127"/>
                  <a:pt x="278074" y="20640"/>
                  <a:pt x="286736" y="21632"/>
                </a:cubicBezTo>
                <a:cubicBezTo>
                  <a:pt x="284672" y="30921"/>
                  <a:pt x="280948" y="47722"/>
                  <a:pt x="280300" y="50602"/>
                </a:cubicBezTo>
                <a:cubicBezTo>
                  <a:pt x="242653" y="219198"/>
                  <a:pt x="222979" y="329847"/>
                  <a:pt x="213749" y="444027"/>
                </a:cubicBezTo>
                <a:cubicBezTo>
                  <a:pt x="209984" y="490670"/>
                  <a:pt x="208365" y="535215"/>
                  <a:pt x="209175" y="578121"/>
                </a:cubicBezTo>
                <a:cubicBezTo>
                  <a:pt x="209417" y="589379"/>
                  <a:pt x="210470" y="641572"/>
                  <a:pt x="210591" y="648332"/>
                </a:cubicBezTo>
                <a:cubicBezTo>
                  <a:pt x="212535" y="756032"/>
                  <a:pt x="214721" y="800720"/>
                  <a:pt x="221724" y="851876"/>
                </a:cubicBezTo>
                <a:cubicBezTo>
                  <a:pt x="234880" y="948436"/>
                  <a:pt x="264270" y="1042935"/>
                  <a:pt x="357336" y="1291984"/>
                </a:cubicBezTo>
                <a:cubicBezTo>
                  <a:pt x="414172" y="1444048"/>
                  <a:pt x="416884" y="1603916"/>
                  <a:pt x="387940" y="1751952"/>
                </a:cubicBezTo>
                <a:cubicBezTo>
                  <a:pt x="386563" y="1758927"/>
                  <a:pt x="385187" y="1764198"/>
                  <a:pt x="383770" y="1770675"/>
                </a:cubicBezTo>
                <a:cubicBezTo>
                  <a:pt x="393567" y="1794611"/>
                  <a:pt x="412350" y="1823981"/>
                  <a:pt x="448661" y="1845565"/>
                </a:cubicBezTo>
                <a:cubicBezTo>
                  <a:pt x="521528" y="1888892"/>
                  <a:pt x="594597" y="1921067"/>
                  <a:pt x="585165" y="1961823"/>
                </a:cubicBezTo>
                <a:cubicBezTo>
                  <a:pt x="579659" y="1985622"/>
                  <a:pt x="553225" y="1983011"/>
                  <a:pt x="521649" y="1965491"/>
                </a:cubicBezTo>
                <a:cubicBezTo>
                  <a:pt x="466433" y="1934847"/>
                  <a:pt x="400206" y="1861632"/>
                  <a:pt x="400206" y="1861632"/>
                </a:cubicBezTo>
                <a:cubicBezTo>
                  <a:pt x="400206" y="1861632"/>
                  <a:pt x="548934" y="2075887"/>
                  <a:pt x="516103" y="2095537"/>
                </a:cubicBezTo>
                <a:cubicBezTo>
                  <a:pt x="500356" y="2104941"/>
                  <a:pt x="445706" y="2074033"/>
                  <a:pt x="402230" y="2016092"/>
                </a:cubicBezTo>
                <a:cubicBezTo>
                  <a:pt x="358753" y="1958152"/>
                  <a:pt x="342277" y="1863656"/>
                  <a:pt x="342277" y="1863656"/>
                </a:cubicBezTo>
                <a:cubicBezTo>
                  <a:pt x="342277" y="1863656"/>
                  <a:pt x="334181" y="1900462"/>
                  <a:pt x="335071" y="1948286"/>
                </a:cubicBezTo>
                <a:cubicBezTo>
                  <a:pt x="336569" y="2030941"/>
                  <a:pt x="340050" y="2142762"/>
                  <a:pt x="279410" y="2126659"/>
                </a:cubicBezTo>
                <a:cubicBezTo>
                  <a:pt x="183671" y="2101237"/>
                  <a:pt x="306087" y="1838861"/>
                  <a:pt x="306087" y="1838861"/>
                </a:cubicBezTo>
                <a:cubicBezTo>
                  <a:pt x="306087" y="1838861"/>
                  <a:pt x="175656" y="1939826"/>
                  <a:pt x="91536" y="1957395"/>
                </a:cubicBezTo>
                <a:cubicBezTo>
                  <a:pt x="26685" y="1970940"/>
                  <a:pt x="-12703" y="1922269"/>
                  <a:pt x="3732" y="1887313"/>
                </a:cubicBezTo>
                <a:cubicBezTo>
                  <a:pt x="16484" y="1860256"/>
                  <a:pt x="109631" y="1852091"/>
                  <a:pt x="185898" y="1835445"/>
                </a:cubicBezTo>
                <a:cubicBezTo>
                  <a:pt x="244555" y="1822649"/>
                  <a:pt x="281919" y="1795089"/>
                  <a:pt x="281919" y="1795089"/>
                </a:cubicBezTo>
                <a:cubicBezTo>
                  <a:pt x="281919" y="1795089"/>
                  <a:pt x="69393" y="1791199"/>
                  <a:pt x="111008" y="1734116"/>
                </a:cubicBezTo>
                <a:cubicBezTo>
                  <a:pt x="116068" y="1727206"/>
                  <a:pt x="123880" y="1724737"/>
                  <a:pt x="133799" y="1725008"/>
                </a:cubicBezTo>
                <a:cubicBezTo>
                  <a:pt x="163593" y="1725814"/>
                  <a:pt x="212939" y="1750924"/>
                  <a:pt x="266375" y="1750560"/>
                </a:cubicBezTo>
                <a:cubicBezTo>
                  <a:pt x="287142" y="1750422"/>
                  <a:pt x="305439" y="1747447"/>
                  <a:pt x="321793" y="1743856"/>
                </a:cubicBezTo>
                <a:cubicBezTo>
                  <a:pt x="322118" y="1742144"/>
                  <a:pt x="322563" y="1740925"/>
                  <a:pt x="322927" y="1739176"/>
                </a:cubicBezTo>
                <a:cubicBezTo>
                  <a:pt x="349726" y="1602127"/>
                  <a:pt x="347135" y="1454099"/>
                  <a:pt x="295197" y="1315135"/>
                </a:cubicBezTo>
                <a:cubicBezTo>
                  <a:pt x="200431" y="1061516"/>
                  <a:pt x="170110" y="964017"/>
                  <a:pt x="156063" y="860984"/>
                </a:cubicBezTo>
                <a:cubicBezTo>
                  <a:pt x="148614" y="806428"/>
                  <a:pt x="146145" y="759732"/>
                  <a:pt x="144162" y="649470"/>
                </a:cubicBezTo>
                <a:cubicBezTo>
                  <a:pt x="144040" y="642697"/>
                  <a:pt x="143271" y="590727"/>
                  <a:pt x="143028" y="579514"/>
                </a:cubicBezTo>
                <a:cubicBezTo>
                  <a:pt x="142138" y="534305"/>
                  <a:pt x="143757" y="487484"/>
                  <a:pt x="147724" y="438716"/>
                </a:cubicBezTo>
                <a:cubicBezTo>
                  <a:pt x="157237" y="320714"/>
                  <a:pt x="177397" y="207558"/>
                  <a:pt x="215652" y="36180"/>
                </a:cubicBezTo>
                <a:cubicBezTo>
                  <a:pt x="216461" y="32537"/>
                  <a:pt x="220833" y="12947"/>
                  <a:pt x="223748" y="0"/>
                </a:cubicBezTo>
                <a:close/>
              </a:path>
            </a:pathLst>
          </a:custGeom>
          <a:solidFill>
            <a:srgbClr val="356a16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903" name="Google Shape;424;p6"/>
          <p:cNvGrpSpPr/>
          <p:nvPr/>
        </p:nvGrpSpPr>
        <p:grpSpPr>
          <a:xfrm>
            <a:off x="2476080" y="91800"/>
            <a:ext cx="757080" cy="600840"/>
            <a:chOff x="2476080" y="91800"/>
            <a:chExt cx="757080" cy="600840"/>
          </a:xfrm>
        </p:grpSpPr>
        <p:sp>
          <p:nvSpPr>
            <p:cNvPr id="904" name="Google Shape;425;p6"/>
            <p:cNvSpPr/>
            <p:nvPr/>
          </p:nvSpPr>
          <p:spPr>
            <a:xfrm flipH="1">
              <a:off x="2579040" y="181800"/>
              <a:ext cx="606960" cy="428760"/>
            </a:xfrm>
            <a:custGeom>
              <a:avLst/>
              <a:gdLst>
                <a:gd name="textAreaLeft" fmla="*/ 360 w 606960"/>
                <a:gd name="textAreaRight" fmla="*/ 607680 w 606960"/>
                <a:gd name="textAreaTop" fmla="*/ 0 h 428760"/>
                <a:gd name="textAreaBottom" fmla="*/ 429120 h 428760"/>
              </a:gdLst>
              <a:ahLst/>
              <a:rect l="textAreaLeft" t="textAreaTop" r="textAreaRight" b="textAreaBottom"/>
              <a:pathLst>
                <a:path w="844235" h="596695">
                  <a:moveTo>
                    <a:pt x="467611" y="358289"/>
                  </a:moveTo>
                  <a:cubicBezTo>
                    <a:pt x="467611" y="358289"/>
                    <a:pt x="537238" y="200218"/>
                    <a:pt x="636539" y="100395"/>
                  </a:cubicBezTo>
                  <a:cubicBezTo>
                    <a:pt x="716327" y="20186"/>
                    <a:pt x="819554" y="-24092"/>
                    <a:pt x="839997" y="13649"/>
                  </a:cubicBezTo>
                  <a:cubicBezTo>
                    <a:pt x="869144" y="67520"/>
                    <a:pt x="741385" y="95598"/>
                    <a:pt x="657953" y="173464"/>
                  </a:cubicBezTo>
                  <a:cubicBezTo>
                    <a:pt x="575453" y="250406"/>
                    <a:pt x="521450" y="349735"/>
                    <a:pt x="521450" y="349735"/>
                  </a:cubicBezTo>
                  <a:cubicBezTo>
                    <a:pt x="521450" y="349735"/>
                    <a:pt x="617998" y="387039"/>
                    <a:pt x="677748" y="449457"/>
                  </a:cubicBezTo>
                  <a:cubicBezTo>
                    <a:pt x="733936" y="508102"/>
                    <a:pt x="754177" y="591947"/>
                    <a:pt x="735110" y="596537"/>
                  </a:cubicBezTo>
                  <a:cubicBezTo>
                    <a:pt x="716934" y="600925"/>
                    <a:pt x="662123" y="513328"/>
                    <a:pt x="591038" y="450190"/>
                  </a:cubicBezTo>
                  <a:cubicBezTo>
                    <a:pt x="508415" y="376821"/>
                    <a:pt x="409439" y="325961"/>
                    <a:pt x="409439" y="325961"/>
                  </a:cubicBezTo>
                  <a:cubicBezTo>
                    <a:pt x="409439" y="325961"/>
                    <a:pt x="15528" y="443761"/>
                    <a:pt x="177" y="392488"/>
                  </a:cubicBezTo>
                  <a:cubicBezTo>
                    <a:pt x="-7348" y="367353"/>
                    <a:pt x="226666" y="318423"/>
                    <a:pt x="321594" y="318302"/>
                  </a:cubicBezTo>
                  <a:cubicBezTo>
                    <a:pt x="514609" y="318059"/>
                    <a:pt x="227638" y="221543"/>
                    <a:pt x="205899" y="211929"/>
                  </a:cubicBezTo>
                  <a:cubicBezTo>
                    <a:pt x="102206" y="166027"/>
                    <a:pt x="-3102" y="158125"/>
                    <a:pt x="975" y="109617"/>
                  </a:cubicBezTo>
                  <a:cubicBezTo>
                    <a:pt x="5201" y="59339"/>
                    <a:pt x="119512" y="78725"/>
                    <a:pt x="222699" y="137298"/>
                  </a:cubicBezTo>
                  <a:cubicBezTo>
                    <a:pt x="349567" y="209282"/>
                    <a:pt x="467611" y="358289"/>
                    <a:pt x="467611" y="358289"/>
                  </a:cubicBezTo>
                  <a:close/>
                </a:path>
              </a:pathLst>
            </a:custGeom>
            <a:solidFill>
              <a:srgbClr val="356a16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05" name="Google Shape;426;p6"/>
            <p:cNvSpPr/>
            <p:nvPr/>
          </p:nvSpPr>
          <p:spPr>
            <a:xfrm flipH="1">
              <a:off x="2475720" y="91800"/>
              <a:ext cx="757080" cy="600840"/>
            </a:xfrm>
            <a:custGeom>
              <a:avLst/>
              <a:gdLst>
                <a:gd name="textAreaLeft" fmla="*/ -360 w 757080"/>
                <a:gd name="textAreaRight" fmla="*/ 757080 w 757080"/>
                <a:gd name="textAreaTop" fmla="*/ 0 h 600840"/>
                <a:gd name="textAreaBottom" fmla="*/ 601200 h 600840"/>
              </a:gdLst>
              <a:ahLst/>
              <a:rect l="textAreaLeft" t="textAreaTop" r="textAreaRight" b="textAreaBottom"/>
              <a:pathLst>
                <a:path w="1053029" h="836026">
                  <a:moveTo>
                    <a:pt x="530987" y="449517"/>
                  </a:moveTo>
                  <a:cubicBezTo>
                    <a:pt x="530987" y="449517"/>
                    <a:pt x="563130" y="-18346"/>
                    <a:pt x="689796" y="558"/>
                  </a:cubicBezTo>
                  <a:cubicBezTo>
                    <a:pt x="816461" y="19461"/>
                    <a:pt x="700887" y="146916"/>
                    <a:pt x="660123" y="235946"/>
                  </a:cubicBezTo>
                  <a:cubicBezTo>
                    <a:pt x="615310" y="333801"/>
                    <a:pt x="579201" y="427779"/>
                    <a:pt x="579201" y="427779"/>
                  </a:cubicBezTo>
                  <a:cubicBezTo>
                    <a:pt x="579201" y="427779"/>
                    <a:pt x="653969" y="336255"/>
                    <a:pt x="755416" y="291980"/>
                  </a:cubicBezTo>
                  <a:cubicBezTo>
                    <a:pt x="875807" y="239452"/>
                    <a:pt x="1015183" y="238355"/>
                    <a:pt x="1031012" y="280330"/>
                  </a:cubicBezTo>
                  <a:cubicBezTo>
                    <a:pt x="1052750" y="337987"/>
                    <a:pt x="998789" y="352180"/>
                    <a:pt x="929201" y="378764"/>
                  </a:cubicBezTo>
                  <a:cubicBezTo>
                    <a:pt x="804236" y="426491"/>
                    <a:pt x="608509" y="450460"/>
                    <a:pt x="608509" y="450460"/>
                  </a:cubicBezTo>
                  <a:cubicBezTo>
                    <a:pt x="608509" y="450460"/>
                    <a:pt x="753351" y="445554"/>
                    <a:pt x="871921" y="492006"/>
                  </a:cubicBezTo>
                  <a:cubicBezTo>
                    <a:pt x="993729" y="539750"/>
                    <a:pt x="1085095" y="632873"/>
                    <a:pt x="1042347" y="662181"/>
                  </a:cubicBezTo>
                  <a:cubicBezTo>
                    <a:pt x="958227" y="719839"/>
                    <a:pt x="861962" y="593549"/>
                    <a:pt x="749060" y="540568"/>
                  </a:cubicBezTo>
                  <a:cubicBezTo>
                    <a:pt x="659273" y="498439"/>
                    <a:pt x="549892" y="520404"/>
                    <a:pt x="549892" y="520404"/>
                  </a:cubicBezTo>
                  <a:cubicBezTo>
                    <a:pt x="549892" y="520404"/>
                    <a:pt x="565761" y="575211"/>
                    <a:pt x="599279" y="625513"/>
                  </a:cubicBezTo>
                  <a:cubicBezTo>
                    <a:pt x="612760" y="645766"/>
                    <a:pt x="628831" y="665999"/>
                    <a:pt x="644902" y="685482"/>
                  </a:cubicBezTo>
                  <a:cubicBezTo>
                    <a:pt x="700361" y="752782"/>
                    <a:pt x="755253" y="811128"/>
                    <a:pt x="700199" y="830421"/>
                  </a:cubicBezTo>
                  <a:cubicBezTo>
                    <a:pt x="643121" y="850423"/>
                    <a:pt x="554669" y="816800"/>
                    <a:pt x="520826" y="731093"/>
                  </a:cubicBezTo>
                  <a:cubicBezTo>
                    <a:pt x="489089" y="650725"/>
                    <a:pt x="510220" y="518513"/>
                    <a:pt x="510220" y="518513"/>
                  </a:cubicBezTo>
                  <a:cubicBezTo>
                    <a:pt x="510220" y="518513"/>
                    <a:pt x="399059" y="560521"/>
                    <a:pt x="343073" y="642443"/>
                  </a:cubicBezTo>
                  <a:cubicBezTo>
                    <a:pt x="287088" y="724369"/>
                    <a:pt x="235163" y="881464"/>
                    <a:pt x="175615" y="797340"/>
                  </a:cubicBezTo>
                  <a:cubicBezTo>
                    <a:pt x="147986" y="758308"/>
                    <a:pt x="139202" y="664562"/>
                    <a:pt x="213914" y="579247"/>
                  </a:cubicBezTo>
                  <a:cubicBezTo>
                    <a:pt x="281987" y="501515"/>
                    <a:pt x="480103" y="471005"/>
                    <a:pt x="480103" y="471005"/>
                  </a:cubicBezTo>
                  <a:cubicBezTo>
                    <a:pt x="480103" y="471005"/>
                    <a:pt x="406022" y="361604"/>
                    <a:pt x="241279" y="423706"/>
                  </a:cubicBezTo>
                  <a:cubicBezTo>
                    <a:pt x="107792" y="474029"/>
                    <a:pt x="477" y="418610"/>
                    <a:pt x="15" y="406753"/>
                  </a:cubicBezTo>
                  <a:cubicBezTo>
                    <a:pt x="-1620" y="364636"/>
                    <a:pt x="130911" y="322552"/>
                    <a:pt x="256359" y="325029"/>
                  </a:cubicBezTo>
                  <a:cubicBezTo>
                    <a:pt x="354003" y="326960"/>
                    <a:pt x="462210" y="390900"/>
                    <a:pt x="462210" y="390900"/>
                  </a:cubicBezTo>
                  <a:cubicBezTo>
                    <a:pt x="462210" y="390900"/>
                    <a:pt x="423752" y="322637"/>
                    <a:pt x="372463" y="285823"/>
                  </a:cubicBezTo>
                  <a:cubicBezTo>
                    <a:pt x="286278" y="223952"/>
                    <a:pt x="160685" y="154352"/>
                    <a:pt x="186010" y="115869"/>
                  </a:cubicBezTo>
                  <a:cubicBezTo>
                    <a:pt x="221889" y="61359"/>
                    <a:pt x="331739" y="113301"/>
                    <a:pt x="408046" y="208751"/>
                  </a:cubicBezTo>
                  <a:cubicBezTo>
                    <a:pt x="486539" y="306938"/>
                    <a:pt x="530987" y="449517"/>
                    <a:pt x="530987" y="449517"/>
                  </a:cubicBezTo>
                  <a:close/>
                </a:path>
              </a:pathLst>
            </a:custGeom>
            <a:solidFill>
              <a:srgbClr val="387e12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906" name="Google Shape;427;p6"/>
          <p:cNvGrpSpPr/>
          <p:nvPr/>
        </p:nvGrpSpPr>
        <p:grpSpPr>
          <a:xfrm>
            <a:off x="0" y="-51120"/>
            <a:ext cx="2091600" cy="2147760"/>
            <a:chOff x="0" y="-51120"/>
            <a:chExt cx="2091600" cy="2147760"/>
          </a:xfrm>
        </p:grpSpPr>
        <p:sp>
          <p:nvSpPr>
            <p:cNvPr id="907" name="Google Shape;428;p6"/>
            <p:cNvSpPr/>
            <p:nvPr/>
          </p:nvSpPr>
          <p:spPr>
            <a:xfrm>
              <a:off x="1053360" y="1579680"/>
              <a:ext cx="155520" cy="152640"/>
            </a:xfrm>
            <a:custGeom>
              <a:avLst/>
              <a:gdLst>
                <a:gd name="textAreaLeft" fmla="*/ 0 w 155520"/>
                <a:gd name="textAreaRight" fmla="*/ 155880 w 155520"/>
                <a:gd name="textAreaTop" fmla="*/ 0 h 152640"/>
                <a:gd name="textAreaBottom" fmla="*/ 153000 h 152640"/>
              </a:gdLst>
              <a:ahLst/>
              <a:rect l="textAreaLeft" t="textAreaTop" r="textAreaRight" b="textAreaBottom"/>
              <a:pathLst>
                <a:path w="219093" h="215028">
                  <a:moveTo>
                    <a:pt x="86878" y="0"/>
                  </a:moveTo>
                  <a:cubicBezTo>
                    <a:pt x="86878" y="0"/>
                    <a:pt x="116089" y="43444"/>
                    <a:pt x="140066" y="68130"/>
                  </a:cubicBezTo>
                  <a:cubicBezTo>
                    <a:pt x="164043" y="92820"/>
                    <a:pt x="219093" y="117039"/>
                    <a:pt x="219093" y="117039"/>
                  </a:cubicBezTo>
                  <a:lnTo>
                    <a:pt x="153368" y="151036"/>
                  </a:lnTo>
                  <a:cubicBezTo>
                    <a:pt x="153368" y="151036"/>
                    <a:pt x="195129" y="130678"/>
                    <a:pt x="197914" y="158225"/>
                  </a:cubicBezTo>
                  <a:cubicBezTo>
                    <a:pt x="200699" y="185772"/>
                    <a:pt x="132492" y="247182"/>
                    <a:pt x="64836" y="194120"/>
                  </a:cubicBezTo>
                  <a:cubicBezTo>
                    <a:pt x="-2825" y="141053"/>
                    <a:pt x="17" y="85585"/>
                    <a:pt x="17" y="85585"/>
                  </a:cubicBezTo>
                  <a:lnTo>
                    <a:pt x="86878" y="0"/>
                  </a:lnTo>
                  <a:close/>
                </a:path>
              </a:pathLst>
            </a:custGeom>
            <a:solidFill>
              <a:srgbClr val="f1d1ac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08" name="Google Shape;429;p6"/>
            <p:cNvSpPr/>
            <p:nvPr/>
          </p:nvSpPr>
          <p:spPr>
            <a:xfrm>
              <a:off x="1132200" y="1603440"/>
              <a:ext cx="571320" cy="392040"/>
            </a:xfrm>
            <a:custGeom>
              <a:avLst/>
              <a:gdLst>
                <a:gd name="textAreaLeft" fmla="*/ 0 w 571320"/>
                <a:gd name="textAreaRight" fmla="*/ 571680 w 571320"/>
                <a:gd name="textAreaTop" fmla="*/ 0 h 392040"/>
                <a:gd name="textAreaBottom" fmla="*/ 392400 h 392040"/>
              </a:gdLst>
              <a:ahLst/>
              <a:rect l="textAreaLeft" t="textAreaTop" r="textAreaRight" b="textAreaBottom"/>
              <a:pathLst>
                <a:path w="803702" h="551640">
                  <a:moveTo>
                    <a:pt x="113368" y="0"/>
                  </a:moveTo>
                  <a:cubicBezTo>
                    <a:pt x="113368" y="0"/>
                    <a:pt x="121391" y="107700"/>
                    <a:pt x="225015" y="188606"/>
                  </a:cubicBezTo>
                  <a:cubicBezTo>
                    <a:pt x="328643" y="269516"/>
                    <a:pt x="556828" y="89666"/>
                    <a:pt x="729626" y="200791"/>
                  </a:cubicBezTo>
                  <a:cubicBezTo>
                    <a:pt x="902420" y="311916"/>
                    <a:pt x="730913" y="608085"/>
                    <a:pt x="639405" y="542182"/>
                  </a:cubicBezTo>
                  <a:cubicBezTo>
                    <a:pt x="547893" y="476319"/>
                    <a:pt x="705624" y="359866"/>
                    <a:pt x="597183" y="314523"/>
                  </a:cubicBezTo>
                  <a:cubicBezTo>
                    <a:pt x="488746" y="269176"/>
                    <a:pt x="393761" y="382111"/>
                    <a:pt x="210450" y="328060"/>
                  </a:cubicBezTo>
                  <a:cubicBezTo>
                    <a:pt x="27143" y="274005"/>
                    <a:pt x="0" y="20176"/>
                    <a:pt x="0" y="20176"/>
                  </a:cubicBezTo>
                  <a:lnTo>
                    <a:pt x="113368" y="0"/>
                  </a:lnTo>
                  <a:close/>
                </a:path>
              </a:pathLst>
            </a:custGeom>
            <a:solidFill>
              <a:srgbClr val="a97551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09" name="Google Shape;430;p6"/>
            <p:cNvSpPr/>
            <p:nvPr/>
          </p:nvSpPr>
          <p:spPr>
            <a:xfrm>
              <a:off x="733680" y="742680"/>
              <a:ext cx="805680" cy="866160"/>
            </a:xfrm>
            <a:custGeom>
              <a:avLst/>
              <a:gdLst>
                <a:gd name="textAreaLeft" fmla="*/ 0 w 805680"/>
                <a:gd name="textAreaRight" fmla="*/ 806040 w 805680"/>
                <a:gd name="textAreaTop" fmla="*/ 0 h 866160"/>
                <a:gd name="textAreaBottom" fmla="*/ 866520 h 866160"/>
              </a:gdLst>
              <a:ahLst/>
              <a:rect l="textAreaLeft" t="textAreaTop" r="textAreaRight" b="textAreaBottom"/>
              <a:pathLst>
                <a:path w="1132914" h="1217884">
                  <a:moveTo>
                    <a:pt x="1126883" y="1047928"/>
                  </a:moveTo>
                  <a:lnTo>
                    <a:pt x="867406" y="1028935"/>
                  </a:lnTo>
                  <a:cubicBezTo>
                    <a:pt x="867406" y="1028935"/>
                    <a:pt x="721925" y="827034"/>
                    <a:pt x="544961" y="681326"/>
                  </a:cubicBezTo>
                  <a:cubicBezTo>
                    <a:pt x="451445" y="604327"/>
                    <a:pt x="362868" y="474503"/>
                    <a:pt x="319489" y="346562"/>
                  </a:cubicBezTo>
                  <a:cubicBezTo>
                    <a:pt x="280784" y="232405"/>
                    <a:pt x="217419" y="8649"/>
                    <a:pt x="129190" y="986"/>
                  </a:cubicBezTo>
                  <a:cubicBezTo>
                    <a:pt x="47758" y="-6086"/>
                    <a:pt x="33063" y="25437"/>
                    <a:pt x="6123" y="77653"/>
                  </a:cubicBezTo>
                  <a:cubicBezTo>
                    <a:pt x="-28840" y="145423"/>
                    <a:pt x="95992" y="397581"/>
                    <a:pt x="126535" y="466322"/>
                  </a:cubicBezTo>
                  <a:cubicBezTo>
                    <a:pt x="213800" y="662709"/>
                    <a:pt x="414243" y="828237"/>
                    <a:pt x="414243" y="828237"/>
                  </a:cubicBezTo>
                  <a:cubicBezTo>
                    <a:pt x="414243" y="828237"/>
                    <a:pt x="637477" y="1068003"/>
                    <a:pt x="813315" y="1164158"/>
                  </a:cubicBezTo>
                  <a:cubicBezTo>
                    <a:pt x="989154" y="1260313"/>
                    <a:pt x="1132915" y="1198073"/>
                    <a:pt x="1132915" y="1198073"/>
                  </a:cubicBezTo>
                  <a:lnTo>
                    <a:pt x="1126883" y="1047928"/>
                  </a:lnTo>
                  <a:close/>
                </a:path>
              </a:pathLst>
            </a:custGeom>
            <a:solidFill>
              <a:srgbClr val="a97551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910" name="Google Shape;431;p6"/>
            <p:cNvGrpSpPr/>
            <p:nvPr/>
          </p:nvGrpSpPr>
          <p:grpSpPr>
            <a:xfrm>
              <a:off x="678240" y="1816200"/>
              <a:ext cx="217080" cy="185400"/>
              <a:chOff x="678240" y="1816200"/>
              <a:chExt cx="217080" cy="185400"/>
            </a:xfrm>
          </p:grpSpPr>
          <p:sp>
            <p:nvSpPr>
              <p:cNvPr id="911" name="Google Shape;432;p6"/>
              <p:cNvSpPr/>
              <p:nvPr/>
            </p:nvSpPr>
            <p:spPr>
              <a:xfrm>
                <a:off x="678240" y="1816200"/>
                <a:ext cx="217080" cy="185400"/>
              </a:xfrm>
              <a:custGeom>
                <a:avLst/>
                <a:gdLst>
                  <a:gd name="textAreaLeft" fmla="*/ 0 w 217080"/>
                  <a:gd name="textAreaRight" fmla="*/ 217440 w 217080"/>
                  <a:gd name="textAreaTop" fmla="*/ 0 h 185400"/>
                  <a:gd name="textAreaBottom" fmla="*/ 185760 h 185400"/>
                </a:gdLst>
                <a:ahLst/>
                <a:rect l="textAreaLeft" t="textAreaTop" r="textAreaRight" b="textAreaBottom"/>
                <a:pathLst>
                  <a:path w="305621" h="261278">
                    <a:moveTo>
                      <a:pt x="139564" y="39757"/>
                    </a:moveTo>
                    <a:cubicBezTo>
                      <a:pt x="110479" y="68098"/>
                      <a:pt x="44413" y="123359"/>
                      <a:pt x="22938" y="159217"/>
                    </a:cubicBezTo>
                    <a:cubicBezTo>
                      <a:pt x="1462" y="195083"/>
                      <a:pt x="-11277" y="253255"/>
                      <a:pt x="13842" y="260137"/>
                    </a:cubicBezTo>
                    <a:cubicBezTo>
                      <a:pt x="38956" y="266978"/>
                      <a:pt x="42737" y="240827"/>
                      <a:pt x="42737" y="240827"/>
                    </a:cubicBezTo>
                    <a:cubicBezTo>
                      <a:pt x="42737" y="240827"/>
                      <a:pt x="51983" y="263618"/>
                      <a:pt x="72968" y="258234"/>
                    </a:cubicBezTo>
                    <a:cubicBezTo>
                      <a:pt x="93958" y="252850"/>
                      <a:pt x="94035" y="225363"/>
                      <a:pt x="94035" y="225363"/>
                    </a:cubicBezTo>
                    <a:cubicBezTo>
                      <a:pt x="94035" y="225363"/>
                      <a:pt x="111211" y="244389"/>
                      <a:pt x="140135" y="226902"/>
                    </a:cubicBezTo>
                    <a:cubicBezTo>
                      <a:pt x="169063" y="209414"/>
                      <a:pt x="163873" y="166423"/>
                      <a:pt x="187219" y="133139"/>
                    </a:cubicBezTo>
                    <a:cubicBezTo>
                      <a:pt x="210564" y="99872"/>
                      <a:pt x="327211" y="82489"/>
                      <a:pt x="302101" y="25325"/>
                    </a:cubicBezTo>
                    <a:cubicBezTo>
                      <a:pt x="298546" y="17237"/>
                      <a:pt x="216414" y="-35113"/>
                      <a:pt x="139564" y="39757"/>
                    </a:cubicBezTo>
                    <a:close/>
                  </a:path>
                </a:pathLst>
              </a:custGeom>
              <a:solidFill>
                <a:srgbClr val="f1d1ac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12" name="Google Shape;433;p6"/>
              <p:cNvSpPr/>
              <p:nvPr/>
            </p:nvSpPr>
            <p:spPr>
              <a:xfrm>
                <a:off x="707040" y="1923120"/>
                <a:ext cx="14760" cy="68040"/>
              </a:xfrm>
              <a:custGeom>
                <a:avLst/>
                <a:gdLst>
                  <a:gd name="textAreaLeft" fmla="*/ 0 w 14760"/>
                  <a:gd name="textAreaRight" fmla="*/ 15120 w 14760"/>
                  <a:gd name="textAreaTop" fmla="*/ 0 h 68040"/>
                  <a:gd name="textAreaBottom" fmla="*/ 68400 h 68040"/>
                </a:gdLst>
                <a:ahLst/>
                <a:rect l="textAreaLeft" t="textAreaTop" r="textAreaRight" b="textAreaBottom"/>
                <a:pathLst>
                  <a:path w="21420" h="96276">
                    <a:moveTo>
                      <a:pt x="3479" y="96277"/>
                    </a:moveTo>
                    <a:cubicBezTo>
                      <a:pt x="3479" y="96277"/>
                      <a:pt x="-2884" y="73283"/>
                      <a:pt x="1601" y="49237"/>
                    </a:cubicBezTo>
                    <a:cubicBezTo>
                      <a:pt x="6086" y="25151"/>
                      <a:pt x="21420" y="0"/>
                      <a:pt x="21420" y="0"/>
                    </a:cubicBezTo>
                  </a:path>
                </a:pathLst>
              </a:custGeom>
              <a:noFill/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4200" bIns="34200" anchor="ctr">
                <a:noAutofit/>
              </a:bodyPr>
              <a:p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13" name="Google Shape;434;p6"/>
              <p:cNvSpPr/>
              <p:nvPr/>
            </p:nvSpPr>
            <p:spPr>
              <a:xfrm>
                <a:off x="744120" y="1921320"/>
                <a:ext cx="9720" cy="58320"/>
              </a:xfrm>
              <a:custGeom>
                <a:avLst/>
                <a:gdLst>
                  <a:gd name="textAreaLeft" fmla="*/ 0 w 9720"/>
                  <a:gd name="textAreaRight" fmla="*/ 10080 w 97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4004" h="82577">
                    <a:moveTo>
                      <a:pt x="3253" y="82578"/>
                    </a:moveTo>
                    <a:cubicBezTo>
                      <a:pt x="3253" y="82578"/>
                      <a:pt x="-1913" y="65090"/>
                      <a:pt x="775" y="44444"/>
                    </a:cubicBezTo>
                    <a:cubicBezTo>
                      <a:pt x="3463" y="23799"/>
                      <a:pt x="14004" y="0"/>
                      <a:pt x="14004" y="0"/>
                    </a:cubicBezTo>
                  </a:path>
                </a:pathLst>
              </a:custGeom>
              <a:noFill/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9160" bIns="29160" anchor="ctr">
                <a:noAutofit/>
              </a:bodyPr>
              <a:p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914" name="Google Shape;435;p6"/>
            <p:cNvGrpSpPr/>
            <p:nvPr/>
          </p:nvGrpSpPr>
          <p:grpSpPr>
            <a:xfrm>
              <a:off x="1054800" y="1859040"/>
              <a:ext cx="172440" cy="237600"/>
              <a:chOff x="1054800" y="1859040"/>
              <a:chExt cx="172440" cy="237600"/>
            </a:xfrm>
          </p:grpSpPr>
          <p:sp>
            <p:nvSpPr>
              <p:cNvPr id="915" name="Google Shape;436;p6"/>
              <p:cNvSpPr/>
              <p:nvPr/>
            </p:nvSpPr>
            <p:spPr>
              <a:xfrm>
                <a:off x="1054800" y="1859040"/>
                <a:ext cx="172440" cy="237600"/>
              </a:xfrm>
              <a:custGeom>
                <a:avLst/>
                <a:gdLst>
                  <a:gd name="textAreaLeft" fmla="*/ 0 w 172440"/>
                  <a:gd name="textAreaRight" fmla="*/ 172800 w 172440"/>
                  <a:gd name="textAreaTop" fmla="*/ 0 h 237600"/>
                  <a:gd name="textAreaBottom" fmla="*/ 237960 h 237600"/>
                </a:gdLst>
                <a:ahLst/>
                <a:rect l="textAreaLeft" t="textAreaTop" r="textAreaRight" b="textAreaBottom"/>
                <a:pathLst>
                  <a:path w="242768" h="334452">
                    <a:moveTo>
                      <a:pt x="157279" y="84572"/>
                    </a:moveTo>
                    <a:cubicBezTo>
                      <a:pt x="115247" y="39305"/>
                      <a:pt x="39632" y="-24262"/>
                      <a:pt x="7765" y="9511"/>
                    </a:cubicBezTo>
                    <a:cubicBezTo>
                      <a:pt x="-24102" y="43281"/>
                      <a:pt x="51084" y="84276"/>
                      <a:pt x="71681" y="123251"/>
                    </a:cubicBezTo>
                    <a:cubicBezTo>
                      <a:pt x="92278" y="162235"/>
                      <a:pt x="74891" y="207898"/>
                      <a:pt x="90100" y="247286"/>
                    </a:cubicBezTo>
                    <a:cubicBezTo>
                      <a:pt x="105309" y="286674"/>
                      <a:pt x="133221" y="276716"/>
                      <a:pt x="133221" y="276716"/>
                    </a:cubicBezTo>
                    <a:cubicBezTo>
                      <a:pt x="133221" y="276716"/>
                      <a:pt x="142280" y="302988"/>
                      <a:pt x="154485" y="311651"/>
                    </a:cubicBezTo>
                    <a:cubicBezTo>
                      <a:pt x="166690" y="320314"/>
                      <a:pt x="181009" y="314606"/>
                      <a:pt x="181009" y="314606"/>
                    </a:cubicBezTo>
                    <a:cubicBezTo>
                      <a:pt x="181009" y="314606"/>
                      <a:pt x="189514" y="337276"/>
                      <a:pt x="210159" y="334159"/>
                    </a:cubicBezTo>
                    <a:cubicBezTo>
                      <a:pt x="230801" y="331001"/>
                      <a:pt x="244082" y="291734"/>
                      <a:pt x="242665" y="240606"/>
                    </a:cubicBezTo>
                    <a:cubicBezTo>
                      <a:pt x="241111" y="184257"/>
                      <a:pt x="199310" y="129850"/>
                      <a:pt x="157279" y="84572"/>
                    </a:cubicBezTo>
                    <a:close/>
                  </a:path>
                </a:pathLst>
              </a:custGeom>
              <a:solidFill>
                <a:srgbClr val="f1d1ac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16" name="Google Shape;437;p6"/>
              <p:cNvSpPr/>
              <p:nvPr/>
            </p:nvSpPr>
            <p:spPr>
              <a:xfrm>
                <a:off x="1153800" y="1989000"/>
                <a:ext cx="14760" cy="64440"/>
              </a:xfrm>
              <a:custGeom>
                <a:avLst/>
                <a:gdLst>
                  <a:gd name="textAreaLeft" fmla="*/ 0 w 14760"/>
                  <a:gd name="textAreaRight" fmla="*/ 15120 w 14760"/>
                  <a:gd name="textAreaTop" fmla="*/ 0 h 64440"/>
                  <a:gd name="textAreaBottom" fmla="*/ 64800 h 64440"/>
                </a:gdLst>
                <a:ahLst/>
                <a:rect l="textAreaLeft" t="textAreaTop" r="textAreaRight" b="textAreaBottom"/>
                <a:pathLst>
                  <a:path w="21039" h="90840">
                    <a:moveTo>
                      <a:pt x="11323" y="0"/>
                    </a:moveTo>
                    <a:cubicBezTo>
                      <a:pt x="11323" y="0"/>
                      <a:pt x="22904" y="30564"/>
                      <a:pt x="20779" y="52707"/>
                    </a:cubicBezTo>
                    <a:cubicBezTo>
                      <a:pt x="18650" y="74850"/>
                      <a:pt x="0" y="90840"/>
                      <a:pt x="0" y="90840"/>
                    </a:cubicBezTo>
                  </a:path>
                </a:pathLst>
              </a:custGeom>
              <a:noFill/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2400" bIns="32400" anchor="ctr">
                <a:noAutofit/>
              </a:bodyPr>
              <a:p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17" name="Google Shape;438;p6"/>
              <p:cNvSpPr/>
              <p:nvPr/>
            </p:nvSpPr>
            <p:spPr>
              <a:xfrm>
                <a:off x="1185120" y="2003040"/>
                <a:ext cx="14400" cy="78120"/>
              </a:xfrm>
              <a:custGeom>
                <a:avLst/>
                <a:gdLst>
                  <a:gd name="textAreaLeft" fmla="*/ 0 w 14400"/>
                  <a:gd name="textAreaRight" fmla="*/ 14760 w 1440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782" h="110068">
                    <a:moveTo>
                      <a:pt x="14569" y="0"/>
                    </a:moveTo>
                    <a:cubicBezTo>
                      <a:pt x="14569" y="0"/>
                      <a:pt x="23556" y="32871"/>
                      <a:pt x="19913" y="60398"/>
                    </a:cubicBezTo>
                    <a:cubicBezTo>
                      <a:pt x="16270" y="87885"/>
                      <a:pt x="0" y="110068"/>
                      <a:pt x="0" y="110068"/>
                    </a:cubicBezTo>
                  </a:path>
                </a:pathLst>
              </a:custGeom>
              <a:noFill/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918" name="Google Shape;439;p6"/>
            <p:cNvSpPr/>
            <p:nvPr/>
          </p:nvSpPr>
          <p:spPr>
            <a:xfrm>
              <a:off x="784080" y="1277640"/>
              <a:ext cx="465480" cy="618120"/>
            </a:xfrm>
            <a:custGeom>
              <a:avLst/>
              <a:gdLst>
                <a:gd name="textAreaLeft" fmla="*/ 0 w 465480"/>
                <a:gd name="textAreaRight" fmla="*/ 465840 w 465480"/>
                <a:gd name="textAreaTop" fmla="*/ 0 h 618120"/>
                <a:gd name="textAreaBottom" fmla="*/ 618480 h 618120"/>
              </a:gdLst>
              <a:ahLst/>
              <a:rect l="textAreaLeft" t="textAreaTop" r="textAreaRight" b="textAreaBottom"/>
              <a:pathLst>
                <a:path w="654853" h="869010">
                  <a:moveTo>
                    <a:pt x="267618" y="0"/>
                  </a:moveTo>
                  <a:cubicBezTo>
                    <a:pt x="267618" y="0"/>
                    <a:pt x="128321" y="151019"/>
                    <a:pt x="95511" y="219242"/>
                  </a:cubicBezTo>
                  <a:cubicBezTo>
                    <a:pt x="62701" y="287465"/>
                    <a:pt x="54893" y="350389"/>
                    <a:pt x="54893" y="350389"/>
                  </a:cubicBezTo>
                  <a:cubicBezTo>
                    <a:pt x="54893" y="350389"/>
                    <a:pt x="26770" y="427296"/>
                    <a:pt x="13922" y="491799"/>
                  </a:cubicBezTo>
                  <a:cubicBezTo>
                    <a:pt x="1073" y="556301"/>
                    <a:pt x="0" y="778131"/>
                    <a:pt x="0" y="778131"/>
                  </a:cubicBezTo>
                  <a:cubicBezTo>
                    <a:pt x="0" y="778131"/>
                    <a:pt x="29580" y="789834"/>
                    <a:pt x="67733" y="790069"/>
                  </a:cubicBezTo>
                  <a:cubicBezTo>
                    <a:pt x="105883" y="790299"/>
                    <a:pt x="152606" y="779066"/>
                    <a:pt x="152606" y="779066"/>
                  </a:cubicBezTo>
                  <a:cubicBezTo>
                    <a:pt x="152606" y="779066"/>
                    <a:pt x="200103" y="694379"/>
                    <a:pt x="224825" y="654043"/>
                  </a:cubicBezTo>
                  <a:cubicBezTo>
                    <a:pt x="249547" y="613708"/>
                    <a:pt x="260533" y="573356"/>
                    <a:pt x="260533" y="573356"/>
                  </a:cubicBezTo>
                  <a:cubicBezTo>
                    <a:pt x="260533" y="573356"/>
                    <a:pt x="291918" y="589281"/>
                    <a:pt x="315734" y="595779"/>
                  </a:cubicBezTo>
                  <a:cubicBezTo>
                    <a:pt x="339549" y="602276"/>
                    <a:pt x="362574" y="600766"/>
                    <a:pt x="362574" y="600766"/>
                  </a:cubicBezTo>
                  <a:cubicBezTo>
                    <a:pt x="362574" y="600766"/>
                    <a:pt x="365238" y="645575"/>
                    <a:pt x="371638" y="690727"/>
                  </a:cubicBezTo>
                  <a:cubicBezTo>
                    <a:pt x="378034" y="735880"/>
                    <a:pt x="387867" y="817709"/>
                    <a:pt x="387867" y="817709"/>
                  </a:cubicBezTo>
                  <a:cubicBezTo>
                    <a:pt x="387867" y="817709"/>
                    <a:pt x="426223" y="842479"/>
                    <a:pt x="457531" y="855304"/>
                  </a:cubicBezTo>
                  <a:cubicBezTo>
                    <a:pt x="488840" y="868128"/>
                    <a:pt x="513108" y="869011"/>
                    <a:pt x="513108" y="869011"/>
                  </a:cubicBezTo>
                  <a:cubicBezTo>
                    <a:pt x="513108" y="869011"/>
                    <a:pt x="629269" y="666540"/>
                    <a:pt x="646089" y="466223"/>
                  </a:cubicBezTo>
                  <a:cubicBezTo>
                    <a:pt x="662905" y="265905"/>
                    <a:pt x="650352" y="76084"/>
                    <a:pt x="650352" y="76084"/>
                  </a:cubicBezTo>
                </a:path>
              </a:pathLst>
            </a:custGeom>
            <a:solidFill>
              <a:srgbClr val="a97551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19" name="Google Shape;440;p6"/>
            <p:cNvSpPr/>
            <p:nvPr/>
          </p:nvSpPr>
          <p:spPr>
            <a:xfrm>
              <a:off x="901080" y="1637640"/>
              <a:ext cx="224640" cy="66960"/>
            </a:xfrm>
            <a:custGeom>
              <a:avLst/>
              <a:gdLst>
                <a:gd name="textAreaLeft" fmla="*/ 0 w 224640"/>
                <a:gd name="textAreaRight" fmla="*/ 225000 w 224640"/>
                <a:gd name="textAreaTop" fmla="*/ 0 h 66960"/>
                <a:gd name="textAreaBottom" fmla="*/ 67320 h 66960"/>
              </a:gdLst>
              <a:ahLst/>
              <a:rect l="textAreaLeft" t="textAreaTop" r="textAreaRight" b="textAreaBottom"/>
              <a:pathLst>
                <a:path w="316219" h="94583">
                  <a:moveTo>
                    <a:pt x="0" y="0"/>
                  </a:moveTo>
                  <a:cubicBezTo>
                    <a:pt x="0" y="0"/>
                    <a:pt x="65628" y="65325"/>
                    <a:pt x="144109" y="87338"/>
                  </a:cubicBezTo>
                  <a:cubicBezTo>
                    <a:pt x="222594" y="109352"/>
                    <a:pt x="316219" y="74182"/>
                    <a:pt x="316219" y="74182"/>
                  </a:cubicBezTo>
                </a:path>
              </a:pathLst>
            </a:custGeom>
            <a:solidFill>
              <a:srgbClr val="a97551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33480" bIns="33480"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20" name="Google Shape;441;p6"/>
            <p:cNvSpPr/>
            <p:nvPr/>
          </p:nvSpPr>
          <p:spPr>
            <a:xfrm>
              <a:off x="893880" y="1341360"/>
              <a:ext cx="309240" cy="317160"/>
            </a:xfrm>
            <a:custGeom>
              <a:avLst/>
              <a:gdLst>
                <a:gd name="textAreaLeft" fmla="*/ 0 w 309240"/>
                <a:gd name="textAreaRight" fmla="*/ 309600 w 309240"/>
                <a:gd name="textAreaTop" fmla="*/ 0 h 317160"/>
                <a:gd name="textAreaBottom" fmla="*/ 317520 h 317160"/>
              </a:gdLst>
              <a:ahLst/>
              <a:rect l="textAreaLeft" t="textAreaTop" r="textAreaRight" b="textAreaBottom"/>
              <a:pathLst>
                <a:path w="434963" h="446254">
                  <a:moveTo>
                    <a:pt x="274064" y="1779"/>
                  </a:moveTo>
                  <a:cubicBezTo>
                    <a:pt x="455533" y="27756"/>
                    <a:pt x="462775" y="282346"/>
                    <a:pt x="397143" y="382882"/>
                  </a:cubicBezTo>
                  <a:cubicBezTo>
                    <a:pt x="331510" y="483413"/>
                    <a:pt x="121008" y="458375"/>
                    <a:pt x="27654" y="349784"/>
                  </a:cubicBezTo>
                  <a:cubicBezTo>
                    <a:pt x="-65700" y="241193"/>
                    <a:pt x="92598" y="-24198"/>
                    <a:pt x="274064" y="1779"/>
                  </a:cubicBezTo>
                  <a:close/>
                </a:path>
              </a:pathLst>
            </a:custGeom>
            <a:solidFill>
              <a:srgbClr val="f1d1a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21" name="Google Shape;442;p6"/>
            <p:cNvSpPr/>
            <p:nvPr/>
          </p:nvSpPr>
          <p:spPr>
            <a:xfrm>
              <a:off x="0" y="-51120"/>
              <a:ext cx="2091600" cy="931320"/>
            </a:xfrm>
            <a:custGeom>
              <a:avLst/>
              <a:gdLst>
                <a:gd name="textAreaLeft" fmla="*/ 0 w 2091600"/>
                <a:gd name="textAreaRight" fmla="*/ 2091960 w 2091600"/>
                <a:gd name="textAreaTop" fmla="*/ 0 h 931320"/>
                <a:gd name="textAreaBottom" fmla="*/ 931680 h 931320"/>
              </a:gdLst>
              <a:ahLst/>
              <a:rect l="textAreaLeft" t="textAreaTop" r="textAreaRight" b="textAreaBottom"/>
              <a:pathLst>
                <a:path w="2940383" h="1309427">
                  <a:moveTo>
                    <a:pt x="2824770" y="9537"/>
                  </a:moveTo>
                  <a:cubicBezTo>
                    <a:pt x="2824770" y="9537"/>
                    <a:pt x="2470129" y="343354"/>
                    <a:pt x="2074725" y="573271"/>
                  </a:cubicBezTo>
                  <a:cubicBezTo>
                    <a:pt x="1679320" y="803189"/>
                    <a:pt x="1416216" y="830602"/>
                    <a:pt x="1243155" y="929215"/>
                  </a:cubicBezTo>
                  <a:cubicBezTo>
                    <a:pt x="1012149" y="1060840"/>
                    <a:pt x="929122" y="1114651"/>
                    <a:pt x="836824" y="1145915"/>
                  </a:cubicBezTo>
                  <a:cubicBezTo>
                    <a:pt x="787923" y="1162480"/>
                    <a:pt x="744470" y="1173143"/>
                    <a:pt x="639098" y="1195504"/>
                  </a:cubicBezTo>
                  <a:cubicBezTo>
                    <a:pt x="632483" y="1196909"/>
                    <a:pt x="581416" y="1207827"/>
                    <a:pt x="570405" y="1210179"/>
                  </a:cubicBezTo>
                  <a:cubicBezTo>
                    <a:pt x="528438" y="1219154"/>
                    <a:pt x="484334" y="1226019"/>
                    <a:pt x="437829" y="1231181"/>
                  </a:cubicBezTo>
                  <a:cubicBezTo>
                    <a:pt x="323975" y="1243811"/>
                    <a:pt x="211636" y="1245462"/>
                    <a:pt x="38963" y="1240540"/>
                  </a:cubicBezTo>
                  <a:cubicBezTo>
                    <a:pt x="36012" y="1240455"/>
                    <a:pt x="18751" y="1240070"/>
                    <a:pt x="9234" y="1239783"/>
                  </a:cubicBezTo>
                  <a:cubicBezTo>
                    <a:pt x="9902" y="1248462"/>
                    <a:pt x="10088" y="1257295"/>
                    <a:pt x="9108" y="1266347"/>
                  </a:cubicBezTo>
                  <a:cubicBezTo>
                    <a:pt x="7671" y="1279616"/>
                    <a:pt x="4348" y="1292627"/>
                    <a:pt x="0" y="1305690"/>
                  </a:cubicBezTo>
                  <a:cubicBezTo>
                    <a:pt x="13266" y="1306095"/>
                    <a:pt x="33332" y="1306723"/>
                    <a:pt x="37065" y="1306828"/>
                  </a:cubicBezTo>
                  <a:cubicBezTo>
                    <a:pt x="212587" y="1311831"/>
                    <a:pt x="327501" y="1310143"/>
                    <a:pt x="445168" y="1297088"/>
                  </a:cubicBezTo>
                  <a:cubicBezTo>
                    <a:pt x="493794" y="1291696"/>
                    <a:pt x="540101" y="1284405"/>
                    <a:pt x="584323" y="1274949"/>
                  </a:cubicBezTo>
                  <a:cubicBezTo>
                    <a:pt x="595289" y="1272605"/>
                    <a:pt x="646129" y="1261934"/>
                    <a:pt x="652760" y="1260529"/>
                  </a:cubicBezTo>
                  <a:cubicBezTo>
                    <a:pt x="760635" y="1237633"/>
                    <a:pt x="806051" y="1226327"/>
                    <a:pt x="858203" y="1208661"/>
                  </a:cubicBezTo>
                  <a:cubicBezTo>
                    <a:pt x="956693" y="1175300"/>
                    <a:pt x="1037923" y="1111534"/>
                    <a:pt x="1277690" y="985763"/>
                  </a:cubicBezTo>
                  <a:cubicBezTo>
                    <a:pt x="1445314" y="897834"/>
                    <a:pt x="1686635" y="875269"/>
                    <a:pt x="2102305" y="628828"/>
                  </a:cubicBezTo>
                  <a:cubicBezTo>
                    <a:pt x="2517978" y="382390"/>
                    <a:pt x="2940384" y="0"/>
                    <a:pt x="2940384" y="0"/>
                  </a:cubicBezTo>
                  <a:lnTo>
                    <a:pt x="2824770" y="9537"/>
                  </a:lnTo>
                  <a:close/>
                </a:path>
              </a:pathLst>
            </a:custGeom>
            <a:solidFill>
              <a:srgbClr val="62a03e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922" name="Google Shape;443;p6"/>
            <p:cNvGrpSpPr/>
            <p:nvPr/>
          </p:nvGrpSpPr>
          <p:grpSpPr>
            <a:xfrm>
              <a:off x="656640" y="642240"/>
              <a:ext cx="133560" cy="107640"/>
              <a:chOff x="656640" y="642240"/>
              <a:chExt cx="133560" cy="107640"/>
            </a:xfrm>
          </p:grpSpPr>
          <p:sp>
            <p:nvSpPr>
              <p:cNvPr id="923" name="Google Shape;444;p6"/>
              <p:cNvSpPr/>
              <p:nvPr/>
            </p:nvSpPr>
            <p:spPr>
              <a:xfrm>
                <a:off x="656640" y="693360"/>
                <a:ext cx="51120" cy="565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6520"/>
                  <a:gd name="textAreaBottom" fmla="*/ 56880 h 56520"/>
                </a:gdLst>
                <a:ahLst/>
                <a:rect l="textAreaLeft" t="textAreaTop" r="textAreaRight" b="textAreaBottom"/>
                <a:pathLst>
                  <a:path w="72422" h="79958">
                    <a:moveTo>
                      <a:pt x="8523" y="9041"/>
                    </a:moveTo>
                    <a:cubicBezTo>
                      <a:pt x="25015" y="-9204"/>
                      <a:pt x="43972" y="3050"/>
                      <a:pt x="57460" y="20323"/>
                    </a:cubicBezTo>
                    <a:cubicBezTo>
                      <a:pt x="70852" y="37471"/>
                      <a:pt x="78883" y="59513"/>
                      <a:pt x="65674" y="73180"/>
                    </a:cubicBezTo>
                    <a:cubicBezTo>
                      <a:pt x="52481" y="86830"/>
                      <a:pt x="32305" y="77993"/>
                      <a:pt x="17226" y="63221"/>
                    </a:cubicBezTo>
                    <a:cubicBezTo>
                      <a:pt x="2001" y="48308"/>
                      <a:pt x="-7990" y="27306"/>
                      <a:pt x="8523" y="9041"/>
                    </a:cubicBezTo>
                    <a:close/>
                  </a:path>
                </a:pathLst>
              </a:custGeom>
              <a:solidFill>
                <a:srgbClr val="f1d1ac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8440" bIns="28440" anchor="ctr">
                <a:noAutofit/>
              </a:bodyPr>
              <a:p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24" name="Google Shape;445;p6"/>
              <p:cNvSpPr/>
              <p:nvPr/>
            </p:nvSpPr>
            <p:spPr>
              <a:xfrm>
                <a:off x="696240" y="668880"/>
                <a:ext cx="54720" cy="57240"/>
              </a:xfrm>
              <a:custGeom>
                <a:avLst/>
                <a:gdLst>
                  <a:gd name="textAreaLeft" fmla="*/ 0 w 54720"/>
                  <a:gd name="textAreaRight" fmla="*/ 55080 w 54720"/>
                  <a:gd name="textAreaTop" fmla="*/ 0 h 57240"/>
                  <a:gd name="textAreaBottom" fmla="*/ 57600 h 57240"/>
                </a:gdLst>
                <a:ahLst/>
                <a:rect l="textAreaLeft" t="textAreaTop" r="textAreaRight" b="textAreaBottom"/>
                <a:pathLst>
                  <a:path w="77235" h="80801">
                    <a:moveTo>
                      <a:pt x="8150" y="9735"/>
                    </a:moveTo>
                    <a:cubicBezTo>
                      <a:pt x="22906" y="-8198"/>
                      <a:pt x="38584" y="1773"/>
                      <a:pt x="54279" y="14597"/>
                    </a:cubicBezTo>
                    <a:cubicBezTo>
                      <a:pt x="73309" y="30142"/>
                      <a:pt x="85316" y="58673"/>
                      <a:pt x="70804" y="73429"/>
                    </a:cubicBezTo>
                    <a:cubicBezTo>
                      <a:pt x="56854" y="87613"/>
                      <a:pt x="30407" y="79962"/>
                      <a:pt x="15385" y="62114"/>
                    </a:cubicBezTo>
                    <a:cubicBezTo>
                      <a:pt x="1888" y="46088"/>
                      <a:pt x="-7504" y="28762"/>
                      <a:pt x="8150" y="9735"/>
                    </a:cubicBezTo>
                    <a:close/>
                  </a:path>
                </a:pathLst>
              </a:custGeom>
              <a:solidFill>
                <a:srgbClr val="f1d1ac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8800" bIns="28800" anchor="ctr">
                <a:noAutofit/>
              </a:bodyPr>
              <a:p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25" name="Google Shape;446;p6"/>
              <p:cNvSpPr/>
              <p:nvPr/>
            </p:nvSpPr>
            <p:spPr>
              <a:xfrm>
                <a:off x="738360" y="642240"/>
                <a:ext cx="51840" cy="57240"/>
              </a:xfrm>
              <a:custGeom>
                <a:avLst/>
                <a:gdLst>
                  <a:gd name="textAreaLeft" fmla="*/ 0 w 51840"/>
                  <a:gd name="textAreaRight" fmla="*/ 52200 w 51840"/>
                  <a:gd name="textAreaTop" fmla="*/ 0 h 57240"/>
                  <a:gd name="textAreaBottom" fmla="*/ 57600 h 57240"/>
                </a:gdLst>
                <a:ahLst/>
                <a:rect l="textAreaLeft" t="textAreaTop" r="textAreaRight" b="textAreaBottom"/>
                <a:pathLst>
                  <a:path w="73261" h="80965">
                    <a:moveTo>
                      <a:pt x="9201" y="5876"/>
                    </a:moveTo>
                    <a:cubicBezTo>
                      <a:pt x="40631" y="-20992"/>
                      <a:pt x="94443" y="51620"/>
                      <a:pt x="64483" y="75807"/>
                    </a:cubicBezTo>
                    <a:cubicBezTo>
                      <a:pt x="34518" y="99995"/>
                      <a:pt x="-22224" y="32747"/>
                      <a:pt x="9201" y="5876"/>
                    </a:cubicBezTo>
                    <a:close/>
                  </a:path>
                </a:pathLst>
              </a:custGeom>
              <a:solidFill>
                <a:srgbClr val="f1d1ac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8800" bIns="28800" anchor="ctr">
                <a:noAutofit/>
              </a:bodyPr>
              <a:p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926" name="Google Shape;447;p6"/>
            <p:cNvSpPr/>
            <p:nvPr/>
          </p:nvSpPr>
          <p:spPr>
            <a:xfrm>
              <a:off x="696960" y="636480"/>
              <a:ext cx="147960" cy="170280"/>
            </a:xfrm>
            <a:custGeom>
              <a:avLst/>
              <a:gdLst>
                <a:gd name="textAreaLeft" fmla="*/ 0 w 147960"/>
                <a:gd name="textAreaRight" fmla="*/ 148320 w 147960"/>
                <a:gd name="textAreaTop" fmla="*/ 0 h 170280"/>
                <a:gd name="textAreaBottom" fmla="*/ 170640 h 170280"/>
              </a:gdLst>
              <a:ahLst/>
              <a:rect l="textAreaLeft" t="textAreaTop" r="textAreaRight" b="textAreaBottom"/>
              <a:pathLst>
                <a:path w="208406" h="239677">
                  <a:moveTo>
                    <a:pt x="76460" y="237708"/>
                  </a:moveTo>
                  <a:cubicBezTo>
                    <a:pt x="114350" y="230786"/>
                    <a:pt x="187452" y="188208"/>
                    <a:pt x="203770" y="154794"/>
                  </a:cubicBezTo>
                  <a:cubicBezTo>
                    <a:pt x="220088" y="121381"/>
                    <a:pt x="190884" y="-10442"/>
                    <a:pt x="154362" y="662"/>
                  </a:cubicBezTo>
                  <a:cubicBezTo>
                    <a:pt x="117840" y="11770"/>
                    <a:pt x="154196" y="89158"/>
                    <a:pt x="154196" y="89158"/>
                  </a:cubicBezTo>
                  <a:cubicBezTo>
                    <a:pt x="154196" y="89158"/>
                    <a:pt x="133142" y="113621"/>
                    <a:pt x="84581" y="139181"/>
                  </a:cubicBezTo>
                  <a:cubicBezTo>
                    <a:pt x="36015" y="164741"/>
                    <a:pt x="3" y="183807"/>
                    <a:pt x="3" y="183807"/>
                  </a:cubicBezTo>
                  <a:cubicBezTo>
                    <a:pt x="3" y="183807"/>
                    <a:pt x="-1762" y="252002"/>
                    <a:pt x="76460" y="237708"/>
                  </a:cubicBezTo>
                  <a:close/>
                </a:path>
              </a:pathLst>
            </a:custGeom>
            <a:solidFill>
              <a:srgbClr val="f1d1ac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927" name="Google Shape;448;p6"/>
            <p:cNvGrpSpPr/>
            <p:nvPr/>
          </p:nvGrpSpPr>
          <p:grpSpPr>
            <a:xfrm>
              <a:off x="774360" y="676440"/>
              <a:ext cx="917280" cy="698040"/>
              <a:chOff x="774360" y="676440"/>
              <a:chExt cx="917280" cy="698040"/>
            </a:xfrm>
          </p:grpSpPr>
          <p:sp>
            <p:nvSpPr>
              <p:cNvPr id="928" name="Google Shape;449;p6"/>
              <p:cNvSpPr/>
              <p:nvPr/>
            </p:nvSpPr>
            <p:spPr>
              <a:xfrm>
                <a:off x="1460160" y="1066680"/>
                <a:ext cx="231480" cy="226440"/>
              </a:xfrm>
              <a:custGeom>
                <a:avLst/>
                <a:gdLst>
                  <a:gd name="textAreaLeft" fmla="*/ 0 w 231480"/>
                  <a:gd name="textAreaRight" fmla="*/ 231840 w 231480"/>
                  <a:gd name="textAreaTop" fmla="*/ 0 h 226440"/>
                  <a:gd name="textAreaBottom" fmla="*/ 226800 h 226440"/>
                </a:gdLst>
                <a:ahLst/>
                <a:rect l="textAreaLeft" t="textAreaTop" r="textAreaRight" b="textAreaBottom"/>
                <a:pathLst>
                  <a:path w="326076" h="318640">
                    <a:moveTo>
                      <a:pt x="47808" y="148011"/>
                    </a:moveTo>
                    <a:cubicBezTo>
                      <a:pt x="64547" y="89600"/>
                      <a:pt x="130674" y="-45543"/>
                      <a:pt x="246069" y="15479"/>
                    </a:cubicBezTo>
                    <a:cubicBezTo>
                      <a:pt x="361469" y="76500"/>
                      <a:pt x="342224" y="176327"/>
                      <a:pt x="250688" y="274721"/>
                    </a:cubicBezTo>
                    <a:cubicBezTo>
                      <a:pt x="159152" y="373110"/>
                      <a:pt x="0" y="275454"/>
                      <a:pt x="0" y="275454"/>
                    </a:cubicBezTo>
                    <a:cubicBezTo>
                      <a:pt x="0" y="275454"/>
                      <a:pt x="31074" y="206417"/>
                      <a:pt x="47808" y="148011"/>
                    </a:cubicBezTo>
                    <a:close/>
                  </a:path>
                </a:pathLst>
              </a:custGeom>
              <a:solidFill>
                <a:srgbClr val="f1d29e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29" name="Google Shape;450;p6"/>
              <p:cNvSpPr/>
              <p:nvPr/>
            </p:nvSpPr>
            <p:spPr>
              <a:xfrm>
                <a:off x="1492200" y="1132560"/>
                <a:ext cx="141840" cy="113040"/>
              </a:xfrm>
              <a:custGeom>
                <a:avLst/>
                <a:gdLst>
                  <a:gd name="textAreaLeft" fmla="*/ 0 w 141840"/>
                  <a:gd name="textAreaRight" fmla="*/ 142200 w 141840"/>
                  <a:gd name="textAreaTop" fmla="*/ 0 h 113040"/>
                  <a:gd name="textAreaBottom" fmla="*/ 113400 h 113040"/>
                </a:gdLst>
                <a:ahLst/>
                <a:rect l="textAreaLeft" t="textAreaTop" r="textAreaRight" b="textAreaBottom"/>
                <a:pathLst>
                  <a:path w="199865" h="159537">
                    <a:moveTo>
                      <a:pt x="28823" y="47355"/>
                    </a:moveTo>
                    <a:cubicBezTo>
                      <a:pt x="28823" y="47355"/>
                      <a:pt x="86278" y="-17148"/>
                      <a:pt x="147574" y="4408"/>
                    </a:cubicBezTo>
                    <a:cubicBezTo>
                      <a:pt x="208871" y="25965"/>
                      <a:pt x="223950" y="112222"/>
                      <a:pt x="150991" y="150113"/>
                    </a:cubicBezTo>
                    <a:cubicBezTo>
                      <a:pt x="78027" y="188003"/>
                      <a:pt x="0" y="99410"/>
                      <a:pt x="0" y="99410"/>
                    </a:cubicBezTo>
                    <a:lnTo>
                      <a:pt x="28823" y="47355"/>
                    </a:lnTo>
                    <a:close/>
                  </a:path>
                </a:pathLst>
              </a:custGeom>
              <a:solidFill>
                <a:srgbClr val="e6a782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30" name="Google Shape;451;p6"/>
              <p:cNvSpPr/>
              <p:nvPr/>
            </p:nvSpPr>
            <p:spPr>
              <a:xfrm>
                <a:off x="774360" y="879840"/>
                <a:ext cx="183240" cy="245160"/>
              </a:xfrm>
              <a:custGeom>
                <a:avLst/>
                <a:gdLst>
                  <a:gd name="textAreaLeft" fmla="*/ 0 w 183240"/>
                  <a:gd name="textAreaRight" fmla="*/ 183600 w 183240"/>
                  <a:gd name="textAreaTop" fmla="*/ 0 h 245160"/>
                  <a:gd name="textAreaBottom" fmla="*/ 245520 h 245160"/>
                </a:gdLst>
                <a:ahLst/>
                <a:rect l="textAreaLeft" t="textAreaTop" r="textAreaRight" b="textAreaBottom"/>
                <a:pathLst>
                  <a:path w="258067" h="344953">
                    <a:moveTo>
                      <a:pt x="252264" y="209588"/>
                    </a:moveTo>
                    <a:cubicBezTo>
                      <a:pt x="264640" y="150101"/>
                      <a:pt x="269024" y="-287"/>
                      <a:pt x="138488" y="0"/>
                    </a:cubicBezTo>
                    <a:cubicBezTo>
                      <a:pt x="7948" y="288"/>
                      <a:pt x="-21490" y="97601"/>
                      <a:pt x="13721" y="227290"/>
                    </a:cubicBezTo>
                    <a:cubicBezTo>
                      <a:pt x="48935" y="356980"/>
                      <a:pt x="235250" y="344638"/>
                      <a:pt x="235250" y="344638"/>
                    </a:cubicBezTo>
                    <a:cubicBezTo>
                      <a:pt x="235250" y="344638"/>
                      <a:pt x="239885" y="269075"/>
                      <a:pt x="252264" y="209588"/>
                    </a:cubicBezTo>
                    <a:close/>
                  </a:path>
                </a:pathLst>
              </a:custGeom>
              <a:solidFill>
                <a:srgbClr val="f1d29e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31" name="Google Shape;452;p6"/>
              <p:cNvSpPr/>
              <p:nvPr/>
            </p:nvSpPr>
            <p:spPr>
              <a:xfrm>
                <a:off x="816480" y="948240"/>
                <a:ext cx="124200" cy="118080"/>
              </a:xfrm>
              <a:custGeom>
                <a:avLst/>
                <a:gdLst>
                  <a:gd name="textAreaLeft" fmla="*/ 0 w 124200"/>
                  <a:gd name="textAreaRight" fmla="*/ 124560 w 124200"/>
                  <a:gd name="textAreaTop" fmla="*/ 0 h 118080"/>
                  <a:gd name="textAreaBottom" fmla="*/ 118440 h 118080"/>
                </a:gdLst>
                <a:ahLst/>
                <a:rect l="textAreaLeft" t="textAreaTop" r="textAreaRight" b="textAreaBottom"/>
                <a:pathLst>
                  <a:path w="175059" h="166608">
                    <a:moveTo>
                      <a:pt x="173780" y="94159"/>
                    </a:moveTo>
                    <a:cubicBezTo>
                      <a:pt x="173780" y="94159"/>
                      <a:pt x="152956" y="10322"/>
                      <a:pt x="88672" y="870"/>
                    </a:cubicBezTo>
                    <a:cubicBezTo>
                      <a:pt x="24388" y="-8587"/>
                      <a:pt x="-29112" y="60733"/>
                      <a:pt x="17822" y="128232"/>
                    </a:cubicBezTo>
                    <a:cubicBezTo>
                      <a:pt x="64760" y="195734"/>
                      <a:pt x="175059" y="153646"/>
                      <a:pt x="175059" y="153646"/>
                    </a:cubicBezTo>
                    <a:lnTo>
                      <a:pt x="173780" y="94159"/>
                    </a:lnTo>
                    <a:close/>
                  </a:path>
                </a:pathLst>
              </a:custGeom>
              <a:solidFill>
                <a:srgbClr val="e6a782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32" name="Google Shape;453;p6"/>
              <p:cNvSpPr/>
              <p:nvPr/>
            </p:nvSpPr>
            <p:spPr>
              <a:xfrm>
                <a:off x="907560" y="732960"/>
                <a:ext cx="659160" cy="641520"/>
              </a:xfrm>
              <a:custGeom>
                <a:avLst/>
                <a:gdLst>
                  <a:gd name="textAreaLeft" fmla="*/ 0 w 659160"/>
                  <a:gd name="textAreaRight" fmla="*/ 659520 w 659160"/>
                  <a:gd name="textAreaTop" fmla="*/ 0 h 641520"/>
                  <a:gd name="textAreaBottom" fmla="*/ 641880 h 641520"/>
                </a:gdLst>
                <a:ahLst/>
                <a:rect l="textAreaLeft" t="textAreaTop" r="textAreaRight" b="textAreaBottom"/>
                <a:pathLst>
                  <a:path w="926941" h="902306">
                    <a:moveTo>
                      <a:pt x="34203" y="487430"/>
                    </a:moveTo>
                    <a:cubicBezTo>
                      <a:pt x="34203" y="487430"/>
                      <a:pt x="1550" y="240471"/>
                      <a:pt x="139470" y="102191"/>
                    </a:cubicBezTo>
                    <a:cubicBezTo>
                      <a:pt x="244948" y="-3567"/>
                      <a:pt x="413921" y="-21945"/>
                      <a:pt x="590152" y="22819"/>
                    </a:cubicBezTo>
                    <a:cubicBezTo>
                      <a:pt x="774791" y="69721"/>
                      <a:pt x="869343" y="166742"/>
                      <a:pt x="914868" y="319194"/>
                    </a:cubicBezTo>
                    <a:cubicBezTo>
                      <a:pt x="967299" y="494774"/>
                      <a:pt x="831983" y="685983"/>
                      <a:pt x="831983" y="685983"/>
                    </a:cubicBezTo>
                    <a:cubicBezTo>
                      <a:pt x="831983" y="685983"/>
                      <a:pt x="854830" y="795768"/>
                      <a:pt x="729322" y="866861"/>
                    </a:cubicBezTo>
                    <a:cubicBezTo>
                      <a:pt x="645753" y="914200"/>
                      <a:pt x="466113" y="909326"/>
                      <a:pt x="361157" y="880289"/>
                    </a:cubicBezTo>
                    <a:cubicBezTo>
                      <a:pt x="259278" y="852106"/>
                      <a:pt x="84258" y="762290"/>
                      <a:pt x="29430" y="683849"/>
                    </a:cubicBezTo>
                    <a:cubicBezTo>
                      <a:pt x="-39465" y="585290"/>
                      <a:pt x="34203" y="487430"/>
                      <a:pt x="34203" y="487430"/>
                    </a:cubicBezTo>
                    <a:close/>
                  </a:path>
                </a:pathLst>
              </a:custGeom>
              <a:solidFill>
                <a:srgbClr val="a97551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33" name="Google Shape;454;p6"/>
              <p:cNvSpPr/>
              <p:nvPr/>
            </p:nvSpPr>
            <p:spPr>
              <a:xfrm>
                <a:off x="1185840" y="676440"/>
                <a:ext cx="242280" cy="161640"/>
              </a:xfrm>
              <a:custGeom>
                <a:avLst/>
                <a:gdLst>
                  <a:gd name="textAreaLeft" fmla="*/ 0 w 242280"/>
                  <a:gd name="textAreaRight" fmla="*/ 242640 w 242280"/>
                  <a:gd name="textAreaTop" fmla="*/ 0 h 161640"/>
                  <a:gd name="textAreaBottom" fmla="*/ 162000 h 161640"/>
                </a:gdLst>
                <a:ahLst/>
                <a:rect l="textAreaLeft" t="textAreaTop" r="textAreaRight" b="textAreaBottom"/>
                <a:pathLst>
                  <a:path w="341093" h="227613">
                    <a:moveTo>
                      <a:pt x="148068" y="179308"/>
                    </a:moveTo>
                    <a:cubicBezTo>
                      <a:pt x="148068" y="179308"/>
                      <a:pt x="129495" y="113263"/>
                      <a:pt x="78562" y="86840"/>
                    </a:cubicBezTo>
                    <a:cubicBezTo>
                      <a:pt x="27632" y="60418"/>
                      <a:pt x="0" y="39170"/>
                      <a:pt x="0" y="39170"/>
                    </a:cubicBezTo>
                    <a:cubicBezTo>
                      <a:pt x="0" y="39170"/>
                      <a:pt x="76594" y="18253"/>
                      <a:pt x="151752" y="42886"/>
                    </a:cubicBezTo>
                    <a:cubicBezTo>
                      <a:pt x="226909" y="67518"/>
                      <a:pt x="240523" y="158383"/>
                      <a:pt x="240523" y="158383"/>
                    </a:cubicBezTo>
                    <a:cubicBezTo>
                      <a:pt x="240523" y="158383"/>
                      <a:pt x="242681" y="123006"/>
                      <a:pt x="225829" y="77323"/>
                    </a:cubicBezTo>
                    <a:cubicBezTo>
                      <a:pt x="208972" y="31636"/>
                      <a:pt x="191480" y="0"/>
                      <a:pt x="191480" y="0"/>
                    </a:cubicBezTo>
                    <a:cubicBezTo>
                      <a:pt x="191480" y="0"/>
                      <a:pt x="251077" y="18302"/>
                      <a:pt x="307856" y="82719"/>
                    </a:cubicBezTo>
                    <a:cubicBezTo>
                      <a:pt x="364635" y="147133"/>
                      <a:pt x="331460" y="227614"/>
                      <a:pt x="331460" y="227614"/>
                    </a:cubicBezTo>
                  </a:path>
                </a:pathLst>
              </a:custGeom>
              <a:solidFill>
                <a:srgbClr val="a97551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34" name="Google Shape;455;p6"/>
              <p:cNvSpPr/>
              <p:nvPr/>
            </p:nvSpPr>
            <p:spPr>
              <a:xfrm>
                <a:off x="1165680" y="761040"/>
                <a:ext cx="102600" cy="77040"/>
              </a:xfrm>
              <a:custGeom>
                <a:avLst/>
                <a:gdLst>
                  <a:gd name="textAreaLeft" fmla="*/ 0 w 102600"/>
                  <a:gd name="textAreaRight" fmla="*/ 102960 w 102600"/>
                  <a:gd name="textAreaTop" fmla="*/ 0 h 77040"/>
                  <a:gd name="textAreaBottom" fmla="*/ 77400 h 77040"/>
                </a:gdLst>
                <a:ahLst/>
                <a:rect l="textAreaLeft" t="textAreaTop" r="textAreaRight" b="textAreaBottom"/>
                <a:pathLst>
                  <a:path w="144542" h="108676">
                    <a:moveTo>
                      <a:pt x="134636" y="108677"/>
                    </a:moveTo>
                    <a:cubicBezTo>
                      <a:pt x="134636" y="108677"/>
                      <a:pt x="119205" y="81793"/>
                      <a:pt x="85549" y="70062"/>
                    </a:cubicBezTo>
                    <a:cubicBezTo>
                      <a:pt x="51889" y="58326"/>
                      <a:pt x="0" y="61747"/>
                      <a:pt x="0" y="61747"/>
                    </a:cubicBezTo>
                    <a:cubicBezTo>
                      <a:pt x="0" y="61747"/>
                      <a:pt x="33705" y="22622"/>
                      <a:pt x="73372" y="8283"/>
                    </a:cubicBezTo>
                    <a:cubicBezTo>
                      <a:pt x="113036" y="-6051"/>
                      <a:pt x="144542" y="2571"/>
                      <a:pt x="144542" y="2571"/>
                    </a:cubicBezTo>
                  </a:path>
                </a:pathLst>
              </a:custGeom>
              <a:solidFill>
                <a:srgbClr val="a97551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35" name="Google Shape;456;p6"/>
              <p:cNvSpPr/>
              <p:nvPr/>
            </p:nvSpPr>
            <p:spPr>
              <a:xfrm>
                <a:off x="950400" y="886680"/>
                <a:ext cx="540360" cy="486720"/>
              </a:xfrm>
              <a:custGeom>
                <a:avLst/>
                <a:gdLst>
                  <a:gd name="textAreaLeft" fmla="*/ 0 w 540360"/>
                  <a:gd name="textAreaRight" fmla="*/ 540720 w 540360"/>
                  <a:gd name="textAreaTop" fmla="*/ 0 h 486720"/>
                  <a:gd name="textAreaBottom" fmla="*/ 487080 h 486720"/>
                </a:gdLst>
                <a:ahLst/>
                <a:rect l="textAreaLeft" t="textAreaTop" r="textAreaRight" b="textAreaBottom"/>
                <a:pathLst>
                  <a:path w="759792" h="684811">
                    <a:moveTo>
                      <a:pt x="662861" y="118894"/>
                    </a:moveTo>
                    <a:cubicBezTo>
                      <a:pt x="540992" y="50635"/>
                      <a:pt x="448355" y="172981"/>
                      <a:pt x="448355" y="172981"/>
                    </a:cubicBezTo>
                    <a:cubicBezTo>
                      <a:pt x="448355" y="172981"/>
                      <a:pt x="458066" y="64026"/>
                      <a:pt x="325454" y="14129"/>
                    </a:cubicBezTo>
                    <a:cubicBezTo>
                      <a:pt x="226400" y="-23143"/>
                      <a:pt x="151380" y="17023"/>
                      <a:pt x="98285" y="91322"/>
                    </a:cubicBezTo>
                    <a:cubicBezTo>
                      <a:pt x="40583" y="172062"/>
                      <a:pt x="49926" y="298829"/>
                      <a:pt x="49926" y="298829"/>
                    </a:cubicBezTo>
                    <a:cubicBezTo>
                      <a:pt x="49926" y="298829"/>
                      <a:pt x="276" y="323555"/>
                      <a:pt x="1" y="401360"/>
                    </a:cubicBezTo>
                    <a:cubicBezTo>
                      <a:pt x="-125" y="437336"/>
                      <a:pt x="18707" y="490803"/>
                      <a:pt x="53258" y="543125"/>
                    </a:cubicBezTo>
                    <a:cubicBezTo>
                      <a:pt x="129447" y="596512"/>
                      <a:pt x="230886" y="644932"/>
                      <a:pt x="300359" y="664156"/>
                    </a:cubicBezTo>
                    <a:cubicBezTo>
                      <a:pt x="368481" y="683000"/>
                      <a:pt x="466733" y="689975"/>
                      <a:pt x="551092" y="680794"/>
                    </a:cubicBezTo>
                    <a:cubicBezTo>
                      <a:pt x="609673" y="650943"/>
                      <a:pt x="662918" y="612020"/>
                      <a:pt x="676799" y="578150"/>
                    </a:cubicBezTo>
                    <a:cubicBezTo>
                      <a:pt x="706694" y="505194"/>
                      <a:pt x="669326" y="466648"/>
                      <a:pt x="669326" y="466648"/>
                    </a:cubicBezTo>
                    <a:cubicBezTo>
                      <a:pt x="669326" y="466648"/>
                      <a:pt x="757563" y="365437"/>
                      <a:pt x="759737" y="284487"/>
                    </a:cubicBezTo>
                    <a:cubicBezTo>
                      <a:pt x="761599" y="215320"/>
                      <a:pt x="716689" y="149040"/>
                      <a:pt x="662861" y="118894"/>
                    </a:cubicBezTo>
                    <a:close/>
                  </a:path>
                </a:pathLst>
              </a:custGeom>
              <a:solidFill>
                <a:srgbClr val="f1d1ac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36" name="Google Shape;457;p6"/>
              <p:cNvSpPr/>
              <p:nvPr/>
            </p:nvSpPr>
            <p:spPr>
              <a:xfrm>
                <a:off x="1028880" y="955080"/>
                <a:ext cx="136800" cy="136800"/>
              </a:xfrm>
              <a:custGeom>
                <a:avLst/>
                <a:gdLst>
                  <a:gd name="textAreaLeft" fmla="*/ 0 w 136800"/>
                  <a:gd name="textAreaRight" fmla="*/ 137160 w 136800"/>
                  <a:gd name="textAreaTop" fmla="*/ 0 h 136800"/>
                  <a:gd name="textAreaBottom" fmla="*/ 137160 h 136800"/>
                </a:gdLst>
                <a:ahLst/>
                <a:rect l="textAreaLeft" t="textAreaTop" r="textAreaRight" b="textAreaBottom"/>
                <a:pathLst>
                  <a:path w="192668" h="192667">
                    <a:moveTo>
                      <a:pt x="12941" y="48138"/>
                    </a:moveTo>
                    <a:cubicBezTo>
                      <a:pt x="39562" y="2082"/>
                      <a:pt x="98474" y="-13677"/>
                      <a:pt x="144530" y="12943"/>
                    </a:cubicBezTo>
                    <a:cubicBezTo>
                      <a:pt x="190585" y="39559"/>
                      <a:pt x="206344" y="98476"/>
                      <a:pt x="179728" y="144531"/>
                    </a:cubicBezTo>
                    <a:cubicBezTo>
                      <a:pt x="153107" y="190587"/>
                      <a:pt x="94195" y="206342"/>
                      <a:pt x="48136" y="179726"/>
                    </a:cubicBezTo>
                    <a:cubicBezTo>
                      <a:pt x="2080" y="153109"/>
                      <a:pt x="-13675" y="94193"/>
                      <a:pt x="12941" y="48138"/>
                    </a:cubicBezTo>
                    <a:close/>
                  </a:path>
                </a:pathLst>
              </a:custGeom>
              <a:solidFill>
                <a:srgbClr val="00000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37" name="Google Shape;458;p6"/>
              <p:cNvSpPr/>
              <p:nvPr/>
            </p:nvSpPr>
            <p:spPr>
              <a:xfrm>
                <a:off x="1060200" y="984240"/>
                <a:ext cx="42480" cy="42480"/>
              </a:xfrm>
              <a:custGeom>
                <a:avLst/>
                <a:gdLst>
                  <a:gd name="textAreaLeft" fmla="*/ 0 w 42480"/>
                  <a:gd name="textAreaRight" fmla="*/ 42840 w 42480"/>
                  <a:gd name="textAreaTop" fmla="*/ 0 h 42480"/>
                  <a:gd name="textAreaBottom" fmla="*/ 42840 h 42480"/>
                </a:gdLst>
                <a:ahLst/>
                <a:rect l="textAreaLeft" t="textAreaTop" r="textAreaRight" b="textAreaBottom"/>
                <a:pathLst>
                  <a:path w="60336" h="60336">
                    <a:moveTo>
                      <a:pt x="4055" y="15074"/>
                    </a:moveTo>
                    <a:cubicBezTo>
                      <a:pt x="12390" y="651"/>
                      <a:pt x="30842" y="-4284"/>
                      <a:pt x="45265" y="4055"/>
                    </a:cubicBezTo>
                    <a:cubicBezTo>
                      <a:pt x="59685" y="12390"/>
                      <a:pt x="64619" y="30838"/>
                      <a:pt x="56284" y="45261"/>
                    </a:cubicBezTo>
                    <a:cubicBezTo>
                      <a:pt x="47949" y="59684"/>
                      <a:pt x="29498" y="64619"/>
                      <a:pt x="15074" y="56284"/>
                    </a:cubicBezTo>
                    <a:cubicBezTo>
                      <a:pt x="651" y="47949"/>
                      <a:pt x="-4284" y="29498"/>
                      <a:pt x="4055" y="150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1240" bIns="21240" anchor="ctr">
                <a:noAutofit/>
              </a:bodyPr>
              <a:p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38" name="Google Shape;459;p6"/>
              <p:cNvSpPr/>
              <p:nvPr/>
            </p:nvSpPr>
            <p:spPr>
              <a:xfrm>
                <a:off x="1321920" y="1040760"/>
                <a:ext cx="136800" cy="136800"/>
              </a:xfrm>
              <a:custGeom>
                <a:avLst/>
                <a:gdLst>
                  <a:gd name="textAreaLeft" fmla="*/ 0 w 136800"/>
                  <a:gd name="textAreaRight" fmla="*/ 137160 w 136800"/>
                  <a:gd name="textAreaTop" fmla="*/ 0 h 136800"/>
                  <a:gd name="textAreaBottom" fmla="*/ 137160 h 136800"/>
                </a:gdLst>
                <a:ahLst/>
                <a:rect l="textAreaLeft" t="textAreaTop" r="textAreaRight" b="textAreaBottom"/>
                <a:pathLst>
                  <a:path w="192668" h="192666">
                    <a:moveTo>
                      <a:pt x="12940" y="48137"/>
                    </a:moveTo>
                    <a:cubicBezTo>
                      <a:pt x="39561" y="2082"/>
                      <a:pt x="98473" y="-13677"/>
                      <a:pt x="144533" y="12943"/>
                    </a:cubicBezTo>
                    <a:cubicBezTo>
                      <a:pt x="190588" y="39559"/>
                      <a:pt x="206343" y="98476"/>
                      <a:pt x="179727" y="144531"/>
                    </a:cubicBezTo>
                    <a:cubicBezTo>
                      <a:pt x="153106" y="190587"/>
                      <a:pt x="94194" y="206342"/>
                      <a:pt x="48139" y="179726"/>
                    </a:cubicBezTo>
                    <a:cubicBezTo>
                      <a:pt x="2083" y="153105"/>
                      <a:pt x="-13676" y="94193"/>
                      <a:pt x="12940" y="48137"/>
                    </a:cubicBezTo>
                    <a:close/>
                  </a:path>
                </a:pathLst>
              </a:custGeom>
              <a:solidFill>
                <a:srgbClr val="00000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39" name="Google Shape;460;p6"/>
              <p:cNvSpPr/>
              <p:nvPr/>
            </p:nvSpPr>
            <p:spPr>
              <a:xfrm>
                <a:off x="1352880" y="1069920"/>
                <a:ext cx="42480" cy="42480"/>
              </a:xfrm>
              <a:custGeom>
                <a:avLst/>
                <a:gdLst>
                  <a:gd name="textAreaLeft" fmla="*/ 0 w 42480"/>
                  <a:gd name="textAreaRight" fmla="*/ 42840 w 42480"/>
                  <a:gd name="textAreaTop" fmla="*/ 0 h 42480"/>
                  <a:gd name="textAreaBottom" fmla="*/ 42840 h 42480"/>
                </a:gdLst>
                <a:ahLst/>
                <a:rect l="textAreaLeft" t="textAreaTop" r="textAreaRight" b="textAreaBottom"/>
                <a:pathLst>
                  <a:path w="60337" h="60337">
                    <a:moveTo>
                      <a:pt x="4052" y="15076"/>
                    </a:moveTo>
                    <a:cubicBezTo>
                      <a:pt x="12388" y="652"/>
                      <a:pt x="30839" y="-4283"/>
                      <a:pt x="45262" y="4052"/>
                    </a:cubicBezTo>
                    <a:cubicBezTo>
                      <a:pt x="59686" y="12392"/>
                      <a:pt x="64620" y="30839"/>
                      <a:pt x="56285" y="45262"/>
                    </a:cubicBezTo>
                    <a:cubicBezTo>
                      <a:pt x="47946" y="59686"/>
                      <a:pt x="29499" y="64620"/>
                      <a:pt x="15076" y="56285"/>
                    </a:cubicBezTo>
                    <a:cubicBezTo>
                      <a:pt x="652" y="47950"/>
                      <a:pt x="-4283" y="29499"/>
                      <a:pt x="4052" y="1507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1240" bIns="21240" anchor="ctr">
                <a:noAutofit/>
              </a:bodyPr>
              <a:p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40" name="Google Shape;461;p6"/>
              <p:cNvSpPr/>
              <p:nvPr/>
            </p:nvSpPr>
            <p:spPr>
              <a:xfrm>
                <a:off x="1167840" y="1094400"/>
                <a:ext cx="111240" cy="76320"/>
              </a:xfrm>
              <a:custGeom>
                <a:avLst/>
                <a:gdLst>
                  <a:gd name="textAreaLeft" fmla="*/ 0 w 111240"/>
                  <a:gd name="textAreaRight" fmla="*/ 111600 w 111240"/>
                  <a:gd name="textAreaTop" fmla="*/ 0 h 76320"/>
                  <a:gd name="textAreaBottom" fmla="*/ 76680 h 76320"/>
                </a:gdLst>
                <a:ahLst/>
                <a:rect l="textAreaLeft" t="textAreaTop" r="textAreaRight" b="textAreaBottom"/>
                <a:pathLst>
                  <a:path w="156863" h="107944">
                    <a:moveTo>
                      <a:pt x="106698" y="6582"/>
                    </a:moveTo>
                    <a:cubicBezTo>
                      <a:pt x="77062" y="-5833"/>
                      <a:pt x="26205" y="-1692"/>
                      <a:pt x="7385" y="27669"/>
                    </a:cubicBezTo>
                    <a:cubicBezTo>
                      <a:pt x="2625" y="35097"/>
                      <a:pt x="823" y="43101"/>
                      <a:pt x="26" y="51768"/>
                    </a:cubicBezTo>
                    <a:cubicBezTo>
                      <a:pt x="-136" y="52678"/>
                      <a:pt x="479" y="53431"/>
                      <a:pt x="1390" y="53593"/>
                    </a:cubicBezTo>
                    <a:cubicBezTo>
                      <a:pt x="2301" y="53751"/>
                      <a:pt x="3058" y="53140"/>
                      <a:pt x="3216" y="52229"/>
                    </a:cubicBezTo>
                    <a:cubicBezTo>
                      <a:pt x="4847" y="46068"/>
                      <a:pt x="6758" y="40583"/>
                      <a:pt x="10539" y="35369"/>
                    </a:cubicBezTo>
                    <a:cubicBezTo>
                      <a:pt x="29638" y="9019"/>
                      <a:pt x="68257" y="16873"/>
                      <a:pt x="94129" y="25941"/>
                    </a:cubicBezTo>
                    <a:cubicBezTo>
                      <a:pt x="101670" y="28584"/>
                      <a:pt x="109524" y="30563"/>
                      <a:pt x="116701" y="34146"/>
                    </a:cubicBezTo>
                    <a:cubicBezTo>
                      <a:pt x="135865" y="43704"/>
                      <a:pt x="151414" y="61863"/>
                      <a:pt x="147050" y="84533"/>
                    </a:cubicBezTo>
                    <a:cubicBezTo>
                      <a:pt x="145629" y="91913"/>
                      <a:pt x="142309" y="98430"/>
                      <a:pt x="138707" y="104948"/>
                    </a:cubicBezTo>
                    <a:cubicBezTo>
                      <a:pt x="138095" y="105887"/>
                      <a:pt x="138277" y="107049"/>
                      <a:pt x="139213" y="107664"/>
                    </a:cubicBezTo>
                    <a:cubicBezTo>
                      <a:pt x="140148" y="108275"/>
                      <a:pt x="141463" y="107830"/>
                      <a:pt x="142075" y="106895"/>
                    </a:cubicBezTo>
                    <a:cubicBezTo>
                      <a:pt x="148082" y="99017"/>
                      <a:pt x="153255" y="90925"/>
                      <a:pt x="155567" y="81157"/>
                    </a:cubicBezTo>
                    <a:cubicBezTo>
                      <a:pt x="161097" y="57823"/>
                      <a:pt x="148203" y="36348"/>
                      <a:pt x="130724" y="21848"/>
                    </a:cubicBezTo>
                    <a:cubicBezTo>
                      <a:pt x="123473" y="15836"/>
                      <a:pt x="115418" y="10234"/>
                      <a:pt x="106698" y="6582"/>
                    </a:cubicBezTo>
                    <a:close/>
                  </a:path>
                </a:pathLst>
              </a:custGeom>
              <a:solidFill>
                <a:srgbClr val="00000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160" bIns="38160" anchor="ctr">
                <a:noAutofit/>
              </a:bodyPr>
              <a:p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41" name="Google Shape;462;p6"/>
              <p:cNvSpPr/>
              <p:nvPr/>
            </p:nvSpPr>
            <p:spPr>
              <a:xfrm>
                <a:off x="1225800" y="1152720"/>
                <a:ext cx="19440" cy="29160"/>
              </a:xfrm>
              <a:custGeom>
                <a:avLst/>
                <a:gdLst>
                  <a:gd name="textAreaLeft" fmla="*/ 0 w 19440"/>
                  <a:gd name="textAreaRight" fmla="*/ 19800 w 19440"/>
                  <a:gd name="textAreaTop" fmla="*/ 0 h 29160"/>
                  <a:gd name="textAreaBottom" fmla="*/ 29520 h 29160"/>
                </a:gdLst>
                <a:ahLst/>
                <a:rect l="textAreaLeft" t="textAreaTop" r="textAreaRight" b="textAreaBottom"/>
                <a:pathLst>
                  <a:path w="27703" h="41376">
                    <a:moveTo>
                      <a:pt x="6433" y="16399"/>
                    </a:moveTo>
                    <a:cubicBezTo>
                      <a:pt x="12890" y="5222"/>
                      <a:pt x="21448" y="-1914"/>
                      <a:pt x="25545" y="454"/>
                    </a:cubicBezTo>
                    <a:cubicBezTo>
                      <a:pt x="29645" y="2822"/>
                      <a:pt x="27731" y="13800"/>
                      <a:pt x="21270" y="24977"/>
                    </a:cubicBezTo>
                    <a:cubicBezTo>
                      <a:pt x="14813" y="36150"/>
                      <a:pt x="6255" y="43291"/>
                      <a:pt x="2159" y="40923"/>
                    </a:cubicBezTo>
                    <a:cubicBezTo>
                      <a:pt x="-1942" y="38555"/>
                      <a:pt x="-27" y="27576"/>
                      <a:pt x="6433" y="16399"/>
                    </a:cubicBezTo>
                    <a:close/>
                  </a:path>
                </a:pathLst>
              </a:custGeom>
              <a:solidFill>
                <a:srgbClr val="00000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4760" bIns="14760" anchor="ctr">
                <a:noAutofit/>
              </a:bodyPr>
              <a:p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42" name="Google Shape;463;p6"/>
              <p:cNvSpPr/>
              <p:nvPr/>
            </p:nvSpPr>
            <p:spPr>
              <a:xfrm>
                <a:off x="1190880" y="1138320"/>
                <a:ext cx="12240" cy="32760"/>
              </a:xfrm>
              <a:custGeom>
                <a:avLst/>
                <a:gdLst>
                  <a:gd name="textAreaLeft" fmla="*/ 0 w 12240"/>
                  <a:gd name="textAreaRight" fmla="*/ 12600 w 12240"/>
                  <a:gd name="textAreaTop" fmla="*/ 0 h 32760"/>
                  <a:gd name="textAreaBottom" fmla="*/ 33120 h 32760"/>
                </a:gdLst>
                <a:ahLst/>
                <a:rect l="textAreaLeft" t="textAreaTop" r="textAreaRight" b="textAreaBottom"/>
                <a:pathLst>
                  <a:path w="17940" h="46443">
                    <a:moveTo>
                      <a:pt x="465" y="22183"/>
                    </a:moveTo>
                    <a:cubicBezTo>
                      <a:pt x="2032" y="9371"/>
                      <a:pt x="7112" y="-551"/>
                      <a:pt x="11808" y="24"/>
                    </a:cubicBezTo>
                    <a:cubicBezTo>
                      <a:pt x="16508" y="599"/>
                      <a:pt x="19046" y="11452"/>
                      <a:pt x="17475" y="24264"/>
                    </a:cubicBezTo>
                    <a:cubicBezTo>
                      <a:pt x="15909" y="37076"/>
                      <a:pt x="10828" y="46994"/>
                      <a:pt x="6128" y="46419"/>
                    </a:cubicBezTo>
                    <a:cubicBezTo>
                      <a:pt x="1433" y="45845"/>
                      <a:pt x="-1106" y="34996"/>
                      <a:pt x="465" y="22183"/>
                    </a:cubicBezTo>
                    <a:close/>
                  </a:path>
                </a:pathLst>
              </a:custGeom>
              <a:solidFill>
                <a:srgbClr val="00000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6560" bIns="16560" anchor="ctr">
                <a:noAutofit/>
              </a:bodyPr>
              <a:p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43" name="Google Shape;464;p6"/>
              <p:cNvSpPr/>
              <p:nvPr/>
            </p:nvSpPr>
            <p:spPr>
              <a:xfrm>
                <a:off x="1014120" y="1177200"/>
                <a:ext cx="369000" cy="166320"/>
              </a:xfrm>
              <a:custGeom>
                <a:avLst/>
                <a:gdLst>
                  <a:gd name="textAreaLeft" fmla="*/ 0 w 369000"/>
                  <a:gd name="textAreaRight" fmla="*/ 369360 w 369000"/>
                  <a:gd name="textAreaTop" fmla="*/ 0 h 166320"/>
                  <a:gd name="textAreaBottom" fmla="*/ 166680 h 166320"/>
                </a:gdLst>
                <a:ahLst/>
                <a:rect l="textAreaLeft" t="textAreaTop" r="textAreaRight" b="textAreaBottom"/>
                <a:pathLst>
                  <a:path w="519245" h="234414">
                    <a:moveTo>
                      <a:pt x="26098" y="1401"/>
                    </a:moveTo>
                    <a:cubicBezTo>
                      <a:pt x="11099" y="-2910"/>
                      <a:pt x="-3745" y="3437"/>
                      <a:pt x="849" y="10829"/>
                    </a:cubicBezTo>
                    <a:cubicBezTo>
                      <a:pt x="5975" y="19079"/>
                      <a:pt x="16576" y="6680"/>
                      <a:pt x="32486" y="21504"/>
                    </a:cubicBezTo>
                    <a:cubicBezTo>
                      <a:pt x="48391" y="36328"/>
                      <a:pt x="73570" y="64649"/>
                      <a:pt x="86391" y="84853"/>
                    </a:cubicBezTo>
                    <a:cubicBezTo>
                      <a:pt x="101433" y="108563"/>
                      <a:pt x="112744" y="183336"/>
                      <a:pt x="195783" y="219141"/>
                    </a:cubicBezTo>
                    <a:cubicBezTo>
                      <a:pt x="202944" y="222230"/>
                      <a:pt x="231415" y="230658"/>
                      <a:pt x="239907" y="232043"/>
                    </a:cubicBezTo>
                    <a:cubicBezTo>
                      <a:pt x="329153" y="246620"/>
                      <a:pt x="378965" y="189720"/>
                      <a:pt x="404411" y="177855"/>
                    </a:cubicBezTo>
                    <a:cubicBezTo>
                      <a:pt x="426101" y="167738"/>
                      <a:pt x="462571" y="157444"/>
                      <a:pt x="483957" y="153525"/>
                    </a:cubicBezTo>
                    <a:cubicBezTo>
                      <a:pt x="505343" y="149607"/>
                      <a:pt x="507598" y="165767"/>
                      <a:pt x="516358" y="161577"/>
                    </a:cubicBezTo>
                    <a:cubicBezTo>
                      <a:pt x="524211" y="157824"/>
                      <a:pt x="515127" y="144478"/>
                      <a:pt x="500170" y="140033"/>
                    </a:cubicBezTo>
                    <a:cubicBezTo>
                      <a:pt x="495186" y="138547"/>
                      <a:pt x="489689" y="138025"/>
                      <a:pt x="483759" y="139223"/>
                    </a:cubicBezTo>
                    <a:cubicBezTo>
                      <a:pt x="451487" y="145733"/>
                      <a:pt x="368184" y="169932"/>
                      <a:pt x="267313" y="142320"/>
                    </a:cubicBezTo>
                    <a:cubicBezTo>
                      <a:pt x="259351" y="140142"/>
                      <a:pt x="228216" y="131026"/>
                      <a:pt x="221035" y="128787"/>
                    </a:cubicBezTo>
                    <a:cubicBezTo>
                      <a:pt x="121176" y="97698"/>
                      <a:pt x="64037" y="32434"/>
                      <a:pt x="40359" y="9558"/>
                    </a:cubicBezTo>
                    <a:cubicBezTo>
                      <a:pt x="36007" y="5356"/>
                      <a:pt x="31093" y="2838"/>
                      <a:pt x="26098" y="1401"/>
                    </a:cubicBezTo>
                    <a:close/>
                  </a:path>
                </a:pathLst>
              </a:custGeom>
              <a:solidFill>
                <a:srgbClr val="00000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44" name="Google Shape;465;p6"/>
              <p:cNvSpPr/>
              <p:nvPr/>
            </p:nvSpPr>
            <p:spPr>
              <a:xfrm>
                <a:off x="1114200" y="1293840"/>
                <a:ext cx="119880" cy="42120"/>
              </a:xfrm>
              <a:custGeom>
                <a:avLst/>
                <a:gdLst>
                  <a:gd name="textAreaLeft" fmla="*/ 0 w 119880"/>
                  <a:gd name="textAreaRight" fmla="*/ 120240 w 119880"/>
                  <a:gd name="textAreaTop" fmla="*/ 0 h 42120"/>
                  <a:gd name="textAreaBottom" fmla="*/ 42480 h 42120"/>
                </a:gdLst>
                <a:ahLst/>
                <a:rect l="textAreaLeft" t="textAreaTop" r="textAreaRight" b="textAreaBottom"/>
                <a:pathLst>
                  <a:path w="168896" h="59475">
                    <a:moveTo>
                      <a:pt x="0" y="0"/>
                    </a:moveTo>
                    <a:cubicBezTo>
                      <a:pt x="0" y="0"/>
                      <a:pt x="50351" y="607"/>
                      <a:pt x="88881" y="10716"/>
                    </a:cubicBezTo>
                    <a:cubicBezTo>
                      <a:pt x="127415" y="20828"/>
                      <a:pt x="168896" y="52699"/>
                      <a:pt x="168896" y="52699"/>
                    </a:cubicBezTo>
                    <a:cubicBezTo>
                      <a:pt x="168896" y="52699"/>
                      <a:pt x="135143" y="68207"/>
                      <a:pt x="79566" y="52302"/>
                    </a:cubicBezTo>
                    <a:cubicBezTo>
                      <a:pt x="23989" y="36397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7507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1240" bIns="21240" anchor="ctr">
                <a:noAutofit/>
              </a:bodyPr>
              <a:p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945" name="Google Shape;466;p6"/>
            <p:cNvSpPr/>
            <p:nvPr/>
          </p:nvSpPr>
          <p:spPr>
            <a:xfrm>
              <a:off x="1505160" y="1398240"/>
              <a:ext cx="210960" cy="196560"/>
            </a:xfrm>
            <a:custGeom>
              <a:avLst/>
              <a:gdLst>
                <a:gd name="textAreaLeft" fmla="*/ 0 w 210960"/>
                <a:gd name="textAreaRight" fmla="*/ 211320 w 210960"/>
                <a:gd name="textAreaTop" fmla="*/ 0 h 196560"/>
                <a:gd name="textAreaBottom" fmla="*/ 196920 h 196560"/>
              </a:gdLst>
              <a:ahLst/>
              <a:rect l="textAreaLeft" t="textAreaTop" r="textAreaRight" b="textAreaBottom"/>
              <a:pathLst>
                <a:path w="297167" h="276916">
                  <a:moveTo>
                    <a:pt x="1836" y="196235"/>
                  </a:moveTo>
                  <a:cubicBezTo>
                    <a:pt x="-2479" y="153580"/>
                    <a:pt x="10609" y="155944"/>
                    <a:pt x="24109" y="120154"/>
                  </a:cubicBezTo>
                  <a:cubicBezTo>
                    <a:pt x="41103" y="75103"/>
                    <a:pt x="-33107" y="33099"/>
                    <a:pt x="18652" y="14834"/>
                  </a:cubicBezTo>
                  <a:cubicBezTo>
                    <a:pt x="60020" y="237"/>
                    <a:pt x="57571" y="81802"/>
                    <a:pt x="96660" y="87660"/>
                  </a:cubicBezTo>
                  <a:cubicBezTo>
                    <a:pt x="135744" y="93517"/>
                    <a:pt x="157232" y="-22797"/>
                    <a:pt x="203320" y="4022"/>
                  </a:cubicBezTo>
                  <a:cubicBezTo>
                    <a:pt x="249407" y="30840"/>
                    <a:pt x="140432" y="102282"/>
                    <a:pt x="158377" y="120753"/>
                  </a:cubicBezTo>
                  <a:cubicBezTo>
                    <a:pt x="176323" y="139225"/>
                    <a:pt x="279404" y="58117"/>
                    <a:pt x="295738" y="103071"/>
                  </a:cubicBezTo>
                  <a:cubicBezTo>
                    <a:pt x="312068" y="148026"/>
                    <a:pt x="182958" y="170424"/>
                    <a:pt x="186301" y="200866"/>
                  </a:cubicBezTo>
                  <a:cubicBezTo>
                    <a:pt x="189641" y="231308"/>
                    <a:pt x="282104" y="214463"/>
                    <a:pt x="281129" y="257665"/>
                  </a:cubicBezTo>
                  <a:cubicBezTo>
                    <a:pt x="280153" y="300871"/>
                    <a:pt x="213404" y="256135"/>
                    <a:pt x="159333" y="267963"/>
                  </a:cubicBezTo>
                  <a:cubicBezTo>
                    <a:pt x="105262" y="279796"/>
                    <a:pt x="54065" y="274436"/>
                    <a:pt x="54065" y="274436"/>
                  </a:cubicBezTo>
                  <a:cubicBezTo>
                    <a:pt x="54065" y="274436"/>
                    <a:pt x="6152" y="238886"/>
                    <a:pt x="1836" y="196235"/>
                  </a:cubicBezTo>
                  <a:close/>
                </a:path>
              </a:pathLst>
            </a:custGeom>
            <a:solidFill>
              <a:srgbClr val="f1d29e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946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70195"/>
          </a:bodyPr>
          <a:p>
            <a:pPr indent="0">
              <a:buNone/>
            </a:pPr>
            <a:r>
              <a:rPr b="0" lang="ru-RU" sz="5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7" name="PlaceHolder 2"/>
          <p:cNvSpPr>
            <a:spLocks noGrp="1"/>
          </p:cNvSpPr>
          <p:nvPr>
            <p:ph type="body"/>
          </p:nvPr>
        </p:nvSpPr>
        <p:spPr>
          <a:xfrm>
            <a:off x="947880" y="2746800"/>
            <a:ext cx="3269880" cy="11761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6247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8" name="PlaceHolder 3"/>
          <p:cNvSpPr>
            <a:spLocks noGrp="1"/>
          </p:cNvSpPr>
          <p:nvPr>
            <p:ph type="body"/>
          </p:nvPr>
        </p:nvSpPr>
        <p:spPr>
          <a:xfrm>
            <a:off x="4460760" y="2746800"/>
            <a:ext cx="3269880" cy="11761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6247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9" name="PlaceHolder 4"/>
          <p:cNvSpPr>
            <a:spLocks noGrp="1"/>
          </p:cNvSpPr>
          <p:nvPr>
            <p:ph type="body"/>
          </p:nvPr>
        </p:nvSpPr>
        <p:spPr>
          <a:xfrm>
            <a:off x="7973640" y="2746800"/>
            <a:ext cx="3269880" cy="11761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6247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0" name="PlaceHolder 5"/>
          <p:cNvSpPr>
            <a:spLocks noGrp="1"/>
          </p:cNvSpPr>
          <p:nvPr>
            <p:ph type="body"/>
          </p:nvPr>
        </p:nvSpPr>
        <p:spPr>
          <a:xfrm>
            <a:off x="947880" y="4841280"/>
            <a:ext cx="3269880" cy="11761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6247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1" name="PlaceHolder 6"/>
          <p:cNvSpPr>
            <a:spLocks noGrp="1"/>
          </p:cNvSpPr>
          <p:nvPr>
            <p:ph type="body"/>
          </p:nvPr>
        </p:nvSpPr>
        <p:spPr>
          <a:xfrm>
            <a:off x="4460760" y="4841280"/>
            <a:ext cx="3269880" cy="11761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6247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2" name="PlaceHolder 7"/>
          <p:cNvSpPr>
            <a:spLocks noGrp="1"/>
          </p:cNvSpPr>
          <p:nvPr>
            <p:ph type="body"/>
          </p:nvPr>
        </p:nvSpPr>
        <p:spPr>
          <a:xfrm>
            <a:off x="7973640" y="4841280"/>
            <a:ext cx="3269880" cy="11761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6247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>
              <a:gd name="textAreaLeft" fmla="*/ 0 w 1131120"/>
              <a:gd name="textAreaRight" fmla="*/ 1131480 w 1131120"/>
              <a:gd name="textAreaTop" fmla="*/ 0 h 114120"/>
              <a:gd name="textAreaBottom" fmla="*/ 114480 h 114120"/>
            </a:gdLst>
            <a:ahLst/>
            <a:rect l="textAreaLeft" t="textAreaTop" r="textAreaRight" b="textAreaBottom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grpSp>
        <p:nvGrpSpPr>
          <p:cNvPr id="954" name="Google Shape;405;p6"/>
          <p:cNvGrpSpPr/>
          <p:nvPr/>
        </p:nvGrpSpPr>
        <p:grpSpPr>
          <a:xfrm>
            <a:off x="1674360" y="558000"/>
            <a:ext cx="867240" cy="980640"/>
            <a:chOff x="1674360" y="558000"/>
            <a:chExt cx="867240" cy="980640"/>
          </a:xfrm>
        </p:grpSpPr>
        <p:sp>
          <p:nvSpPr>
            <p:cNvPr id="955" name="Google Shape;406;p6"/>
            <p:cNvSpPr/>
            <p:nvPr/>
          </p:nvSpPr>
          <p:spPr>
            <a:xfrm flipH="1">
              <a:off x="1674000" y="594360"/>
              <a:ext cx="867240" cy="944280"/>
            </a:xfrm>
            <a:custGeom>
              <a:avLst/>
              <a:gdLst>
                <a:gd name="textAreaLeft" fmla="*/ -360 w 867240"/>
                <a:gd name="textAreaRight" fmla="*/ 867240 w 867240"/>
                <a:gd name="textAreaTop" fmla="*/ 0 h 944280"/>
                <a:gd name="textAreaBottom" fmla="*/ 944640 h 944280"/>
              </a:gdLst>
              <a:ahLst/>
              <a:rect l="textAreaLeft" t="textAreaTop" r="textAreaRight" b="textAreaBottom"/>
              <a:pathLst>
                <a:path w="1054555" h="1148078">
                  <a:moveTo>
                    <a:pt x="451299" y="257"/>
                  </a:moveTo>
                  <a:cubicBezTo>
                    <a:pt x="270226" y="9090"/>
                    <a:pt x="215010" y="181079"/>
                    <a:pt x="214969" y="181079"/>
                  </a:cubicBezTo>
                  <a:cubicBezTo>
                    <a:pt x="214969" y="181079"/>
                    <a:pt x="295163" y="178771"/>
                    <a:pt x="372320" y="191324"/>
                  </a:cubicBezTo>
                  <a:cubicBezTo>
                    <a:pt x="444498" y="203072"/>
                    <a:pt x="534933" y="294997"/>
                    <a:pt x="522060" y="320439"/>
                  </a:cubicBezTo>
                  <a:cubicBezTo>
                    <a:pt x="500524" y="363127"/>
                    <a:pt x="350865" y="210011"/>
                    <a:pt x="237679" y="227741"/>
                  </a:cubicBezTo>
                  <a:cubicBezTo>
                    <a:pt x="58388" y="255835"/>
                    <a:pt x="47580" y="488647"/>
                    <a:pt x="47580" y="488647"/>
                  </a:cubicBezTo>
                  <a:cubicBezTo>
                    <a:pt x="47580" y="488647"/>
                    <a:pt x="123522" y="465528"/>
                    <a:pt x="200315" y="467994"/>
                  </a:cubicBezTo>
                  <a:cubicBezTo>
                    <a:pt x="279415" y="470536"/>
                    <a:pt x="359406" y="499051"/>
                    <a:pt x="359852" y="525064"/>
                  </a:cubicBezTo>
                  <a:cubicBezTo>
                    <a:pt x="360257" y="547559"/>
                    <a:pt x="257920" y="547778"/>
                    <a:pt x="162951" y="553753"/>
                  </a:cubicBezTo>
                  <a:cubicBezTo>
                    <a:pt x="86441" y="558570"/>
                    <a:pt x="14830" y="567217"/>
                    <a:pt x="5641" y="594113"/>
                  </a:cubicBezTo>
                  <a:cubicBezTo>
                    <a:pt x="-25085" y="684046"/>
                    <a:pt x="79721" y="866681"/>
                    <a:pt x="79721" y="866681"/>
                  </a:cubicBezTo>
                  <a:cubicBezTo>
                    <a:pt x="79721" y="866681"/>
                    <a:pt x="270429" y="653539"/>
                    <a:pt x="293503" y="718495"/>
                  </a:cubicBezTo>
                  <a:cubicBezTo>
                    <a:pt x="310222" y="765660"/>
                    <a:pt x="136881" y="746055"/>
                    <a:pt x="190073" y="944875"/>
                  </a:cubicBezTo>
                  <a:cubicBezTo>
                    <a:pt x="210557" y="1021453"/>
                    <a:pt x="185337" y="1148079"/>
                    <a:pt x="185337" y="1148079"/>
                  </a:cubicBezTo>
                  <a:cubicBezTo>
                    <a:pt x="185337" y="1148079"/>
                    <a:pt x="283221" y="1067529"/>
                    <a:pt x="364102" y="1029687"/>
                  </a:cubicBezTo>
                  <a:cubicBezTo>
                    <a:pt x="429277" y="999205"/>
                    <a:pt x="518295" y="998577"/>
                    <a:pt x="523801" y="963318"/>
                  </a:cubicBezTo>
                  <a:cubicBezTo>
                    <a:pt x="530399" y="921116"/>
                    <a:pt x="487246" y="804154"/>
                    <a:pt x="522708" y="797632"/>
                  </a:cubicBezTo>
                  <a:cubicBezTo>
                    <a:pt x="540034" y="794447"/>
                    <a:pt x="551126" y="839972"/>
                    <a:pt x="551733" y="891747"/>
                  </a:cubicBezTo>
                  <a:cubicBezTo>
                    <a:pt x="552300" y="945939"/>
                    <a:pt x="542341" y="1006710"/>
                    <a:pt x="566225" y="1012819"/>
                  </a:cubicBezTo>
                  <a:cubicBezTo>
                    <a:pt x="612900" y="1024765"/>
                    <a:pt x="713212" y="980013"/>
                    <a:pt x="757297" y="922173"/>
                  </a:cubicBezTo>
                  <a:cubicBezTo>
                    <a:pt x="801340" y="864337"/>
                    <a:pt x="773449" y="838053"/>
                    <a:pt x="742480" y="781553"/>
                  </a:cubicBezTo>
                  <a:cubicBezTo>
                    <a:pt x="700907" y="705663"/>
                    <a:pt x="623020" y="639954"/>
                    <a:pt x="640306" y="624854"/>
                  </a:cubicBezTo>
                  <a:cubicBezTo>
                    <a:pt x="658806" y="608690"/>
                    <a:pt x="743290" y="673497"/>
                    <a:pt x="793527" y="750496"/>
                  </a:cubicBezTo>
                  <a:cubicBezTo>
                    <a:pt x="825184" y="799009"/>
                    <a:pt x="825386" y="871976"/>
                    <a:pt x="843198" y="870782"/>
                  </a:cubicBezTo>
                  <a:cubicBezTo>
                    <a:pt x="889225" y="867689"/>
                    <a:pt x="1017065" y="733842"/>
                    <a:pt x="983020" y="617442"/>
                  </a:cubicBezTo>
                  <a:cubicBezTo>
                    <a:pt x="950311" y="505584"/>
                    <a:pt x="711472" y="415817"/>
                    <a:pt x="722766" y="394216"/>
                  </a:cubicBezTo>
                  <a:cubicBezTo>
                    <a:pt x="745719" y="350221"/>
                    <a:pt x="833523" y="385258"/>
                    <a:pt x="905175" y="442927"/>
                  </a:cubicBezTo>
                  <a:cubicBezTo>
                    <a:pt x="968973" y="494335"/>
                    <a:pt x="1018644" y="566999"/>
                    <a:pt x="1018644" y="566999"/>
                  </a:cubicBezTo>
                  <a:cubicBezTo>
                    <a:pt x="1018644" y="566999"/>
                    <a:pt x="1094344" y="384295"/>
                    <a:pt x="1025930" y="288593"/>
                  </a:cubicBezTo>
                  <a:cubicBezTo>
                    <a:pt x="957517" y="192895"/>
                    <a:pt x="681475" y="213083"/>
                    <a:pt x="681475" y="213083"/>
                  </a:cubicBezTo>
                  <a:cubicBezTo>
                    <a:pt x="681475" y="213083"/>
                    <a:pt x="632372" y="-8572"/>
                    <a:pt x="451299" y="257"/>
                  </a:cubicBezTo>
                  <a:close/>
                  <a:moveTo>
                    <a:pt x="561489" y="143403"/>
                  </a:moveTo>
                  <a:cubicBezTo>
                    <a:pt x="587437" y="131258"/>
                    <a:pt x="644880" y="226847"/>
                    <a:pt x="631967" y="233417"/>
                  </a:cubicBezTo>
                  <a:cubicBezTo>
                    <a:pt x="618891" y="240044"/>
                    <a:pt x="527323" y="159413"/>
                    <a:pt x="561489" y="143403"/>
                  </a:cubicBezTo>
                  <a:close/>
                  <a:moveTo>
                    <a:pt x="417699" y="340931"/>
                  </a:moveTo>
                  <a:cubicBezTo>
                    <a:pt x="463565" y="337713"/>
                    <a:pt x="554405" y="368782"/>
                    <a:pt x="538010" y="406984"/>
                  </a:cubicBezTo>
                  <a:cubicBezTo>
                    <a:pt x="531087" y="423108"/>
                    <a:pt x="498298" y="404721"/>
                    <a:pt x="462472" y="391852"/>
                  </a:cubicBezTo>
                  <a:cubicBezTo>
                    <a:pt x="429601" y="380040"/>
                    <a:pt x="393168" y="375040"/>
                    <a:pt x="392480" y="356540"/>
                  </a:cubicBezTo>
                  <a:cubicBezTo>
                    <a:pt x="392115" y="346874"/>
                    <a:pt x="402438" y="342008"/>
                    <a:pt x="417699" y="340931"/>
                  </a:cubicBezTo>
                  <a:close/>
                  <a:moveTo>
                    <a:pt x="577115" y="545398"/>
                  </a:moveTo>
                  <a:cubicBezTo>
                    <a:pt x="607880" y="544102"/>
                    <a:pt x="661558" y="591178"/>
                    <a:pt x="609419" y="629583"/>
                  </a:cubicBezTo>
                  <a:cubicBezTo>
                    <a:pt x="587073" y="646042"/>
                    <a:pt x="591121" y="611058"/>
                    <a:pt x="583227" y="585126"/>
                  </a:cubicBezTo>
                  <a:cubicBezTo>
                    <a:pt x="577479" y="566173"/>
                    <a:pt x="554081" y="557975"/>
                    <a:pt x="565740" y="549183"/>
                  </a:cubicBezTo>
                  <a:cubicBezTo>
                    <a:pt x="568816" y="546855"/>
                    <a:pt x="572702" y="545584"/>
                    <a:pt x="577115" y="545398"/>
                  </a:cubicBezTo>
                  <a:close/>
                  <a:moveTo>
                    <a:pt x="429682" y="694373"/>
                  </a:moveTo>
                  <a:cubicBezTo>
                    <a:pt x="431544" y="694879"/>
                    <a:pt x="432313" y="696126"/>
                    <a:pt x="431423" y="698158"/>
                  </a:cubicBezTo>
                  <a:cubicBezTo>
                    <a:pt x="424096" y="715492"/>
                    <a:pt x="381185" y="773416"/>
                    <a:pt x="358435" y="739303"/>
                  </a:cubicBezTo>
                  <a:cubicBezTo>
                    <a:pt x="346655" y="721596"/>
                    <a:pt x="416647" y="690855"/>
                    <a:pt x="429682" y="694373"/>
                  </a:cubicBezTo>
                  <a:close/>
                  <a:moveTo>
                    <a:pt x="481579" y="732368"/>
                  </a:moveTo>
                  <a:cubicBezTo>
                    <a:pt x="519955" y="738174"/>
                    <a:pt x="483886" y="898200"/>
                    <a:pt x="449558" y="898370"/>
                  </a:cubicBezTo>
                  <a:cubicBezTo>
                    <a:pt x="419723" y="898516"/>
                    <a:pt x="426120" y="854711"/>
                    <a:pt x="435835" y="810874"/>
                  </a:cubicBezTo>
                  <a:cubicBezTo>
                    <a:pt x="444984" y="769781"/>
                    <a:pt x="455711" y="728458"/>
                    <a:pt x="481579" y="732368"/>
                  </a:cubicBezTo>
                  <a:close/>
                  <a:moveTo>
                    <a:pt x="297592" y="792746"/>
                  </a:moveTo>
                  <a:cubicBezTo>
                    <a:pt x="310586" y="791625"/>
                    <a:pt x="320625" y="794653"/>
                    <a:pt x="322973" y="803308"/>
                  </a:cubicBezTo>
                  <a:cubicBezTo>
                    <a:pt x="332325" y="837935"/>
                    <a:pt x="298644" y="825674"/>
                    <a:pt x="275691" y="837834"/>
                  </a:cubicBezTo>
                  <a:cubicBezTo>
                    <a:pt x="252860" y="849906"/>
                    <a:pt x="238529" y="881242"/>
                    <a:pt x="223187" y="866208"/>
                  </a:cubicBezTo>
                  <a:cubicBezTo>
                    <a:pt x="192300" y="835944"/>
                    <a:pt x="258568" y="796114"/>
                    <a:pt x="297592" y="792746"/>
                  </a:cubicBezTo>
                  <a:close/>
                </a:path>
              </a:pathLst>
            </a:custGeom>
            <a:solidFill>
              <a:srgbClr val="3d8138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56" name="Google Shape;407;p6"/>
            <p:cNvSpPr/>
            <p:nvPr/>
          </p:nvSpPr>
          <p:spPr>
            <a:xfrm flipH="1">
              <a:off x="1717560" y="558000"/>
              <a:ext cx="782640" cy="916560"/>
            </a:xfrm>
            <a:custGeom>
              <a:avLst/>
              <a:gdLst>
                <a:gd name="textAreaLeft" fmla="*/ 360 w 782640"/>
                <a:gd name="textAreaRight" fmla="*/ 783360 w 782640"/>
                <a:gd name="textAreaTop" fmla="*/ 0 h 916560"/>
                <a:gd name="textAreaBottom" fmla="*/ 916920 h 916560"/>
              </a:gdLst>
              <a:ahLst/>
              <a:rect l="textAreaLeft" t="textAreaTop" r="textAreaRight" b="textAreaBottom"/>
              <a:pathLst>
                <a:path w="951950" h="1114431">
                  <a:moveTo>
                    <a:pt x="783092" y="79"/>
                  </a:moveTo>
                  <a:cubicBezTo>
                    <a:pt x="779327" y="475"/>
                    <a:pt x="775765" y="2414"/>
                    <a:pt x="773174" y="5596"/>
                  </a:cubicBezTo>
                  <a:cubicBezTo>
                    <a:pt x="739655" y="47061"/>
                    <a:pt x="708849" y="90441"/>
                    <a:pt x="681119" y="135966"/>
                  </a:cubicBezTo>
                  <a:cubicBezTo>
                    <a:pt x="646265" y="193162"/>
                    <a:pt x="616552" y="253212"/>
                    <a:pt x="588741" y="314108"/>
                  </a:cubicBezTo>
                  <a:cubicBezTo>
                    <a:pt x="579025" y="298616"/>
                    <a:pt x="563885" y="285160"/>
                    <a:pt x="550284" y="274068"/>
                  </a:cubicBezTo>
                  <a:cubicBezTo>
                    <a:pt x="546034" y="270611"/>
                    <a:pt x="541783" y="267235"/>
                    <a:pt x="537492" y="263818"/>
                  </a:cubicBezTo>
                  <a:cubicBezTo>
                    <a:pt x="489886" y="225770"/>
                    <a:pt x="435357" y="195320"/>
                    <a:pt x="377186" y="176957"/>
                  </a:cubicBezTo>
                  <a:cubicBezTo>
                    <a:pt x="348687" y="167979"/>
                    <a:pt x="319379" y="162016"/>
                    <a:pt x="289665" y="161348"/>
                  </a:cubicBezTo>
                  <a:cubicBezTo>
                    <a:pt x="279788" y="161125"/>
                    <a:pt x="269830" y="161591"/>
                    <a:pt x="259871" y="162611"/>
                  </a:cubicBezTo>
                  <a:cubicBezTo>
                    <a:pt x="251735" y="163453"/>
                    <a:pt x="245784" y="170711"/>
                    <a:pt x="246634" y="178848"/>
                  </a:cubicBezTo>
                  <a:cubicBezTo>
                    <a:pt x="247484" y="186985"/>
                    <a:pt x="254730" y="192931"/>
                    <a:pt x="262867" y="192089"/>
                  </a:cubicBezTo>
                  <a:cubicBezTo>
                    <a:pt x="298693" y="188345"/>
                    <a:pt x="334316" y="194433"/>
                    <a:pt x="368482" y="205019"/>
                  </a:cubicBezTo>
                  <a:cubicBezTo>
                    <a:pt x="421351" y="221386"/>
                    <a:pt x="472155" y="248318"/>
                    <a:pt x="515592" y="282577"/>
                  </a:cubicBezTo>
                  <a:cubicBezTo>
                    <a:pt x="521259" y="287042"/>
                    <a:pt x="526845" y="291442"/>
                    <a:pt x="532472" y="295980"/>
                  </a:cubicBezTo>
                  <a:cubicBezTo>
                    <a:pt x="535792" y="298672"/>
                    <a:pt x="539395" y="301627"/>
                    <a:pt x="542714" y="304493"/>
                  </a:cubicBezTo>
                  <a:cubicBezTo>
                    <a:pt x="555466" y="315602"/>
                    <a:pt x="576111" y="334041"/>
                    <a:pt x="569350" y="353205"/>
                  </a:cubicBezTo>
                  <a:cubicBezTo>
                    <a:pt x="568986" y="354172"/>
                    <a:pt x="569593" y="355063"/>
                    <a:pt x="569512" y="356042"/>
                  </a:cubicBezTo>
                  <a:cubicBezTo>
                    <a:pt x="547571" y="406251"/>
                    <a:pt x="527250" y="457100"/>
                    <a:pt x="506604" y="507855"/>
                  </a:cubicBezTo>
                  <a:cubicBezTo>
                    <a:pt x="501099" y="504451"/>
                    <a:pt x="495229" y="501415"/>
                    <a:pt x="489886" y="498710"/>
                  </a:cubicBezTo>
                  <a:cubicBezTo>
                    <a:pt x="462601" y="484955"/>
                    <a:pt x="433577" y="474511"/>
                    <a:pt x="404430" y="465447"/>
                  </a:cubicBezTo>
                  <a:cubicBezTo>
                    <a:pt x="362168" y="452295"/>
                    <a:pt x="318731" y="442413"/>
                    <a:pt x="274849" y="436442"/>
                  </a:cubicBezTo>
                  <a:cubicBezTo>
                    <a:pt x="257321" y="434058"/>
                    <a:pt x="239752" y="432256"/>
                    <a:pt x="222062" y="431398"/>
                  </a:cubicBezTo>
                  <a:cubicBezTo>
                    <a:pt x="204372" y="430536"/>
                    <a:pt x="186762" y="430589"/>
                    <a:pt x="169072" y="431714"/>
                  </a:cubicBezTo>
                  <a:cubicBezTo>
                    <a:pt x="117539" y="434989"/>
                    <a:pt x="65926" y="448020"/>
                    <a:pt x="24837" y="480583"/>
                  </a:cubicBezTo>
                  <a:cubicBezTo>
                    <a:pt x="18441" y="485667"/>
                    <a:pt x="17348" y="494986"/>
                    <a:pt x="22449" y="501390"/>
                  </a:cubicBezTo>
                  <a:cubicBezTo>
                    <a:pt x="27549" y="507798"/>
                    <a:pt x="36860" y="508843"/>
                    <a:pt x="43297" y="503754"/>
                  </a:cubicBezTo>
                  <a:cubicBezTo>
                    <a:pt x="79568" y="474883"/>
                    <a:pt x="125514" y="464111"/>
                    <a:pt x="170975" y="461035"/>
                  </a:cubicBezTo>
                  <a:cubicBezTo>
                    <a:pt x="208622" y="458488"/>
                    <a:pt x="246432" y="461172"/>
                    <a:pt x="283674" y="466710"/>
                  </a:cubicBezTo>
                  <a:cubicBezTo>
                    <a:pt x="321686" y="472357"/>
                    <a:pt x="359374" y="481081"/>
                    <a:pt x="396091" y="492407"/>
                  </a:cubicBezTo>
                  <a:cubicBezTo>
                    <a:pt x="422687" y="500609"/>
                    <a:pt x="449081" y="509976"/>
                    <a:pt x="474139" y="522202"/>
                  </a:cubicBezTo>
                  <a:cubicBezTo>
                    <a:pt x="480939" y="525525"/>
                    <a:pt x="487862" y="529168"/>
                    <a:pt x="494136" y="533395"/>
                  </a:cubicBezTo>
                  <a:cubicBezTo>
                    <a:pt x="494582" y="533694"/>
                    <a:pt x="495067" y="534172"/>
                    <a:pt x="495553" y="534496"/>
                  </a:cubicBezTo>
                  <a:cubicBezTo>
                    <a:pt x="494946" y="535977"/>
                    <a:pt x="494298" y="537431"/>
                    <a:pt x="493691" y="538912"/>
                  </a:cubicBezTo>
                  <a:cubicBezTo>
                    <a:pt x="483044" y="564914"/>
                    <a:pt x="472681" y="591238"/>
                    <a:pt x="461347" y="616948"/>
                  </a:cubicBezTo>
                  <a:cubicBezTo>
                    <a:pt x="457258" y="626214"/>
                    <a:pt x="452643" y="635246"/>
                    <a:pt x="448271" y="644378"/>
                  </a:cubicBezTo>
                  <a:cubicBezTo>
                    <a:pt x="428112" y="638537"/>
                    <a:pt x="407304" y="634549"/>
                    <a:pt x="386618" y="632080"/>
                  </a:cubicBezTo>
                  <a:cubicBezTo>
                    <a:pt x="363868" y="629356"/>
                    <a:pt x="340955" y="628396"/>
                    <a:pt x="318043" y="628926"/>
                  </a:cubicBezTo>
                  <a:cubicBezTo>
                    <a:pt x="249306" y="630525"/>
                    <a:pt x="180730" y="645900"/>
                    <a:pt x="116730" y="670229"/>
                  </a:cubicBezTo>
                  <a:cubicBezTo>
                    <a:pt x="90741" y="680119"/>
                    <a:pt x="65157" y="691515"/>
                    <a:pt x="40908" y="705230"/>
                  </a:cubicBezTo>
                  <a:cubicBezTo>
                    <a:pt x="28035" y="712520"/>
                    <a:pt x="14352" y="720268"/>
                    <a:pt x="4030" y="731081"/>
                  </a:cubicBezTo>
                  <a:cubicBezTo>
                    <a:pt x="-1597" y="737007"/>
                    <a:pt x="-1273" y="746411"/>
                    <a:pt x="4637" y="752050"/>
                  </a:cubicBezTo>
                  <a:cubicBezTo>
                    <a:pt x="10588" y="757685"/>
                    <a:pt x="19979" y="757503"/>
                    <a:pt x="25606" y="751577"/>
                  </a:cubicBezTo>
                  <a:cubicBezTo>
                    <a:pt x="31274" y="745606"/>
                    <a:pt x="38560" y="741189"/>
                    <a:pt x="45483" y="736914"/>
                  </a:cubicBezTo>
                  <a:cubicBezTo>
                    <a:pt x="54510" y="731332"/>
                    <a:pt x="63901" y="726243"/>
                    <a:pt x="73374" y="721467"/>
                  </a:cubicBezTo>
                  <a:cubicBezTo>
                    <a:pt x="107176" y="704420"/>
                    <a:pt x="142799" y="690899"/>
                    <a:pt x="179152" y="680479"/>
                  </a:cubicBezTo>
                  <a:cubicBezTo>
                    <a:pt x="252706" y="659401"/>
                    <a:pt x="331361" y="650774"/>
                    <a:pt x="407142" y="664396"/>
                  </a:cubicBezTo>
                  <a:cubicBezTo>
                    <a:pt x="416777" y="666133"/>
                    <a:pt x="426209" y="668258"/>
                    <a:pt x="435520" y="670703"/>
                  </a:cubicBezTo>
                  <a:cubicBezTo>
                    <a:pt x="424954" y="691539"/>
                    <a:pt x="414145" y="712213"/>
                    <a:pt x="403175" y="732818"/>
                  </a:cubicBezTo>
                  <a:cubicBezTo>
                    <a:pt x="373259" y="789026"/>
                    <a:pt x="342251" y="844679"/>
                    <a:pt x="310311" y="899762"/>
                  </a:cubicBezTo>
                  <a:cubicBezTo>
                    <a:pt x="286994" y="939976"/>
                    <a:pt x="263110" y="979996"/>
                    <a:pt x="237971" y="1019101"/>
                  </a:cubicBezTo>
                  <a:cubicBezTo>
                    <a:pt x="222062" y="1043819"/>
                    <a:pt x="206072" y="1068925"/>
                    <a:pt x="186722" y="1091145"/>
                  </a:cubicBezTo>
                  <a:cubicBezTo>
                    <a:pt x="181662" y="1096987"/>
                    <a:pt x="182148" y="1105925"/>
                    <a:pt x="187977" y="1111010"/>
                  </a:cubicBezTo>
                  <a:cubicBezTo>
                    <a:pt x="193847" y="1116090"/>
                    <a:pt x="202793" y="1115430"/>
                    <a:pt x="207853" y="1109589"/>
                  </a:cubicBezTo>
                  <a:cubicBezTo>
                    <a:pt x="229389" y="1084859"/>
                    <a:pt x="247160" y="1056748"/>
                    <a:pt x="264769" y="1029189"/>
                  </a:cubicBezTo>
                  <a:cubicBezTo>
                    <a:pt x="288978" y="991323"/>
                    <a:pt x="312011" y="952801"/>
                    <a:pt x="334600" y="913951"/>
                  </a:cubicBezTo>
                  <a:cubicBezTo>
                    <a:pt x="367835" y="856755"/>
                    <a:pt x="400139" y="798919"/>
                    <a:pt x="431228" y="740541"/>
                  </a:cubicBezTo>
                  <a:cubicBezTo>
                    <a:pt x="441956" y="720418"/>
                    <a:pt x="452724" y="700230"/>
                    <a:pt x="463087" y="679848"/>
                  </a:cubicBezTo>
                  <a:cubicBezTo>
                    <a:pt x="477863" y="685762"/>
                    <a:pt x="491950" y="693154"/>
                    <a:pt x="505026" y="703493"/>
                  </a:cubicBezTo>
                  <a:cubicBezTo>
                    <a:pt x="536480" y="728417"/>
                    <a:pt x="558583" y="763413"/>
                    <a:pt x="572792" y="800603"/>
                  </a:cubicBezTo>
                  <a:cubicBezTo>
                    <a:pt x="583640" y="828871"/>
                    <a:pt x="590198" y="858767"/>
                    <a:pt x="592992" y="888885"/>
                  </a:cubicBezTo>
                  <a:cubicBezTo>
                    <a:pt x="596189" y="923691"/>
                    <a:pt x="594287" y="958917"/>
                    <a:pt x="585422" y="992776"/>
                  </a:cubicBezTo>
                  <a:cubicBezTo>
                    <a:pt x="583479" y="1000269"/>
                    <a:pt x="587851" y="1007843"/>
                    <a:pt x="595339" y="1009798"/>
                  </a:cubicBezTo>
                  <a:cubicBezTo>
                    <a:pt x="602828" y="1011758"/>
                    <a:pt x="610560" y="1007361"/>
                    <a:pt x="612544" y="999868"/>
                  </a:cubicBezTo>
                  <a:cubicBezTo>
                    <a:pt x="631692" y="926581"/>
                    <a:pt x="623150" y="842902"/>
                    <a:pt x="592182" y="773963"/>
                  </a:cubicBezTo>
                  <a:cubicBezTo>
                    <a:pt x="575018" y="735708"/>
                    <a:pt x="549798" y="700505"/>
                    <a:pt x="515592" y="675747"/>
                  </a:cubicBezTo>
                  <a:cubicBezTo>
                    <a:pt x="503123" y="666728"/>
                    <a:pt x="489440" y="660016"/>
                    <a:pt x="475393" y="654150"/>
                  </a:cubicBezTo>
                  <a:cubicBezTo>
                    <a:pt x="479927" y="644653"/>
                    <a:pt x="484745" y="635266"/>
                    <a:pt x="488955" y="625615"/>
                  </a:cubicBezTo>
                  <a:cubicBezTo>
                    <a:pt x="503609" y="591858"/>
                    <a:pt x="517251" y="557679"/>
                    <a:pt x="531177" y="523618"/>
                  </a:cubicBezTo>
                  <a:cubicBezTo>
                    <a:pt x="535225" y="513729"/>
                    <a:pt x="539395" y="503880"/>
                    <a:pt x="543483" y="493982"/>
                  </a:cubicBezTo>
                  <a:cubicBezTo>
                    <a:pt x="569593" y="511332"/>
                    <a:pt x="595461" y="529168"/>
                    <a:pt x="620438" y="548053"/>
                  </a:cubicBezTo>
                  <a:cubicBezTo>
                    <a:pt x="643350" y="565395"/>
                    <a:pt x="666708" y="583017"/>
                    <a:pt x="686301" y="604176"/>
                  </a:cubicBezTo>
                  <a:cubicBezTo>
                    <a:pt x="707594" y="627170"/>
                    <a:pt x="724879" y="653859"/>
                    <a:pt x="739615" y="681422"/>
                  </a:cubicBezTo>
                  <a:cubicBezTo>
                    <a:pt x="763620" y="726365"/>
                    <a:pt x="781067" y="774388"/>
                    <a:pt x="794467" y="823463"/>
                  </a:cubicBezTo>
                  <a:cubicBezTo>
                    <a:pt x="796491" y="830932"/>
                    <a:pt x="804182" y="835433"/>
                    <a:pt x="811631" y="833393"/>
                  </a:cubicBezTo>
                  <a:cubicBezTo>
                    <a:pt x="819120" y="831353"/>
                    <a:pt x="823613" y="823524"/>
                    <a:pt x="821589" y="816055"/>
                  </a:cubicBezTo>
                  <a:cubicBezTo>
                    <a:pt x="808716" y="768858"/>
                    <a:pt x="792038" y="722875"/>
                    <a:pt x="770178" y="679058"/>
                  </a:cubicBezTo>
                  <a:cubicBezTo>
                    <a:pt x="753338" y="645265"/>
                    <a:pt x="733340" y="612418"/>
                    <a:pt x="707756" y="584470"/>
                  </a:cubicBezTo>
                  <a:cubicBezTo>
                    <a:pt x="687111" y="561910"/>
                    <a:pt x="662498" y="543021"/>
                    <a:pt x="638249" y="524566"/>
                  </a:cubicBezTo>
                  <a:cubicBezTo>
                    <a:pt x="611249" y="504042"/>
                    <a:pt x="583317" y="484603"/>
                    <a:pt x="554980" y="465921"/>
                  </a:cubicBezTo>
                  <a:cubicBezTo>
                    <a:pt x="572953" y="422286"/>
                    <a:pt x="591696" y="379007"/>
                    <a:pt x="611127" y="336020"/>
                  </a:cubicBezTo>
                  <a:cubicBezTo>
                    <a:pt x="708120" y="309797"/>
                    <a:pt x="828471" y="327641"/>
                    <a:pt x="896156" y="407433"/>
                  </a:cubicBezTo>
                  <a:cubicBezTo>
                    <a:pt x="908017" y="421424"/>
                    <a:pt x="917368" y="436831"/>
                    <a:pt x="925302" y="453311"/>
                  </a:cubicBezTo>
                  <a:cubicBezTo>
                    <a:pt x="928662" y="460286"/>
                    <a:pt x="937082" y="463297"/>
                    <a:pt x="944086" y="459929"/>
                  </a:cubicBezTo>
                  <a:cubicBezTo>
                    <a:pt x="951048" y="456565"/>
                    <a:pt x="953922" y="448145"/>
                    <a:pt x="950522" y="441170"/>
                  </a:cubicBezTo>
                  <a:cubicBezTo>
                    <a:pt x="941535" y="422553"/>
                    <a:pt x="930970" y="405138"/>
                    <a:pt x="917570" y="389306"/>
                  </a:cubicBezTo>
                  <a:cubicBezTo>
                    <a:pt x="860775" y="321985"/>
                    <a:pt x="771797" y="292875"/>
                    <a:pt x="684884" y="295349"/>
                  </a:cubicBezTo>
                  <a:cubicBezTo>
                    <a:pt x="665048" y="295911"/>
                    <a:pt x="645496" y="298660"/>
                    <a:pt x="626267" y="302441"/>
                  </a:cubicBezTo>
                  <a:cubicBezTo>
                    <a:pt x="628858" y="296867"/>
                    <a:pt x="631125" y="291123"/>
                    <a:pt x="633837" y="285573"/>
                  </a:cubicBezTo>
                  <a:cubicBezTo>
                    <a:pt x="661971" y="227138"/>
                    <a:pt x="693183" y="170148"/>
                    <a:pt x="728887" y="115948"/>
                  </a:cubicBezTo>
                  <a:cubicBezTo>
                    <a:pt x="749776" y="84215"/>
                    <a:pt x="772283" y="53732"/>
                    <a:pt x="796207" y="24197"/>
                  </a:cubicBezTo>
                  <a:cubicBezTo>
                    <a:pt x="801349" y="17838"/>
                    <a:pt x="800377" y="8531"/>
                    <a:pt x="793981" y="3386"/>
                  </a:cubicBezTo>
                  <a:cubicBezTo>
                    <a:pt x="790824" y="815"/>
                    <a:pt x="786856" y="-322"/>
                    <a:pt x="783092" y="79"/>
                  </a:cubicBezTo>
                  <a:close/>
                </a:path>
              </a:pathLst>
            </a:custGeom>
            <a:solidFill>
              <a:srgbClr val="23682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957" name="Google Shape;408;p6"/>
          <p:cNvSpPr/>
          <p:nvPr/>
        </p:nvSpPr>
        <p:spPr>
          <a:xfrm flipH="1">
            <a:off x="3960" y="-63360"/>
            <a:ext cx="3265920" cy="1279800"/>
          </a:xfrm>
          <a:custGeom>
            <a:avLst/>
            <a:gdLst>
              <a:gd name="textAreaLeft" fmla="*/ 360 w 3265920"/>
              <a:gd name="textAreaRight" fmla="*/ 3266640 w 3265920"/>
              <a:gd name="textAreaTop" fmla="*/ 0 h 1279800"/>
              <a:gd name="textAreaBottom" fmla="*/ 1280160 h 1279800"/>
            </a:gdLst>
            <a:ahLst/>
            <a:rect l="textAreaLeft" t="textAreaTop" r="textAreaRight" b="textAreaBottom"/>
            <a:pathLst>
              <a:path w="3959295" h="1556283">
                <a:moveTo>
                  <a:pt x="94473" y="1007"/>
                </a:moveTo>
                <a:cubicBezTo>
                  <a:pt x="94473" y="1007"/>
                  <a:pt x="-52575" y="147224"/>
                  <a:pt x="20243" y="286488"/>
                </a:cubicBezTo>
                <a:cubicBezTo>
                  <a:pt x="86555" y="413311"/>
                  <a:pt x="286027" y="396220"/>
                  <a:pt x="286027" y="396220"/>
                </a:cubicBezTo>
                <a:cubicBezTo>
                  <a:pt x="286027" y="396220"/>
                  <a:pt x="67282" y="592967"/>
                  <a:pt x="176351" y="768332"/>
                </a:cubicBezTo>
                <a:cubicBezTo>
                  <a:pt x="304243" y="973956"/>
                  <a:pt x="543892" y="828519"/>
                  <a:pt x="543892" y="828519"/>
                </a:cubicBezTo>
                <a:cubicBezTo>
                  <a:pt x="543892" y="828519"/>
                  <a:pt x="533165" y="1086996"/>
                  <a:pt x="718124" y="1209205"/>
                </a:cubicBezTo>
                <a:cubicBezTo>
                  <a:pt x="968136" y="1374360"/>
                  <a:pt x="1179084" y="1026849"/>
                  <a:pt x="1179084" y="1026849"/>
                </a:cubicBezTo>
                <a:cubicBezTo>
                  <a:pt x="1179084" y="1026849"/>
                  <a:pt x="1223694" y="1310258"/>
                  <a:pt x="1484677" y="1285447"/>
                </a:cubicBezTo>
                <a:cubicBezTo>
                  <a:pt x="1702749" y="1264717"/>
                  <a:pt x="1733029" y="1008337"/>
                  <a:pt x="1733029" y="1008337"/>
                </a:cubicBezTo>
                <a:cubicBezTo>
                  <a:pt x="1733029" y="1008337"/>
                  <a:pt x="1894023" y="1238942"/>
                  <a:pt x="2078860" y="1220467"/>
                </a:cubicBezTo>
                <a:cubicBezTo>
                  <a:pt x="2257383" y="1202623"/>
                  <a:pt x="2318995" y="859119"/>
                  <a:pt x="2318995" y="859119"/>
                </a:cubicBezTo>
                <a:cubicBezTo>
                  <a:pt x="2318995" y="859119"/>
                  <a:pt x="2485454" y="1037819"/>
                  <a:pt x="2604348" y="1002042"/>
                </a:cubicBezTo>
                <a:cubicBezTo>
                  <a:pt x="2784408" y="947846"/>
                  <a:pt x="2827925" y="680795"/>
                  <a:pt x="2827925" y="680795"/>
                </a:cubicBezTo>
                <a:cubicBezTo>
                  <a:pt x="2827925" y="680795"/>
                  <a:pt x="2799346" y="1024368"/>
                  <a:pt x="3015192" y="1133578"/>
                </a:cubicBezTo>
                <a:cubicBezTo>
                  <a:pt x="3295160" y="1275218"/>
                  <a:pt x="3480443" y="1082948"/>
                  <a:pt x="3480443" y="1082948"/>
                </a:cubicBezTo>
                <a:cubicBezTo>
                  <a:pt x="3480443" y="1082948"/>
                  <a:pt x="3434577" y="1417635"/>
                  <a:pt x="3551973" y="1497836"/>
                </a:cubicBezTo>
                <a:cubicBezTo>
                  <a:pt x="3706976" y="1603719"/>
                  <a:pt x="3832508" y="1553631"/>
                  <a:pt x="3959295" y="1444097"/>
                </a:cubicBezTo>
                <a:lnTo>
                  <a:pt x="3954235" y="0"/>
                </a:lnTo>
                <a:lnTo>
                  <a:pt x="94473" y="1007"/>
                </a:lnTo>
                <a:close/>
              </a:path>
            </a:pathLst>
          </a:custGeom>
          <a:solidFill>
            <a:srgbClr val="599943"/>
          </a:solidFill>
          <a:ln cap="rnd"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958" name="Google Shape;409;p6"/>
          <p:cNvGrpSpPr/>
          <p:nvPr/>
        </p:nvGrpSpPr>
        <p:grpSpPr>
          <a:xfrm>
            <a:off x="750600" y="316080"/>
            <a:ext cx="818640" cy="925920"/>
            <a:chOff x="750600" y="316080"/>
            <a:chExt cx="818640" cy="925920"/>
          </a:xfrm>
        </p:grpSpPr>
        <p:sp>
          <p:nvSpPr>
            <p:cNvPr id="959" name="Google Shape;410;p6"/>
            <p:cNvSpPr/>
            <p:nvPr/>
          </p:nvSpPr>
          <p:spPr>
            <a:xfrm flipH="1">
              <a:off x="750600" y="350640"/>
              <a:ext cx="818640" cy="891360"/>
            </a:xfrm>
            <a:custGeom>
              <a:avLst/>
              <a:gdLst>
                <a:gd name="textAreaLeft" fmla="*/ 360 w 818640"/>
                <a:gd name="textAreaRight" fmla="*/ 819360 w 818640"/>
                <a:gd name="textAreaTop" fmla="*/ 0 h 891360"/>
                <a:gd name="textAreaBottom" fmla="*/ 891720 h 891360"/>
              </a:gdLst>
              <a:ahLst/>
              <a:rect l="textAreaLeft" t="textAreaTop" r="textAreaRight" b="textAreaBottom"/>
              <a:pathLst>
                <a:path w="995665" h="1083982">
                  <a:moveTo>
                    <a:pt x="569586" y="243"/>
                  </a:moveTo>
                  <a:cubicBezTo>
                    <a:pt x="740538" y="8578"/>
                    <a:pt x="792678" y="170968"/>
                    <a:pt x="792678" y="170968"/>
                  </a:cubicBezTo>
                  <a:cubicBezTo>
                    <a:pt x="792678" y="170968"/>
                    <a:pt x="716978" y="168786"/>
                    <a:pt x="644152" y="180643"/>
                  </a:cubicBezTo>
                  <a:cubicBezTo>
                    <a:pt x="575981" y="191731"/>
                    <a:pt x="490607" y="278523"/>
                    <a:pt x="502751" y="302545"/>
                  </a:cubicBezTo>
                  <a:cubicBezTo>
                    <a:pt x="523072" y="342852"/>
                    <a:pt x="664392" y="198281"/>
                    <a:pt x="771263" y="215024"/>
                  </a:cubicBezTo>
                  <a:cubicBezTo>
                    <a:pt x="940555" y="241551"/>
                    <a:pt x="950757" y="461365"/>
                    <a:pt x="950757" y="461365"/>
                  </a:cubicBezTo>
                  <a:cubicBezTo>
                    <a:pt x="950757" y="461365"/>
                    <a:pt x="879065" y="439533"/>
                    <a:pt x="806522" y="441865"/>
                  </a:cubicBezTo>
                  <a:cubicBezTo>
                    <a:pt x="731875" y="444265"/>
                    <a:pt x="656337" y="471189"/>
                    <a:pt x="655891" y="495745"/>
                  </a:cubicBezTo>
                  <a:cubicBezTo>
                    <a:pt x="655527" y="516986"/>
                    <a:pt x="752156" y="517192"/>
                    <a:pt x="841822" y="522835"/>
                  </a:cubicBezTo>
                  <a:cubicBezTo>
                    <a:pt x="914040" y="527386"/>
                    <a:pt x="981684" y="535547"/>
                    <a:pt x="990348" y="560940"/>
                  </a:cubicBezTo>
                  <a:cubicBezTo>
                    <a:pt x="1019332" y="645854"/>
                    <a:pt x="920396" y="818292"/>
                    <a:pt x="920396" y="818292"/>
                  </a:cubicBezTo>
                  <a:cubicBezTo>
                    <a:pt x="920396" y="818292"/>
                    <a:pt x="740335" y="617052"/>
                    <a:pt x="718556" y="678381"/>
                  </a:cubicBezTo>
                  <a:cubicBezTo>
                    <a:pt x="702769" y="722910"/>
                    <a:pt x="866434" y="704402"/>
                    <a:pt x="816197" y="892122"/>
                  </a:cubicBezTo>
                  <a:cubicBezTo>
                    <a:pt x="796887" y="964425"/>
                    <a:pt x="820690" y="1083979"/>
                    <a:pt x="820690" y="1083982"/>
                  </a:cubicBezTo>
                  <a:cubicBezTo>
                    <a:pt x="820690" y="1083982"/>
                    <a:pt x="728272" y="1007926"/>
                    <a:pt x="651884" y="972198"/>
                  </a:cubicBezTo>
                  <a:cubicBezTo>
                    <a:pt x="590353" y="943419"/>
                    <a:pt x="506313" y="942824"/>
                    <a:pt x="501091" y="909537"/>
                  </a:cubicBezTo>
                  <a:cubicBezTo>
                    <a:pt x="494857" y="869691"/>
                    <a:pt x="535622" y="759258"/>
                    <a:pt x="502144" y="753101"/>
                  </a:cubicBezTo>
                  <a:cubicBezTo>
                    <a:pt x="485789" y="750093"/>
                    <a:pt x="475305" y="793072"/>
                    <a:pt x="474738" y="841961"/>
                  </a:cubicBezTo>
                  <a:cubicBezTo>
                    <a:pt x="474171" y="893126"/>
                    <a:pt x="483603" y="950504"/>
                    <a:pt x="461055" y="956272"/>
                  </a:cubicBezTo>
                  <a:cubicBezTo>
                    <a:pt x="416971" y="967550"/>
                    <a:pt x="322285" y="925296"/>
                    <a:pt x="280671" y="870687"/>
                  </a:cubicBezTo>
                  <a:cubicBezTo>
                    <a:pt x="239056" y="816078"/>
                    <a:pt x="265409" y="791263"/>
                    <a:pt x="294637" y="737916"/>
                  </a:cubicBezTo>
                  <a:cubicBezTo>
                    <a:pt x="333903" y="666265"/>
                    <a:pt x="407417" y="604223"/>
                    <a:pt x="391103" y="589966"/>
                  </a:cubicBezTo>
                  <a:cubicBezTo>
                    <a:pt x="373656" y="574704"/>
                    <a:pt x="293867" y="635896"/>
                    <a:pt x="246423" y="708596"/>
                  </a:cubicBezTo>
                  <a:cubicBezTo>
                    <a:pt x="216548" y="754396"/>
                    <a:pt x="216346" y="823291"/>
                    <a:pt x="199546" y="822162"/>
                  </a:cubicBezTo>
                  <a:cubicBezTo>
                    <a:pt x="156070" y="819243"/>
                    <a:pt x="35354" y="692869"/>
                    <a:pt x="67497" y="582970"/>
                  </a:cubicBezTo>
                  <a:cubicBezTo>
                    <a:pt x="98424" y="477359"/>
                    <a:pt x="323905" y="392599"/>
                    <a:pt x="313258" y="372205"/>
                  </a:cubicBezTo>
                  <a:cubicBezTo>
                    <a:pt x="291601" y="330667"/>
                    <a:pt x="208695" y="363748"/>
                    <a:pt x="141051" y="418200"/>
                  </a:cubicBezTo>
                  <a:cubicBezTo>
                    <a:pt x="80775" y="466733"/>
                    <a:pt x="33897" y="535340"/>
                    <a:pt x="33897" y="535340"/>
                  </a:cubicBezTo>
                  <a:cubicBezTo>
                    <a:pt x="33897" y="535340"/>
                    <a:pt x="-37553" y="362837"/>
                    <a:pt x="27015" y="272479"/>
                  </a:cubicBezTo>
                  <a:cubicBezTo>
                    <a:pt x="91623" y="182121"/>
                    <a:pt x="352242" y="201184"/>
                    <a:pt x="352242" y="201184"/>
                  </a:cubicBezTo>
                  <a:cubicBezTo>
                    <a:pt x="352242" y="201184"/>
                    <a:pt x="398633" y="-8096"/>
                    <a:pt x="569586" y="243"/>
                  </a:cubicBezTo>
                  <a:close/>
                  <a:moveTo>
                    <a:pt x="465508" y="135393"/>
                  </a:moveTo>
                  <a:cubicBezTo>
                    <a:pt x="441017" y="123925"/>
                    <a:pt x="386813" y="214178"/>
                    <a:pt x="398998" y="220384"/>
                  </a:cubicBezTo>
                  <a:cubicBezTo>
                    <a:pt x="411304" y="226638"/>
                    <a:pt x="497812" y="150509"/>
                    <a:pt x="465508" y="135393"/>
                  </a:cubicBezTo>
                  <a:close/>
                  <a:moveTo>
                    <a:pt x="601282" y="321895"/>
                  </a:moveTo>
                  <a:cubicBezTo>
                    <a:pt x="558008" y="318855"/>
                    <a:pt x="472228" y="348191"/>
                    <a:pt x="487692" y="384260"/>
                  </a:cubicBezTo>
                  <a:cubicBezTo>
                    <a:pt x="494250" y="399485"/>
                    <a:pt x="525177" y="382123"/>
                    <a:pt x="559020" y="369974"/>
                  </a:cubicBezTo>
                  <a:cubicBezTo>
                    <a:pt x="590069" y="358818"/>
                    <a:pt x="624437" y="354102"/>
                    <a:pt x="625085" y="336630"/>
                  </a:cubicBezTo>
                  <a:cubicBezTo>
                    <a:pt x="625449" y="327505"/>
                    <a:pt x="615693" y="322911"/>
                    <a:pt x="601282" y="321895"/>
                  </a:cubicBezTo>
                  <a:close/>
                  <a:moveTo>
                    <a:pt x="450773" y="514946"/>
                  </a:moveTo>
                  <a:cubicBezTo>
                    <a:pt x="421707" y="513723"/>
                    <a:pt x="371065" y="558172"/>
                    <a:pt x="420291" y="594431"/>
                  </a:cubicBezTo>
                  <a:cubicBezTo>
                    <a:pt x="441381" y="609971"/>
                    <a:pt x="437536" y="576943"/>
                    <a:pt x="444984" y="552456"/>
                  </a:cubicBezTo>
                  <a:cubicBezTo>
                    <a:pt x="450449" y="534559"/>
                    <a:pt x="472552" y="526823"/>
                    <a:pt x="461500" y="518520"/>
                  </a:cubicBezTo>
                  <a:cubicBezTo>
                    <a:pt x="458586" y="516322"/>
                    <a:pt x="454942" y="515124"/>
                    <a:pt x="450773" y="514946"/>
                  </a:cubicBezTo>
                  <a:close/>
                  <a:moveTo>
                    <a:pt x="589947" y="655606"/>
                  </a:moveTo>
                  <a:cubicBezTo>
                    <a:pt x="588207" y="656080"/>
                    <a:pt x="587519" y="657257"/>
                    <a:pt x="588328" y="659176"/>
                  </a:cubicBezTo>
                  <a:cubicBezTo>
                    <a:pt x="595251" y="675543"/>
                    <a:pt x="635772" y="730233"/>
                    <a:pt x="657227" y="698026"/>
                  </a:cubicBezTo>
                  <a:cubicBezTo>
                    <a:pt x="668400" y="681311"/>
                    <a:pt x="602294" y="652282"/>
                    <a:pt x="589947" y="655606"/>
                  </a:cubicBezTo>
                  <a:close/>
                  <a:moveTo>
                    <a:pt x="541006" y="691476"/>
                  </a:moveTo>
                  <a:cubicBezTo>
                    <a:pt x="504775" y="696957"/>
                    <a:pt x="538779" y="848054"/>
                    <a:pt x="571204" y="848212"/>
                  </a:cubicBezTo>
                  <a:cubicBezTo>
                    <a:pt x="599380" y="848349"/>
                    <a:pt x="593348" y="806994"/>
                    <a:pt x="584159" y="765602"/>
                  </a:cubicBezTo>
                  <a:cubicBezTo>
                    <a:pt x="575536" y="726804"/>
                    <a:pt x="565416" y="687789"/>
                    <a:pt x="541006" y="691476"/>
                  </a:cubicBezTo>
                  <a:close/>
                  <a:moveTo>
                    <a:pt x="714711" y="748486"/>
                  </a:moveTo>
                  <a:cubicBezTo>
                    <a:pt x="702404" y="747425"/>
                    <a:pt x="692932" y="750283"/>
                    <a:pt x="690746" y="758457"/>
                  </a:cubicBezTo>
                  <a:cubicBezTo>
                    <a:pt x="681881" y="791153"/>
                    <a:pt x="713699" y="779576"/>
                    <a:pt x="735397" y="791056"/>
                  </a:cubicBezTo>
                  <a:cubicBezTo>
                    <a:pt x="756892" y="802452"/>
                    <a:pt x="770454" y="832039"/>
                    <a:pt x="784946" y="817847"/>
                  </a:cubicBezTo>
                  <a:cubicBezTo>
                    <a:pt x="814092" y="789271"/>
                    <a:pt x="751549" y="751664"/>
                    <a:pt x="714711" y="748486"/>
                  </a:cubicBezTo>
                  <a:close/>
                </a:path>
              </a:pathLst>
            </a:custGeom>
            <a:solidFill>
              <a:srgbClr val="3d8138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60" name="Google Shape;411;p6"/>
            <p:cNvSpPr/>
            <p:nvPr/>
          </p:nvSpPr>
          <p:spPr>
            <a:xfrm flipH="1">
              <a:off x="789120" y="316080"/>
              <a:ext cx="739080" cy="865440"/>
            </a:xfrm>
            <a:custGeom>
              <a:avLst/>
              <a:gdLst>
                <a:gd name="textAreaLeft" fmla="*/ -360 w 739080"/>
                <a:gd name="textAreaRight" fmla="*/ 739080 w 739080"/>
                <a:gd name="textAreaTop" fmla="*/ 0 h 865440"/>
                <a:gd name="textAreaBottom" fmla="*/ 865800 h 865440"/>
              </a:gdLst>
              <a:ahLst/>
              <a:rect l="textAreaLeft" t="textAreaTop" r="textAreaRight" b="textAreaBottom"/>
              <a:pathLst>
                <a:path w="898793" h="1052217">
                  <a:moveTo>
                    <a:pt x="159380" y="73"/>
                  </a:moveTo>
                  <a:cubicBezTo>
                    <a:pt x="162943" y="450"/>
                    <a:pt x="166343" y="2280"/>
                    <a:pt x="168772" y="5283"/>
                  </a:cubicBezTo>
                  <a:cubicBezTo>
                    <a:pt x="200429" y="44437"/>
                    <a:pt x="229494" y="85392"/>
                    <a:pt x="255686" y="128379"/>
                  </a:cubicBezTo>
                  <a:cubicBezTo>
                    <a:pt x="288637" y="182377"/>
                    <a:pt x="316650" y="239075"/>
                    <a:pt x="342923" y="296574"/>
                  </a:cubicBezTo>
                  <a:cubicBezTo>
                    <a:pt x="352071" y="281948"/>
                    <a:pt x="366361" y="269241"/>
                    <a:pt x="379234" y="258765"/>
                  </a:cubicBezTo>
                  <a:cubicBezTo>
                    <a:pt x="383242" y="255506"/>
                    <a:pt x="387250" y="252316"/>
                    <a:pt x="391298" y="249090"/>
                  </a:cubicBezTo>
                  <a:cubicBezTo>
                    <a:pt x="436232" y="213167"/>
                    <a:pt x="487724" y="184413"/>
                    <a:pt x="542657" y="167079"/>
                  </a:cubicBezTo>
                  <a:cubicBezTo>
                    <a:pt x="569537" y="158602"/>
                    <a:pt x="597226" y="152971"/>
                    <a:pt x="625280" y="152344"/>
                  </a:cubicBezTo>
                  <a:cubicBezTo>
                    <a:pt x="634630" y="152133"/>
                    <a:pt x="644022" y="152570"/>
                    <a:pt x="653414" y="153534"/>
                  </a:cubicBezTo>
                  <a:cubicBezTo>
                    <a:pt x="661105" y="154327"/>
                    <a:pt x="666732" y="161181"/>
                    <a:pt x="665922" y="168864"/>
                  </a:cubicBezTo>
                  <a:cubicBezTo>
                    <a:pt x="665113" y="176547"/>
                    <a:pt x="658271" y="182162"/>
                    <a:pt x="650580" y="181369"/>
                  </a:cubicBezTo>
                  <a:cubicBezTo>
                    <a:pt x="616778" y="177831"/>
                    <a:pt x="583138" y="183579"/>
                    <a:pt x="550875" y="193574"/>
                  </a:cubicBezTo>
                  <a:cubicBezTo>
                    <a:pt x="500961" y="209025"/>
                    <a:pt x="452991" y="234456"/>
                    <a:pt x="411984" y="266804"/>
                  </a:cubicBezTo>
                  <a:cubicBezTo>
                    <a:pt x="406640" y="271018"/>
                    <a:pt x="401337" y="275172"/>
                    <a:pt x="396074" y="279455"/>
                  </a:cubicBezTo>
                  <a:cubicBezTo>
                    <a:pt x="392917" y="281997"/>
                    <a:pt x="389516" y="284790"/>
                    <a:pt x="386400" y="287494"/>
                  </a:cubicBezTo>
                  <a:cubicBezTo>
                    <a:pt x="374336" y="297983"/>
                    <a:pt x="354865" y="315390"/>
                    <a:pt x="361220" y="333485"/>
                  </a:cubicBezTo>
                  <a:cubicBezTo>
                    <a:pt x="361544" y="334400"/>
                    <a:pt x="360977" y="335238"/>
                    <a:pt x="361099" y="336165"/>
                  </a:cubicBezTo>
                  <a:cubicBezTo>
                    <a:pt x="381785" y="383573"/>
                    <a:pt x="400973" y="431579"/>
                    <a:pt x="420485" y="479505"/>
                  </a:cubicBezTo>
                  <a:cubicBezTo>
                    <a:pt x="425666" y="476287"/>
                    <a:pt x="431212" y="473425"/>
                    <a:pt x="436272" y="470870"/>
                  </a:cubicBezTo>
                  <a:cubicBezTo>
                    <a:pt x="462018" y="457880"/>
                    <a:pt x="489424" y="448023"/>
                    <a:pt x="516911" y="439465"/>
                  </a:cubicBezTo>
                  <a:cubicBezTo>
                    <a:pt x="556866" y="427045"/>
                    <a:pt x="597833" y="417718"/>
                    <a:pt x="639286" y="412075"/>
                  </a:cubicBezTo>
                  <a:cubicBezTo>
                    <a:pt x="655802" y="409825"/>
                    <a:pt x="672440" y="408124"/>
                    <a:pt x="689159" y="407315"/>
                  </a:cubicBezTo>
                  <a:cubicBezTo>
                    <a:pt x="705837" y="406501"/>
                    <a:pt x="722475" y="406550"/>
                    <a:pt x="739153" y="407610"/>
                  </a:cubicBezTo>
                  <a:cubicBezTo>
                    <a:pt x="787811" y="410703"/>
                    <a:pt x="836551" y="423009"/>
                    <a:pt x="875332" y="453755"/>
                  </a:cubicBezTo>
                  <a:cubicBezTo>
                    <a:pt x="881404" y="458556"/>
                    <a:pt x="882376" y="467353"/>
                    <a:pt x="877558" y="473400"/>
                  </a:cubicBezTo>
                  <a:cubicBezTo>
                    <a:pt x="872781" y="479448"/>
                    <a:pt x="863997" y="480436"/>
                    <a:pt x="857925" y="475635"/>
                  </a:cubicBezTo>
                  <a:cubicBezTo>
                    <a:pt x="823678" y="448371"/>
                    <a:pt x="780282" y="438202"/>
                    <a:pt x="737372" y="435295"/>
                  </a:cubicBezTo>
                  <a:cubicBezTo>
                    <a:pt x="701829" y="432891"/>
                    <a:pt x="666125" y="435429"/>
                    <a:pt x="630947" y="440655"/>
                  </a:cubicBezTo>
                  <a:cubicBezTo>
                    <a:pt x="595040" y="445987"/>
                    <a:pt x="559498" y="454224"/>
                    <a:pt x="524805" y="464916"/>
                  </a:cubicBezTo>
                  <a:cubicBezTo>
                    <a:pt x="499707" y="472660"/>
                    <a:pt x="474770" y="481505"/>
                    <a:pt x="451129" y="493050"/>
                  </a:cubicBezTo>
                  <a:cubicBezTo>
                    <a:pt x="444692" y="496187"/>
                    <a:pt x="438175" y="499628"/>
                    <a:pt x="432224" y="503616"/>
                  </a:cubicBezTo>
                  <a:cubicBezTo>
                    <a:pt x="431819" y="503903"/>
                    <a:pt x="431374" y="504348"/>
                    <a:pt x="430888" y="504660"/>
                  </a:cubicBezTo>
                  <a:cubicBezTo>
                    <a:pt x="431455" y="506057"/>
                    <a:pt x="432103" y="507429"/>
                    <a:pt x="432669" y="508826"/>
                  </a:cubicBezTo>
                  <a:cubicBezTo>
                    <a:pt x="442709" y="533377"/>
                    <a:pt x="452505" y="558233"/>
                    <a:pt x="463192" y="582506"/>
                  </a:cubicBezTo>
                  <a:cubicBezTo>
                    <a:pt x="467038" y="591254"/>
                    <a:pt x="471410" y="599779"/>
                    <a:pt x="475539" y="608401"/>
                  </a:cubicBezTo>
                  <a:cubicBezTo>
                    <a:pt x="494565" y="602892"/>
                    <a:pt x="514239" y="599127"/>
                    <a:pt x="533751" y="596795"/>
                  </a:cubicBezTo>
                  <a:cubicBezTo>
                    <a:pt x="555247" y="594221"/>
                    <a:pt x="576864" y="593314"/>
                    <a:pt x="598480" y="593816"/>
                  </a:cubicBezTo>
                  <a:cubicBezTo>
                    <a:pt x="663413" y="595326"/>
                    <a:pt x="728142" y="609842"/>
                    <a:pt x="788581" y="632816"/>
                  </a:cubicBezTo>
                  <a:cubicBezTo>
                    <a:pt x="813112" y="642151"/>
                    <a:pt x="837280" y="652906"/>
                    <a:pt x="860151" y="665856"/>
                  </a:cubicBezTo>
                  <a:cubicBezTo>
                    <a:pt x="872336" y="672742"/>
                    <a:pt x="885250" y="680061"/>
                    <a:pt x="895006" y="690267"/>
                  </a:cubicBezTo>
                  <a:cubicBezTo>
                    <a:pt x="900309" y="695865"/>
                    <a:pt x="899985" y="704743"/>
                    <a:pt x="894399" y="710066"/>
                  </a:cubicBezTo>
                  <a:cubicBezTo>
                    <a:pt x="888812" y="715385"/>
                    <a:pt x="879906" y="715215"/>
                    <a:pt x="874603" y="709617"/>
                  </a:cubicBezTo>
                  <a:cubicBezTo>
                    <a:pt x="869260" y="703982"/>
                    <a:pt x="862378" y="699808"/>
                    <a:pt x="855861" y="695776"/>
                  </a:cubicBezTo>
                  <a:cubicBezTo>
                    <a:pt x="847319" y="690501"/>
                    <a:pt x="838453" y="685700"/>
                    <a:pt x="829507" y="681187"/>
                  </a:cubicBezTo>
                  <a:cubicBezTo>
                    <a:pt x="797567" y="665095"/>
                    <a:pt x="763968" y="652332"/>
                    <a:pt x="729640" y="642491"/>
                  </a:cubicBezTo>
                  <a:cubicBezTo>
                    <a:pt x="660174" y="622590"/>
                    <a:pt x="585891" y="614445"/>
                    <a:pt x="514401" y="627306"/>
                  </a:cubicBezTo>
                  <a:cubicBezTo>
                    <a:pt x="505293" y="628946"/>
                    <a:pt x="496387" y="630953"/>
                    <a:pt x="487603" y="633261"/>
                  </a:cubicBezTo>
                  <a:cubicBezTo>
                    <a:pt x="497561" y="652935"/>
                    <a:pt x="507762" y="672455"/>
                    <a:pt x="518125" y="691906"/>
                  </a:cubicBezTo>
                  <a:cubicBezTo>
                    <a:pt x="546381" y="744977"/>
                    <a:pt x="575649" y="797526"/>
                    <a:pt x="605767" y="849532"/>
                  </a:cubicBezTo>
                  <a:cubicBezTo>
                    <a:pt x="627789" y="887499"/>
                    <a:pt x="650378" y="925285"/>
                    <a:pt x="674100" y="962207"/>
                  </a:cubicBezTo>
                  <a:cubicBezTo>
                    <a:pt x="689118" y="985545"/>
                    <a:pt x="704218" y="1009251"/>
                    <a:pt x="722475" y="1030228"/>
                  </a:cubicBezTo>
                  <a:cubicBezTo>
                    <a:pt x="727292" y="1035746"/>
                    <a:pt x="726806" y="1044186"/>
                    <a:pt x="721301" y="1048983"/>
                  </a:cubicBezTo>
                  <a:cubicBezTo>
                    <a:pt x="715755" y="1053784"/>
                    <a:pt x="707335" y="1053161"/>
                    <a:pt x="702518" y="1047643"/>
                  </a:cubicBezTo>
                  <a:cubicBezTo>
                    <a:pt x="682236" y="1024294"/>
                    <a:pt x="665437" y="997754"/>
                    <a:pt x="648799" y="971733"/>
                  </a:cubicBezTo>
                  <a:cubicBezTo>
                    <a:pt x="625967" y="935980"/>
                    <a:pt x="604188" y="899607"/>
                    <a:pt x="582855" y="862927"/>
                  </a:cubicBezTo>
                  <a:cubicBezTo>
                    <a:pt x="551482" y="808925"/>
                    <a:pt x="521000" y="754320"/>
                    <a:pt x="491610" y="699201"/>
                  </a:cubicBezTo>
                  <a:cubicBezTo>
                    <a:pt x="481490" y="680199"/>
                    <a:pt x="471329" y="661136"/>
                    <a:pt x="461573" y="641891"/>
                  </a:cubicBezTo>
                  <a:cubicBezTo>
                    <a:pt x="447607" y="647478"/>
                    <a:pt x="434289" y="654461"/>
                    <a:pt x="421982" y="664221"/>
                  </a:cubicBezTo>
                  <a:cubicBezTo>
                    <a:pt x="392229" y="687753"/>
                    <a:pt x="371381" y="720794"/>
                    <a:pt x="357941" y="755907"/>
                  </a:cubicBezTo>
                  <a:cubicBezTo>
                    <a:pt x="347740" y="782600"/>
                    <a:pt x="341546" y="810824"/>
                    <a:pt x="338915" y="839262"/>
                  </a:cubicBezTo>
                  <a:cubicBezTo>
                    <a:pt x="335879" y="872125"/>
                    <a:pt x="337701" y="905384"/>
                    <a:pt x="346039" y="937352"/>
                  </a:cubicBezTo>
                  <a:cubicBezTo>
                    <a:pt x="347902" y="944424"/>
                    <a:pt x="343773" y="951577"/>
                    <a:pt x="336689" y="953427"/>
                  </a:cubicBezTo>
                  <a:cubicBezTo>
                    <a:pt x="329604" y="955273"/>
                    <a:pt x="322317" y="951124"/>
                    <a:pt x="320456" y="944048"/>
                  </a:cubicBezTo>
                  <a:cubicBezTo>
                    <a:pt x="302361" y="874853"/>
                    <a:pt x="310416" y="795846"/>
                    <a:pt x="339644" y="730756"/>
                  </a:cubicBezTo>
                  <a:cubicBezTo>
                    <a:pt x="355877" y="694638"/>
                    <a:pt x="379680" y="661399"/>
                    <a:pt x="411984" y="638021"/>
                  </a:cubicBezTo>
                  <a:cubicBezTo>
                    <a:pt x="423764" y="629508"/>
                    <a:pt x="436677" y="623169"/>
                    <a:pt x="449955" y="617631"/>
                  </a:cubicBezTo>
                  <a:cubicBezTo>
                    <a:pt x="445664" y="608665"/>
                    <a:pt x="441130" y="599803"/>
                    <a:pt x="437163" y="590691"/>
                  </a:cubicBezTo>
                  <a:cubicBezTo>
                    <a:pt x="423319" y="558816"/>
                    <a:pt x="410405" y="526544"/>
                    <a:pt x="397248" y="494390"/>
                  </a:cubicBezTo>
                  <a:cubicBezTo>
                    <a:pt x="393443" y="485047"/>
                    <a:pt x="389476" y="475748"/>
                    <a:pt x="385630" y="466405"/>
                  </a:cubicBezTo>
                  <a:cubicBezTo>
                    <a:pt x="361018" y="482788"/>
                    <a:pt x="336567" y="499628"/>
                    <a:pt x="313007" y="517460"/>
                  </a:cubicBezTo>
                  <a:cubicBezTo>
                    <a:pt x="291349" y="533831"/>
                    <a:pt x="269287" y="550469"/>
                    <a:pt x="250787" y="570446"/>
                  </a:cubicBezTo>
                  <a:cubicBezTo>
                    <a:pt x="230668" y="592156"/>
                    <a:pt x="214395" y="617356"/>
                    <a:pt x="200469" y="643381"/>
                  </a:cubicBezTo>
                  <a:cubicBezTo>
                    <a:pt x="177800" y="685814"/>
                    <a:pt x="161323" y="731153"/>
                    <a:pt x="148693" y="777492"/>
                  </a:cubicBezTo>
                  <a:cubicBezTo>
                    <a:pt x="146750" y="784543"/>
                    <a:pt x="139505" y="788794"/>
                    <a:pt x="132460" y="786867"/>
                  </a:cubicBezTo>
                  <a:cubicBezTo>
                    <a:pt x="125417" y="784944"/>
                    <a:pt x="121166" y="777548"/>
                    <a:pt x="123069" y="770496"/>
                  </a:cubicBezTo>
                  <a:cubicBezTo>
                    <a:pt x="135213" y="725939"/>
                    <a:pt x="150961" y="682518"/>
                    <a:pt x="171606" y="641151"/>
                  </a:cubicBezTo>
                  <a:cubicBezTo>
                    <a:pt x="187515" y="609239"/>
                    <a:pt x="206379" y="578231"/>
                    <a:pt x="230547" y="551841"/>
                  </a:cubicBezTo>
                  <a:cubicBezTo>
                    <a:pt x="250059" y="530540"/>
                    <a:pt x="273295" y="512708"/>
                    <a:pt x="296207" y="495281"/>
                  </a:cubicBezTo>
                  <a:cubicBezTo>
                    <a:pt x="321670" y="475902"/>
                    <a:pt x="348023" y="457548"/>
                    <a:pt x="374782" y="439910"/>
                  </a:cubicBezTo>
                  <a:cubicBezTo>
                    <a:pt x="357820" y="398712"/>
                    <a:pt x="340129" y="357851"/>
                    <a:pt x="321791" y="317264"/>
                  </a:cubicBezTo>
                  <a:cubicBezTo>
                    <a:pt x="230223" y="292502"/>
                    <a:pt x="116592" y="309350"/>
                    <a:pt x="52672" y="384690"/>
                  </a:cubicBezTo>
                  <a:cubicBezTo>
                    <a:pt x="41459" y="397895"/>
                    <a:pt x="32634" y="412444"/>
                    <a:pt x="25145" y="428005"/>
                  </a:cubicBezTo>
                  <a:cubicBezTo>
                    <a:pt x="21947" y="434587"/>
                    <a:pt x="14013" y="437433"/>
                    <a:pt x="7414" y="434255"/>
                  </a:cubicBezTo>
                  <a:cubicBezTo>
                    <a:pt x="856" y="431077"/>
                    <a:pt x="-1856" y="423127"/>
                    <a:pt x="1342" y="416540"/>
                  </a:cubicBezTo>
                  <a:cubicBezTo>
                    <a:pt x="9802" y="398963"/>
                    <a:pt x="19801" y="382520"/>
                    <a:pt x="32431" y="367570"/>
                  </a:cubicBezTo>
                  <a:cubicBezTo>
                    <a:pt x="86069" y="304011"/>
                    <a:pt x="170068" y="276528"/>
                    <a:pt x="252123" y="278860"/>
                  </a:cubicBezTo>
                  <a:cubicBezTo>
                    <a:pt x="270866" y="279394"/>
                    <a:pt x="289366" y="281989"/>
                    <a:pt x="307502" y="285559"/>
                  </a:cubicBezTo>
                  <a:cubicBezTo>
                    <a:pt x="305032" y="280297"/>
                    <a:pt x="302887" y="274872"/>
                    <a:pt x="300377" y="269634"/>
                  </a:cubicBezTo>
                  <a:cubicBezTo>
                    <a:pt x="273781" y="214458"/>
                    <a:pt x="244310" y="160650"/>
                    <a:pt x="210589" y="109474"/>
                  </a:cubicBezTo>
                  <a:cubicBezTo>
                    <a:pt x="190875" y="79514"/>
                    <a:pt x="169622" y="50732"/>
                    <a:pt x="147034" y="22848"/>
                  </a:cubicBezTo>
                  <a:cubicBezTo>
                    <a:pt x="142176" y="16841"/>
                    <a:pt x="143107" y="8056"/>
                    <a:pt x="149139" y="3199"/>
                  </a:cubicBezTo>
                  <a:cubicBezTo>
                    <a:pt x="152135" y="774"/>
                    <a:pt x="155859" y="-303"/>
                    <a:pt x="159380" y="73"/>
                  </a:cubicBezTo>
                  <a:close/>
                </a:path>
              </a:pathLst>
            </a:custGeom>
            <a:solidFill>
              <a:srgbClr val="23682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961" name="Google Shape;412;p6"/>
          <p:cNvGrpSpPr/>
          <p:nvPr/>
        </p:nvGrpSpPr>
        <p:grpSpPr>
          <a:xfrm>
            <a:off x="1443240" y="-152280"/>
            <a:ext cx="959760" cy="866520"/>
            <a:chOff x="1443240" y="-152280"/>
            <a:chExt cx="959760" cy="866520"/>
          </a:xfrm>
        </p:grpSpPr>
        <p:sp>
          <p:nvSpPr>
            <p:cNvPr id="962" name="Google Shape;413;p6"/>
            <p:cNvSpPr/>
            <p:nvPr/>
          </p:nvSpPr>
          <p:spPr>
            <a:xfrm flipH="1">
              <a:off x="1443240" y="-152280"/>
              <a:ext cx="959760" cy="866520"/>
            </a:xfrm>
            <a:custGeom>
              <a:avLst/>
              <a:gdLst>
                <a:gd name="textAreaLeft" fmla="*/ 360 w 959760"/>
                <a:gd name="textAreaRight" fmla="*/ 960480 w 959760"/>
                <a:gd name="textAreaTop" fmla="*/ 0 h 866520"/>
                <a:gd name="textAreaBottom" fmla="*/ 866880 h 866520"/>
              </a:gdLst>
              <a:ahLst/>
              <a:rect l="textAreaLeft" t="textAreaTop" r="textAreaRight" b="textAreaBottom"/>
              <a:pathLst>
                <a:path w="1166953" h="1053710">
                  <a:moveTo>
                    <a:pt x="739714" y="18782"/>
                  </a:moveTo>
                  <a:cubicBezTo>
                    <a:pt x="563661" y="-49578"/>
                    <a:pt x="438210" y="90657"/>
                    <a:pt x="438169" y="90650"/>
                  </a:cubicBezTo>
                  <a:cubicBezTo>
                    <a:pt x="438169" y="90650"/>
                    <a:pt x="515488" y="122449"/>
                    <a:pt x="583537" y="167102"/>
                  </a:cubicBezTo>
                  <a:cubicBezTo>
                    <a:pt x="647254" y="208877"/>
                    <a:pt x="694334" y="334683"/>
                    <a:pt x="671300" y="353450"/>
                  </a:cubicBezTo>
                  <a:cubicBezTo>
                    <a:pt x="632722" y="384937"/>
                    <a:pt x="555200" y="175785"/>
                    <a:pt x="439990" y="144676"/>
                  </a:cubicBezTo>
                  <a:cubicBezTo>
                    <a:pt x="257461" y="95387"/>
                    <a:pt x="148485" y="312329"/>
                    <a:pt x="148485" y="312329"/>
                  </a:cubicBezTo>
                  <a:cubicBezTo>
                    <a:pt x="148485" y="312329"/>
                    <a:pt x="230581" y="322533"/>
                    <a:pt x="302597" y="357442"/>
                  </a:cubicBezTo>
                  <a:cubicBezTo>
                    <a:pt x="376759" y="393389"/>
                    <a:pt x="440800" y="454438"/>
                    <a:pt x="430194" y="479381"/>
                  </a:cubicBezTo>
                  <a:cubicBezTo>
                    <a:pt x="421045" y="500955"/>
                    <a:pt x="323566" y="457768"/>
                    <a:pt x="230703" y="423205"/>
                  </a:cubicBezTo>
                  <a:cubicBezTo>
                    <a:pt x="155853" y="395355"/>
                    <a:pt x="84039" y="373211"/>
                    <a:pt x="63879" y="394904"/>
                  </a:cubicBezTo>
                  <a:cubicBezTo>
                    <a:pt x="-3482" y="467461"/>
                    <a:pt x="18823" y="685666"/>
                    <a:pt x="18823" y="685674"/>
                  </a:cubicBezTo>
                  <a:cubicBezTo>
                    <a:pt x="18823" y="685674"/>
                    <a:pt x="290655" y="563721"/>
                    <a:pt x="285069" y="635300"/>
                  </a:cubicBezTo>
                  <a:cubicBezTo>
                    <a:pt x="280980" y="687269"/>
                    <a:pt x="124358" y="595130"/>
                    <a:pt x="90678" y="806859"/>
                  </a:cubicBezTo>
                  <a:cubicBezTo>
                    <a:pt x="77683" y="888409"/>
                    <a:pt x="0" y="998202"/>
                    <a:pt x="0" y="998210"/>
                  </a:cubicBezTo>
                  <a:cubicBezTo>
                    <a:pt x="0" y="998210"/>
                    <a:pt x="127313" y="963056"/>
                    <a:pt x="220299" y="961348"/>
                  </a:cubicBezTo>
                  <a:cubicBezTo>
                    <a:pt x="295229" y="959971"/>
                    <a:pt x="380200" y="997113"/>
                    <a:pt x="400400" y="965902"/>
                  </a:cubicBezTo>
                  <a:cubicBezTo>
                    <a:pt x="424567" y="928546"/>
                    <a:pt x="433109" y="798953"/>
                    <a:pt x="469623" y="807778"/>
                  </a:cubicBezTo>
                  <a:cubicBezTo>
                    <a:pt x="487434" y="812093"/>
                    <a:pt x="478691" y="860120"/>
                    <a:pt x="457317" y="909629"/>
                  </a:cubicBezTo>
                  <a:cubicBezTo>
                    <a:pt x="434890" y="961449"/>
                    <a:pt x="399631" y="1015046"/>
                    <a:pt x="419790" y="1030980"/>
                  </a:cubicBezTo>
                  <a:cubicBezTo>
                    <a:pt x="459138" y="1062138"/>
                    <a:pt x="573538" y="1062081"/>
                    <a:pt x="640008" y="1025733"/>
                  </a:cubicBezTo>
                  <a:cubicBezTo>
                    <a:pt x="706438" y="989381"/>
                    <a:pt x="691055" y="952539"/>
                    <a:pt x="685509" y="885648"/>
                  </a:cubicBezTo>
                  <a:cubicBezTo>
                    <a:pt x="678142" y="795812"/>
                    <a:pt x="631912" y="700276"/>
                    <a:pt x="654744" y="693232"/>
                  </a:cubicBezTo>
                  <a:cubicBezTo>
                    <a:pt x="679194" y="685699"/>
                    <a:pt x="732103" y="783178"/>
                    <a:pt x="747284" y="877750"/>
                  </a:cubicBezTo>
                  <a:cubicBezTo>
                    <a:pt x="756837" y="937330"/>
                    <a:pt x="726112" y="1006845"/>
                    <a:pt x="743559" y="1013257"/>
                  </a:cubicBezTo>
                  <a:cubicBezTo>
                    <a:pt x="788656" y="1029830"/>
                    <a:pt x="967056" y="956676"/>
                    <a:pt x="984018" y="831484"/>
                  </a:cubicBezTo>
                  <a:cubicBezTo>
                    <a:pt x="1000292" y="711170"/>
                    <a:pt x="811082" y="524506"/>
                    <a:pt x="830999" y="508733"/>
                  </a:cubicBezTo>
                  <a:cubicBezTo>
                    <a:pt x="871480" y="476600"/>
                    <a:pt x="940177" y="547168"/>
                    <a:pt x="983897" y="632413"/>
                  </a:cubicBezTo>
                  <a:cubicBezTo>
                    <a:pt x="1022839" y="708389"/>
                    <a:pt x="1039275" y="798577"/>
                    <a:pt x="1039316" y="798589"/>
                  </a:cubicBezTo>
                  <a:cubicBezTo>
                    <a:pt x="1039316" y="798589"/>
                    <a:pt x="1188732" y="656819"/>
                    <a:pt x="1164241" y="536756"/>
                  </a:cubicBezTo>
                  <a:cubicBezTo>
                    <a:pt x="1139709" y="416691"/>
                    <a:pt x="868484" y="318867"/>
                    <a:pt x="868484" y="318867"/>
                  </a:cubicBezTo>
                  <a:cubicBezTo>
                    <a:pt x="868484" y="318867"/>
                    <a:pt x="915726" y="87142"/>
                    <a:pt x="739714" y="18782"/>
                  </a:cubicBezTo>
                  <a:close/>
                  <a:moveTo>
                    <a:pt x="783879" y="201704"/>
                  </a:moveTo>
                  <a:cubicBezTo>
                    <a:pt x="813713" y="201149"/>
                    <a:pt x="827842" y="316455"/>
                    <a:pt x="812742" y="317232"/>
                  </a:cubicBezTo>
                  <a:cubicBezTo>
                    <a:pt x="797521" y="318003"/>
                    <a:pt x="744571" y="202448"/>
                    <a:pt x="783879" y="201704"/>
                  </a:cubicBezTo>
                  <a:close/>
                  <a:moveTo>
                    <a:pt x="563337" y="328705"/>
                  </a:moveTo>
                  <a:cubicBezTo>
                    <a:pt x="608311" y="345076"/>
                    <a:pt x="681583" y="413155"/>
                    <a:pt x="649764" y="442552"/>
                  </a:cubicBezTo>
                  <a:cubicBezTo>
                    <a:pt x="636365" y="454960"/>
                    <a:pt x="612967" y="423568"/>
                    <a:pt x="584347" y="396138"/>
                  </a:cubicBezTo>
                  <a:cubicBezTo>
                    <a:pt x="558074" y="370956"/>
                    <a:pt x="525527" y="350756"/>
                    <a:pt x="532693" y="332862"/>
                  </a:cubicBezTo>
                  <a:cubicBezTo>
                    <a:pt x="536457" y="323512"/>
                    <a:pt x="548318" y="323244"/>
                    <a:pt x="563337" y="328705"/>
                  </a:cubicBezTo>
                  <a:close/>
                  <a:moveTo>
                    <a:pt x="628309" y="590831"/>
                  </a:moveTo>
                  <a:cubicBezTo>
                    <a:pt x="658144" y="602655"/>
                    <a:pt x="689233" y="670198"/>
                    <a:pt x="623371" y="684634"/>
                  </a:cubicBezTo>
                  <a:cubicBezTo>
                    <a:pt x="595114" y="690824"/>
                    <a:pt x="613817" y="659256"/>
                    <a:pt x="617299" y="631239"/>
                  </a:cubicBezTo>
                  <a:cubicBezTo>
                    <a:pt x="619849" y="610760"/>
                    <a:pt x="601066" y="593037"/>
                    <a:pt x="615881" y="589621"/>
                  </a:cubicBezTo>
                  <a:cubicBezTo>
                    <a:pt x="619808" y="588718"/>
                    <a:pt x="624018" y="589143"/>
                    <a:pt x="628309" y="590831"/>
                  </a:cubicBezTo>
                  <a:close/>
                  <a:moveTo>
                    <a:pt x="424891" y="670093"/>
                  </a:moveTo>
                  <a:cubicBezTo>
                    <a:pt x="426429" y="671364"/>
                    <a:pt x="426591" y="672862"/>
                    <a:pt x="424932" y="674429"/>
                  </a:cubicBezTo>
                  <a:cubicBezTo>
                    <a:pt x="410601" y="687812"/>
                    <a:pt x="345224" y="724735"/>
                    <a:pt x="338018" y="682634"/>
                  </a:cubicBezTo>
                  <a:cubicBezTo>
                    <a:pt x="334294" y="660783"/>
                    <a:pt x="413961" y="661208"/>
                    <a:pt x="424891" y="670093"/>
                  </a:cubicBezTo>
                  <a:close/>
                  <a:moveTo>
                    <a:pt x="458126" y="728232"/>
                  </a:moveTo>
                  <a:cubicBezTo>
                    <a:pt x="492171" y="750028"/>
                    <a:pt x="390037" y="887012"/>
                    <a:pt x="357287" y="872621"/>
                  </a:cubicBezTo>
                  <a:cubicBezTo>
                    <a:pt x="328829" y="860112"/>
                    <a:pt x="353482" y="821137"/>
                    <a:pt x="381333" y="783554"/>
                  </a:cubicBezTo>
                  <a:cubicBezTo>
                    <a:pt x="407443" y="748323"/>
                    <a:pt x="435173" y="713554"/>
                    <a:pt x="458126" y="728232"/>
                  </a:cubicBezTo>
                  <a:close/>
                  <a:moveTo>
                    <a:pt x="257461" y="707688"/>
                  </a:moveTo>
                  <a:cubicBezTo>
                    <a:pt x="270333" y="712133"/>
                    <a:pt x="278592" y="719270"/>
                    <a:pt x="277134" y="728500"/>
                  </a:cubicBezTo>
                  <a:cubicBezTo>
                    <a:pt x="271386" y="765414"/>
                    <a:pt x="244506" y="739466"/>
                    <a:pt x="217506" y="741300"/>
                  </a:cubicBezTo>
                  <a:cubicBezTo>
                    <a:pt x="190707" y="743121"/>
                    <a:pt x="163746" y="766851"/>
                    <a:pt x="155529" y="746044"/>
                  </a:cubicBezTo>
                  <a:cubicBezTo>
                    <a:pt x="138972" y="704154"/>
                    <a:pt x="218922" y="694350"/>
                    <a:pt x="257461" y="707688"/>
                  </a:cubicBezTo>
                  <a:close/>
                </a:path>
              </a:pathLst>
            </a:custGeom>
            <a:solidFill>
              <a:srgbClr val="3d8138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63" name="Google Shape;414;p6"/>
            <p:cNvSpPr/>
            <p:nvPr/>
          </p:nvSpPr>
          <p:spPr>
            <a:xfrm flipH="1">
              <a:off x="1470240" y="-94320"/>
              <a:ext cx="880920" cy="783000"/>
            </a:xfrm>
            <a:custGeom>
              <a:avLst/>
              <a:gdLst>
                <a:gd name="textAreaLeft" fmla="*/ -360 w 880920"/>
                <a:gd name="textAreaRight" fmla="*/ 880920 w 880920"/>
                <a:gd name="textAreaTop" fmla="*/ 0 h 783000"/>
                <a:gd name="textAreaBottom" fmla="*/ 783360 h 783000"/>
              </a:gdLst>
              <a:ahLst/>
              <a:rect l="textAreaLeft" t="textAreaTop" r="textAreaRight" b="textAreaBottom"/>
              <a:pathLst>
                <a:path w="1071370" h="952366">
                  <a:moveTo>
                    <a:pt x="1060731" y="67944"/>
                  </a:moveTo>
                  <a:cubicBezTo>
                    <a:pt x="1056966" y="66726"/>
                    <a:pt x="1052715" y="67048"/>
                    <a:pt x="1048910" y="68984"/>
                  </a:cubicBezTo>
                  <a:cubicBezTo>
                    <a:pt x="999482" y="94235"/>
                    <a:pt x="951755" y="122445"/>
                    <a:pt x="906052" y="154005"/>
                  </a:cubicBezTo>
                  <a:cubicBezTo>
                    <a:pt x="848609" y="193644"/>
                    <a:pt x="794931" y="238193"/>
                    <a:pt x="742629" y="284344"/>
                  </a:cubicBezTo>
                  <a:cubicBezTo>
                    <a:pt x="739957" y="265492"/>
                    <a:pt x="731254" y="246272"/>
                    <a:pt x="722996" y="229936"/>
                  </a:cubicBezTo>
                  <a:cubicBezTo>
                    <a:pt x="720445" y="224850"/>
                    <a:pt x="717814" y="219833"/>
                    <a:pt x="715183" y="214772"/>
                  </a:cubicBezTo>
                  <a:cubicBezTo>
                    <a:pt x="686036" y="158388"/>
                    <a:pt x="647053" y="106288"/>
                    <a:pt x="599447" y="64148"/>
                  </a:cubicBezTo>
                  <a:cubicBezTo>
                    <a:pt x="576170" y="43537"/>
                    <a:pt x="550829" y="25434"/>
                    <a:pt x="522816" y="12204"/>
                  </a:cubicBezTo>
                  <a:cubicBezTo>
                    <a:pt x="513505" y="7793"/>
                    <a:pt x="503871" y="4026"/>
                    <a:pt x="493953" y="772"/>
                  </a:cubicBezTo>
                  <a:cubicBezTo>
                    <a:pt x="485856" y="-1877"/>
                    <a:pt x="477113" y="2508"/>
                    <a:pt x="474441" y="10608"/>
                  </a:cubicBezTo>
                  <a:cubicBezTo>
                    <a:pt x="471809" y="18707"/>
                    <a:pt x="476181" y="27444"/>
                    <a:pt x="484277" y="30092"/>
                  </a:cubicBezTo>
                  <a:cubicBezTo>
                    <a:pt x="519942" y="41703"/>
                    <a:pt x="551274" y="62610"/>
                    <a:pt x="579328" y="87172"/>
                  </a:cubicBezTo>
                  <a:cubicBezTo>
                    <a:pt x="622683" y="125155"/>
                    <a:pt x="659561" y="172311"/>
                    <a:pt x="686401" y="223332"/>
                  </a:cubicBezTo>
                  <a:cubicBezTo>
                    <a:pt x="689882" y="229980"/>
                    <a:pt x="693363" y="236542"/>
                    <a:pt x="696764" y="243234"/>
                  </a:cubicBezTo>
                  <a:cubicBezTo>
                    <a:pt x="698788" y="247207"/>
                    <a:pt x="700974" y="251553"/>
                    <a:pt x="702917" y="255678"/>
                  </a:cubicBezTo>
                  <a:cubicBezTo>
                    <a:pt x="710325" y="271662"/>
                    <a:pt x="722145" y="297955"/>
                    <a:pt x="707613" y="313325"/>
                  </a:cubicBezTo>
                  <a:cubicBezTo>
                    <a:pt x="706884" y="314102"/>
                    <a:pt x="707046" y="315202"/>
                    <a:pt x="706560" y="316091"/>
                  </a:cubicBezTo>
                  <a:cubicBezTo>
                    <a:pt x="664419" y="354575"/>
                    <a:pt x="623493" y="394331"/>
                    <a:pt x="582323" y="433878"/>
                  </a:cubicBezTo>
                  <a:cubicBezTo>
                    <a:pt x="578558" y="428305"/>
                    <a:pt x="574268" y="422936"/>
                    <a:pt x="570300" y="418093"/>
                  </a:cubicBezTo>
                  <a:cubicBezTo>
                    <a:pt x="550181" y="393436"/>
                    <a:pt x="526985" y="371194"/>
                    <a:pt x="503101" y="350218"/>
                  </a:cubicBezTo>
                  <a:cubicBezTo>
                    <a:pt x="468450" y="319774"/>
                    <a:pt x="431328" y="291968"/>
                    <a:pt x="392102" y="267678"/>
                  </a:cubicBezTo>
                  <a:cubicBezTo>
                    <a:pt x="376435" y="257983"/>
                    <a:pt x="360445" y="248805"/>
                    <a:pt x="343970" y="240488"/>
                  </a:cubicBezTo>
                  <a:cubicBezTo>
                    <a:pt x="327534" y="232177"/>
                    <a:pt x="310734" y="224754"/>
                    <a:pt x="293449" y="218332"/>
                  </a:cubicBezTo>
                  <a:cubicBezTo>
                    <a:pt x="243009" y="199596"/>
                    <a:pt x="188360" y="190114"/>
                    <a:pt x="135491" y="203678"/>
                  </a:cubicBezTo>
                  <a:cubicBezTo>
                    <a:pt x="127233" y="205802"/>
                    <a:pt x="122254" y="214218"/>
                    <a:pt x="124400" y="222476"/>
                  </a:cubicBezTo>
                  <a:cubicBezTo>
                    <a:pt x="126545" y="230728"/>
                    <a:pt x="134965" y="235673"/>
                    <a:pt x="143223" y="233549"/>
                  </a:cubicBezTo>
                  <a:cubicBezTo>
                    <a:pt x="189979" y="221454"/>
                    <a:pt x="238273" y="230690"/>
                    <a:pt x="282803" y="247034"/>
                  </a:cubicBezTo>
                  <a:cubicBezTo>
                    <a:pt x="319722" y="260568"/>
                    <a:pt x="354576" y="279161"/>
                    <a:pt x="387689" y="300222"/>
                  </a:cubicBezTo>
                  <a:cubicBezTo>
                    <a:pt x="421451" y="321712"/>
                    <a:pt x="453593" y="345982"/>
                    <a:pt x="483711" y="372326"/>
                  </a:cubicBezTo>
                  <a:cubicBezTo>
                    <a:pt x="505571" y="391407"/>
                    <a:pt x="526702" y="411510"/>
                    <a:pt x="545364" y="433760"/>
                  </a:cubicBezTo>
                  <a:cubicBezTo>
                    <a:pt x="550424" y="439809"/>
                    <a:pt x="555444" y="446209"/>
                    <a:pt x="559654" y="452900"/>
                  </a:cubicBezTo>
                  <a:cubicBezTo>
                    <a:pt x="559937" y="453378"/>
                    <a:pt x="560180" y="454022"/>
                    <a:pt x="560545" y="454552"/>
                  </a:cubicBezTo>
                  <a:cubicBezTo>
                    <a:pt x="559330" y="455706"/>
                    <a:pt x="558075" y="456803"/>
                    <a:pt x="556861" y="457948"/>
                  </a:cubicBezTo>
                  <a:cubicBezTo>
                    <a:pt x="535729" y="478185"/>
                    <a:pt x="514719" y="498838"/>
                    <a:pt x="493022" y="518500"/>
                  </a:cubicBezTo>
                  <a:cubicBezTo>
                    <a:pt x="485209" y="525584"/>
                    <a:pt x="476991" y="532223"/>
                    <a:pt x="468935" y="539052"/>
                  </a:cubicBezTo>
                  <a:cubicBezTo>
                    <a:pt x="452257" y="524953"/>
                    <a:pt x="434121" y="512327"/>
                    <a:pt x="415500" y="501219"/>
                  </a:cubicBezTo>
                  <a:cubicBezTo>
                    <a:pt x="394976" y="488969"/>
                    <a:pt x="373642" y="478355"/>
                    <a:pt x="351580" y="469145"/>
                  </a:cubicBezTo>
                  <a:cubicBezTo>
                    <a:pt x="285515" y="441523"/>
                    <a:pt x="213741" y="427079"/>
                    <a:pt x="142535" y="423098"/>
                  </a:cubicBezTo>
                  <a:cubicBezTo>
                    <a:pt x="113591" y="421480"/>
                    <a:pt x="84404" y="421477"/>
                    <a:pt x="55541" y="424251"/>
                  </a:cubicBezTo>
                  <a:cubicBezTo>
                    <a:pt x="40198" y="425728"/>
                    <a:pt x="23884" y="427303"/>
                    <a:pt x="9473" y="433213"/>
                  </a:cubicBezTo>
                  <a:cubicBezTo>
                    <a:pt x="1620" y="436463"/>
                    <a:pt x="-2064" y="445549"/>
                    <a:pt x="1174" y="453431"/>
                  </a:cubicBezTo>
                  <a:cubicBezTo>
                    <a:pt x="4454" y="461308"/>
                    <a:pt x="13481" y="465117"/>
                    <a:pt x="21334" y="461871"/>
                  </a:cubicBezTo>
                  <a:cubicBezTo>
                    <a:pt x="29228" y="458580"/>
                    <a:pt x="38053" y="457475"/>
                    <a:pt x="46473" y="456341"/>
                  </a:cubicBezTo>
                  <a:cubicBezTo>
                    <a:pt x="57403" y="454855"/>
                    <a:pt x="68495" y="453997"/>
                    <a:pt x="79546" y="453471"/>
                  </a:cubicBezTo>
                  <a:cubicBezTo>
                    <a:pt x="118934" y="451585"/>
                    <a:pt x="158565" y="453807"/>
                    <a:pt x="197589" y="459316"/>
                  </a:cubicBezTo>
                  <a:cubicBezTo>
                    <a:pt x="276487" y="470441"/>
                    <a:pt x="355021" y="495584"/>
                    <a:pt x="421329" y="540660"/>
                  </a:cubicBezTo>
                  <a:cubicBezTo>
                    <a:pt x="429749" y="546404"/>
                    <a:pt x="437805" y="552419"/>
                    <a:pt x="445618" y="558690"/>
                  </a:cubicBezTo>
                  <a:cubicBezTo>
                    <a:pt x="426754" y="574044"/>
                    <a:pt x="407728" y="589136"/>
                    <a:pt x="388540" y="604090"/>
                  </a:cubicBezTo>
                  <a:cubicBezTo>
                    <a:pt x="336278" y="644895"/>
                    <a:pt x="283167" y="684704"/>
                    <a:pt x="229408" y="723578"/>
                  </a:cubicBezTo>
                  <a:cubicBezTo>
                    <a:pt x="190182" y="751955"/>
                    <a:pt x="150469" y="779908"/>
                    <a:pt x="109988" y="806455"/>
                  </a:cubicBezTo>
                  <a:cubicBezTo>
                    <a:pt x="84364" y="823235"/>
                    <a:pt x="58496" y="840334"/>
                    <a:pt x="30685" y="853284"/>
                  </a:cubicBezTo>
                  <a:cubicBezTo>
                    <a:pt x="23358" y="856689"/>
                    <a:pt x="20079" y="865408"/>
                    <a:pt x="23480" y="872719"/>
                  </a:cubicBezTo>
                  <a:cubicBezTo>
                    <a:pt x="26880" y="880034"/>
                    <a:pt x="35664" y="883192"/>
                    <a:pt x="42951" y="879791"/>
                  </a:cubicBezTo>
                  <a:cubicBezTo>
                    <a:pt x="73919" y="865380"/>
                    <a:pt x="102782" y="846176"/>
                    <a:pt x="131200" y="827417"/>
                  </a:cubicBezTo>
                  <a:cubicBezTo>
                    <a:pt x="170265" y="801642"/>
                    <a:pt x="208560" y="774763"/>
                    <a:pt x="246491" y="747373"/>
                  </a:cubicBezTo>
                  <a:cubicBezTo>
                    <a:pt x="302395" y="707046"/>
                    <a:pt x="357612" y="665690"/>
                    <a:pt x="411978" y="623338"/>
                  </a:cubicBezTo>
                  <a:cubicBezTo>
                    <a:pt x="430721" y="608737"/>
                    <a:pt x="449504" y="594087"/>
                    <a:pt x="468004" y="579084"/>
                  </a:cubicBezTo>
                  <a:cubicBezTo>
                    <a:pt x="479582" y="590978"/>
                    <a:pt x="489864" y="603992"/>
                    <a:pt x="497879" y="619363"/>
                  </a:cubicBezTo>
                  <a:cubicBezTo>
                    <a:pt x="517270" y="656424"/>
                    <a:pt x="523423" y="699083"/>
                    <a:pt x="521237" y="740507"/>
                  </a:cubicBezTo>
                  <a:cubicBezTo>
                    <a:pt x="519537" y="771990"/>
                    <a:pt x="513100" y="803225"/>
                    <a:pt x="502980" y="833064"/>
                  </a:cubicBezTo>
                  <a:cubicBezTo>
                    <a:pt x="491281" y="867542"/>
                    <a:pt x="474522" y="900242"/>
                    <a:pt x="451731" y="928709"/>
                  </a:cubicBezTo>
                  <a:cubicBezTo>
                    <a:pt x="446711" y="935008"/>
                    <a:pt x="447683" y="944079"/>
                    <a:pt x="453998" y="949119"/>
                  </a:cubicBezTo>
                  <a:cubicBezTo>
                    <a:pt x="460272" y="954159"/>
                    <a:pt x="469502" y="953253"/>
                    <a:pt x="474522" y="946954"/>
                  </a:cubicBezTo>
                  <a:cubicBezTo>
                    <a:pt x="523828" y="885337"/>
                    <a:pt x="551193" y="802096"/>
                    <a:pt x="550950" y="723376"/>
                  </a:cubicBezTo>
                  <a:cubicBezTo>
                    <a:pt x="550829" y="679701"/>
                    <a:pt x="541761" y="635503"/>
                    <a:pt x="519699" y="597443"/>
                  </a:cubicBezTo>
                  <a:cubicBezTo>
                    <a:pt x="511683" y="583578"/>
                    <a:pt x="501482" y="571389"/>
                    <a:pt x="490593" y="559848"/>
                  </a:cubicBezTo>
                  <a:cubicBezTo>
                    <a:pt x="498972" y="552739"/>
                    <a:pt x="507514" y="545845"/>
                    <a:pt x="515610" y="538445"/>
                  </a:cubicBezTo>
                  <a:cubicBezTo>
                    <a:pt x="543866" y="512537"/>
                    <a:pt x="571353" y="485803"/>
                    <a:pt x="599042" y="459304"/>
                  </a:cubicBezTo>
                  <a:cubicBezTo>
                    <a:pt x="607098" y="451609"/>
                    <a:pt x="615235" y="444006"/>
                    <a:pt x="623331" y="436317"/>
                  </a:cubicBezTo>
                  <a:cubicBezTo>
                    <a:pt x="640778" y="463891"/>
                    <a:pt x="657821" y="491827"/>
                    <a:pt x="673608" y="520382"/>
                  </a:cubicBezTo>
                  <a:cubicBezTo>
                    <a:pt x="688060" y="546606"/>
                    <a:pt x="702796" y="573275"/>
                    <a:pt x="712511" y="601721"/>
                  </a:cubicBezTo>
                  <a:cubicBezTo>
                    <a:pt x="723036" y="632629"/>
                    <a:pt x="728096" y="665342"/>
                    <a:pt x="730444" y="697816"/>
                  </a:cubicBezTo>
                  <a:cubicBezTo>
                    <a:pt x="734249" y="750761"/>
                    <a:pt x="730485" y="803852"/>
                    <a:pt x="722429" y="856227"/>
                  </a:cubicBezTo>
                  <a:cubicBezTo>
                    <a:pt x="721214" y="864202"/>
                    <a:pt x="726598" y="871731"/>
                    <a:pt x="734573" y="872962"/>
                  </a:cubicBezTo>
                  <a:cubicBezTo>
                    <a:pt x="742548" y="874189"/>
                    <a:pt x="750159" y="868651"/>
                    <a:pt x="751373" y="860672"/>
                  </a:cubicBezTo>
                  <a:cubicBezTo>
                    <a:pt x="759145" y="810313"/>
                    <a:pt x="762748" y="759485"/>
                    <a:pt x="760562" y="708531"/>
                  </a:cubicBezTo>
                  <a:cubicBezTo>
                    <a:pt x="758862" y="669232"/>
                    <a:pt x="753761" y="629500"/>
                    <a:pt x="741253" y="592063"/>
                  </a:cubicBezTo>
                  <a:cubicBezTo>
                    <a:pt x="731173" y="561839"/>
                    <a:pt x="715749" y="533430"/>
                    <a:pt x="700488" y="505587"/>
                  </a:cubicBezTo>
                  <a:cubicBezTo>
                    <a:pt x="683527" y="474618"/>
                    <a:pt x="665188" y="444279"/>
                    <a:pt x="646162" y="414496"/>
                  </a:cubicBezTo>
                  <a:cubicBezTo>
                    <a:pt x="681745" y="380584"/>
                    <a:pt x="717936" y="347362"/>
                    <a:pt x="754652" y="314685"/>
                  </a:cubicBezTo>
                  <a:cubicBezTo>
                    <a:pt x="858041" y="330857"/>
                    <a:pt x="964992" y="398857"/>
                    <a:pt x="995556" y="503477"/>
                  </a:cubicBezTo>
                  <a:cubicBezTo>
                    <a:pt x="1000940" y="521815"/>
                    <a:pt x="1003288" y="540441"/>
                    <a:pt x="1003855" y="559491"/>
                  </a:cubicBezTo>
                  <a:cubicBezTo>
                    <a:pt x="1004097" y="567555"/>
                    <a:pt x="1010817" y="573984"/>
                    <a:pt x="1018914" y="573745"/>
                  </a:cubicBezTo>
                  <a:cubicBezTo>
                    <a:pt x="1026969" y="573498"/>
                    <a:pt x="1033284" y="566705"/>
                    <a:pt x="1033001" y="558633"/>
                  </a:cubicBezTo>
                  <a:cubicBezTo>
                    <a:pt x="1032353" y="537113"/>
                    <a:pt x="1029682" y="516047"/>
                    <a:pt x="1023650" y="495316"/>
                  </a:cubicBezTo>
                  <a:cubicBezTo>
                    <a:pt x="998147" y="407181"/>
                    <a:pt x="925807" y="341755"/>
                    <a:pt x="842091" y="307264"/>
                  </a:cubicBezTo>
                  <a:cubicBezTo>
                    <a:pt x="822944" y="299389"/>
                    <a:pt x="803148" y="293702"/>
                    <a:pt x="783272" y="289151"/>
                  </a:cubicBezTo>
                  <a:cubicBezTo>
                    <a:pt x="788130" y="284960"/>
                    <a:pt x="792704" y="280456"/>
                    <a:pt x="797602" y="276308"/>
                  </a:cubicBezTo>
                  <a:cubicBezTo>
                    <a:pt x="849176" y="232643"/>
                    <a:pt x="903056" y="191652"/>
                    <a:pt x="959973" y="155206"/>
                  </a:cubicBezTo>
                  <a:cubicBezTo>
                    <a:pt x="993329" y="133872"/>
                    <a:pt x="1027698" y="114417"/>
                    <a:pt x="1062957" y="96442"/>
                  </a:cubicBezTo>
                  <a:cubicBezTo>
                    <a:pt x="1070527" y="92570"/>
                    <a:pt x="1073563" y="83309"/>
                    <a:pt x="1069677" y="75706"/>
                  </a:cubicBezTo>
                  <a:cubicBezTo>
                    <a:pt x="1067734" y="71911"/>
                    <a:pt x="1064455" y="69156"/>
                    <a:pt x="1060731" y="67944"/>
                  </a:cubicBezTo>
                  <a:close/>
                </a:path>
              </a:pathLst>
            </a:custGeom>
            <a:solidFill>
              <a:srgbClr val="23682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964" name="Google Shape;415;p6"/>
          <p:cNvSpPr/>
          <p:nvPr/>
        </p:nvSpPr>
        <p:spPr>
          <a:xfrm flipH="1">
            <a:off x="1284840" y="179280"/>
            <a:ext cx="1202400" cy="292320"/>
          </a:xfrm>
          <a:custGeom>
            <a:avLst/>
            <a:gdLst>
              <a:gd name="textAreaLeft" fmla="*/ 360 w 1202400"/>
              <a:gd name="textAreaRight" fmla="*/ 1203120 w 1202400"/>
              <a:gd name="textAreaTop" fmla="*/ 0 h 292320"/>
              <a:gd name="textAreaBottom" fmla="*/ 292680 h 292320"/>
            </a:gdLst>
            <a:ahLst/>
            <a:rect l="textAreaLeft" t="textAreaTop" r="textAreaRight" b="textAreaBottom"/>
            <a:pathLst>
              <a:path w="1484973" h="361492">
                <a:moveTo>
                  <a:pt x="1484974" y="132122"/>
                </a:moveTo>
                <a:cubicBezTo>
                  <a:pt x="1484974" y="132122"/>
                  <a:pt x="1295522" y="136348"/>
                  <a:pt x="1157197" y="101049"/>
                </a:cubicBezTo>
                <a:cubicBezTo>
                  <a:pt x="1018872" y="65748"/>
                  <a:pt x="1040935" y="16005"/>
                  <a:pt x="917953" y="2071"/>
                </a:cubicBezTo>
                <a:cubicBezTo>
                  <a:pt x="794971" y="-11863"/>
                  <a:pt x="790437" y="48529"/>
                  <a:pt x="641992" y="63151"/>
                </a:cubicBezTo>
                <a:cubicBezTo>
                  <a:pt x="493548" y="77773"/>
                  <a:pt x="449342" y="50771"/>
                  <a:pt x="288834" y="99652"/>
                </a:cubicBezTo>
                <a:cubicBezTo>
                  <a:pt x="128366" y="148533"/>
                  <a:pt x="0" y="258674"/>
                  <a:pt x="0" y="258674"/>
                </a:cubicBezTo>
                <a:lnTo>
                  <a:pt x="156379" y="361493"/>
                </a:lnTo>
                <a:cubicBezTo>
                  <a:pt x="156379" y="361493"/>
                  <a:pt x="231391" y="223622"/>
                  <a:pt x="372994" y="180849"/>
                </a:cubicBezTo>
                <a:cubicBezTo>
                  <a:pt x="514557" y="138081"/>
                  <a:pt x="698504" y="168154"/>
                  <a:pt x="698504" y="168154"/>
                </a:cubicBezTo>
                <a:lnTo>
                  <a:pt x="891883" y="138518"/>
                </a:lnTo>
                <a:cubicBezTo>
                  <a:pt x="891883" y="138518"/>
                  <a:pt x="955155" y="184865"/>
                  <a:pt x="1027333" y="217728"/>
                </a:cubicBezTo>
                <a:cubicBezTo>
                  <a:pt x="1099511" y="250586"/>
                  <a:pt x="1180595" y="269965"/>
                  <a:pt x="1180595" y="269965"/>
                </a:cubicBezTo>
                <a:lnTo>
                  <a:pt x="1484974" y="132122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965" name="Google Shape;416;p6"/>
          <p:cNvSpPr/>
          <p:nvPr/>
        </p:nvSpPr>
        <p:spPr>
          <a:xfrm flipH="1">
            <a:off x="7920" y="-63360"/>
            <a:ext cx="2594520" cy="658440"/>
          </a:xfrm>
          <a:custGeom>
            <a:avLst/>
            <a:gdLst>
              <a:gd name="textAreaLeft" fmla="*/ -360 w 2594520"/>
              <a:gd name="textAreaRight" fmla="*/ 2594520 w 2594520"/>
              <a:gd name="textAreaTop" fmla="*/ 0 h 658440"/>
              <a:gd name="textAreaBottom" fmla="*/ 658800 h 658440"/>
            </a:gdLst>
            <a:ahLst/>
            <a:rect l="textAreaLeft" t="textAreaTop" r="textAreaRight" b="textAreaBottom"/>
            <a:pathLst>
              <a:path w="3203531" h="813336">
                <a:moveTo>
                  <a:pt x="3203532" y="17226"/>
                </a:moveTo>
                <a:cubicBezTo>
                  <a:pt x="3203532" y="17226"/>
                  <a:pt x="2860170" y="271276"/>
                  <a:pt x="2598621" y="388694"/>
                </a:cubicBezTo>
                <a:cubicBezTo>
                  <a:pt x="2337031" y="506113"/>
                  <a:pt x="1905905" y="428705"/>
                  <a:pt x="1905905" y="428705"/>
                </a:cubicBezTo>
                <a:cubicBezTo>
                  <a:pt x="1905905" y="428705"/>
                  <a:pt x="1656501" y="527645"/>
                  <a:pt x="1507651" y="522148"/>
                </a:cubicBezTo>
                <a:cubicBezTo>
                  <a:pt x="1358801" y="516650"/>
                  <a:pt x="1267273" y="645275"/>
                  <a:pt x="1202948" y="656473"/>
                </a:cubicBezTo>
                <a:cubicBezTo>
                  <a:pt x="1138664" y="667674"/>
                  <a:pt x="957470" y="621173"/>
                  <a:pt x="860841" y="674624"/>
                </a:cubicBezTo>
                <a:cubicBezTo>
                  <a:pt x="764172" y="728076"/>
                  <a:pt x="474853" y="842294"/>
                  <a:pt x="397209" y="806528"/>
                </a:cubicBezTo>
                <a:cubicBezTo>
                  <a:pt x="319526" y="770759"/>
                  <a:pt x="250708" y="636119"/>
                  <a:pt x="68421" y="682174"/>
                </a:cubicBezTo>
                <a:cubicBezTo>
                  <a:pt x="10654" y="696772"/>
                  <a:pt x="5553" y="642567"/>
                  <a:pt x="332" y="619011"/>
                </a:cubicBezTo>
                <a:cubicBezTo>
                  <a:pt x="-3514" y="601620"/>
                  <a:pt x="26806" y="574328"/>
                  <a:pt x="54577" y="550258"/>
                </a:cubicBezTo>
                <a:cubicBezTo>
                  <a:pt x="119953" y="493592"/>
                  <a:pt x="275483" y="594763"/>
                  <a:pt x="335476" y="609988"/>
                </a:cubicBezTo>
                <a:cubicBezTo>
                  <a:pt x="395469" y="625213"/>
                  <a:pt x="320983" y="657379"/>
                  <a:pt x="552253" y="653837"/>
                </a:cubicBezTo>
                <a:cubicBezTo>
                  <a:pt x="599697" y="653108"/>
                  <a:pt x="628924" y="655238"/>
                  <a:pt x="661309" y="646583"/>
                </a:cubicBezTo>
                <a:cubicBezTo>
                  <a:pt x="786720" y="613060"/>
                  <a:pt x="831736" y="521180"/>
                  <a:pt x="1024790" y="529179"/>
                </a:cubicBezTo>
                <a:cubicBezTo>
                  <a:pt x="1267718" y="539243"/>
                  <a:pt x="1431384" y="434036"/>
                  <a:pt x="1431384" y="434036"/>
                </a:cubicBezTo>
                <a:lnTo>
                  <a:pt x="1566227" y="343546"/>
                </a:lnTo>
                <a:cubicBezTo>
                  <a:pt x="1566227" y="343546"/>
                  <a:pt x="1509108" y="288825"/>
                  <a:pt x="1490770" y="235139"/>
                </a:cubicBezTo>
                <a:cubicBezTo>
                  <a:pt x="1472432" y="181454"/>
                  <a:pt x="1381592" y="136382"/>
                  <a:pt x="1381592" y="136382"/>
                </a:cubicBezTo>
                <a:lnTo>
                  <a:pt x="1299780" y="6038"/>
                </a:lnTo>
                <a:lnTo>
                  <a:pt x="1545663" y="4043"/>
                </a:lnTo>
                <a:lnTo>
                  <a:pt x="1680020" y="178359"/>
                </a:lnTo>
                <a:cubicBezTo>
                  <a:pt x="1680020" y="178359"/>
                  <a:pt x="1934606" y="280428"/>
                  <a:pt x="2066454" y="300614"/>
                </a:cubicBezTo>
                <a:cubicBezTo>
                  <a:pt x="2198301" y="320799"/>
                  <a:pt x="2265703" y="295570"/>
                  <a:pt x="2427506" y="259911"/>
                </a:cubicBezTo>
                <a:cubicBezTo>
                  <a:pt x="2589310" y="224252"/>
                  <a:pt x="2850373" y="0"/>
                  <a:pt x="2850373" y="0"/>
                </a:cubicBezTo>
                <a:lnTo>
                  <a:pt x="3203532" y="17226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966" name="Google Shape;417;p6"/>
          <p:cNvGrpSpPr/>
          <p:nvPr/>
        </p:nvGrpSpPr>
        <p:grpSpPr>
          <a:xfrm>
            <a:off x="41040" y="-104760"/>
            <a:ext cx="603720" cy="1767600"/>
            <a:chOff x="41040" y="-104760"/>
            <a:chExt cx="603720" cy="1767600"/>
          </a:xfrm>
        </p:grpSpPr>
        <p:sp>
          <p:nvSpPr>
            <p:cNvPr id="967" name="Google Shape;418;p6"/>
            <p:cNvSpPr/>
            <p:nvPr/>
          </p:nvSpPr>
          <p:spPr>
            <a:xfrm flipH="1">
              <a:off x="118080" y="844200"/>
              <a:ext cx="455760" cy="322200"/>
            </a:xfrm>
            <a:custGeom>
              <a:avLst/>
              <a:gdLst>
                <a:gd name="textAreaLeft" fmla="*/ 360 w 455760"/>
                <a:gd name="textAreaRight" fmla="*/ 456480 w 455760"/>
                <a:gd name="textAreaTop" fmla="*/ 0 h 322200"/>
                <a:gd name="textAreaBottom" fmla="*/ 322560 h 322200"/>
              </a:gdLst>
              <a:ahLst/>
              <a:rect l="textAreaLeft" t="textAreaTop" r="textAreaRight" b="textAreaBottom"/>
              <a:pathLst>
                <a:path w="634259" h="448285">
                  <a:moveTo>
                    <a:pt x="351268" y="269174"/>
                  </a:moveTo>
                  <a:cubicBezTo>
                    <a:pt x="351268" y="269174"/>
                    <a:pt x="403611" y="150418"/>
                    <a:pt x="478218" y="75427"/>
                  </a:cubicBezTo>
                  <a:cubicBezTo>
                    <a:pt x="538130" y="15162"/>
                    <a:pt x="615692" y="-18101"/>
                    <a:pt x="631075" y="10256"/>
                  </a:cubicBezTo>
                  <a:cubicBezTo>
                    <a:pt x="652975" y="50725"/>
                    <a:pt x="556994" y="71820"/>
                    <a:pt x="494289" y="130319"/>
                  </a:cubicBezTo>
                  <a:cubicBezTo>
                    <a:pt x="432352" y="188127"/>
                    <a:pt x="391749" y="262750"/>
                    <a:pt x="391749" y="262750"/>
                  </a:cubicBezTo>
                  <a:cubicBezTo>
                    <a:pt x="391749" y="262750"/>
                    <a:pt x="464292" y="290775"/>
                    <a:pt x="509186" y="337668"/>
                  </a:cubicBezTo>
                  <a:cubicBezTo>
                    <a:pt x="551367" y="381728"/>
                    <a:pt x="566588" y="444717"/>
                    <a:pt x="552258" y="448166"/>
                  </a:cubicBezTo>
                  <a:cubicBezTo>
                    <a:pt x="538615" y="451465"/>
                    <a:pt x="497446" y="385655"/>
                    <a:pt x="444011" y="338219"/>
                  </a:cubicBezTo>
                  <a:cubicBezTo>
                    <a:pt x="381953" y="283100"/>
                    <a:pt x="307589" y="244885"/>
                    <a:pt x="307589" y="244885"/>
                  </a:cubicBezTo>
                  <a:cubicBezTo>
                    <a:pt x="307589" y="244885"/>
                    <a:pt x="11671" y="333390"/>
                    <a:pt x="134" y="294868"/>
                  </a:cubicBezTo>
                  <a:cubicBezTo>
                    <a:pt x="-5533" y="275987"/>
                    <a:pt x="170317" y="239222"/>
                    <a:pt x="241605" y="239133"/>
                  </a:cubicBezTo>
                  <a:cubicBezTo>
                    <a:pt x="386609" y="238951"/>
                    <a:pt x="171006" y="166441"/>
                    <a:pt x="154691" y="159219"/>
                  </a:cubicBezTo>
                  <a:cubicBezTo>
                    <a:pt x="76765" y="124733"/>
                    <a:pt x="-2335" y="118794"/>
                    <a:pt x="741" y="82353"/>
                  </a:cubicBezTo>
                  <a:cubicBezTo>
                    <a:pt x="3899" y="44580"/>
                    <a:pt x="89800" y="59145"/>
                    <a:pt x="167322" y="103148"/>
                  </a:cubicBezTo>
                  <a:cubicBezTo>
                    <a:pt x="262615" y="157227"/>
                    <a:pt x="351268" y="269174"/>
                    <a:pt x="351268" y="269174"/>
                  </a:cubicBezTo>
                  <a:close/>
                </a:path>
              </a:pathLst>
            </a:custGeom>
            <a:solidFill>
              <a:srgbClr val="356a16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68" name="Google Shape;419;p6"/>
            <p:cNvSpPr/>
            <p:nvPr/>
          </p:nvSpPr>
          <p:spPr>
            <a:xfrm flipH="1">
              <a:off x="216360" y="-104760"/>
              <a:ext cx="316440" cy="1767600"/>
            </a:xfrm>
            <a:custGeom>
              <a:avLst/>
              <a:gdLst>
                <a:gd name="textAreaLeft" fmla="*/ -360 w 316440"/>
                <a:gd name="textAreaRight" fmla="*/ 316440 w 316440"/>
                <a:gd name="textAreaTop" fmla="*/ 0 h 1767600"/>
                <a:gd name="textAreaBottom" fmla="*/ 1767960 h 1767600"/>
              </a:gdLst>
              <a:ahLst/>
              <a:rect l="textAreaLeft" t="textAreaTop" r="textAreaRight" b="textAreaBottom"/>
              <a:pathLst>
                <a:path w="440293" h="2458054">
                  <a:moveTo>
                    <a:pt x="269738" y="151"/>
                  </a:moveTo>
                  <a:cubicBezTo>
                    <a:pt x="238365" y="-2888"/>
                    <a:pt x="220594" y="39718"/>
                    <a:pt x="204442" y="158312"/>
                  </a:cubicBezTo>
                  <a:cubicBezTo>
                    <a:pt x="191933" y="249939"/>
                    <a:pt x="181894" y="382960"/>
                    <a:pt x="175174" y="564341"/>
                  </a:cubicBezTo>
                  <a:cubicBezTo>
                    <a:pt x="173636" y="605385"/>
                    <a:pt x="178939" y="653963"/>
                    <a:pt x="190678" y="716753"/>
                  </a:cubicBezTo>
                  <a:cubicBezTo>
                    <a:pt x="195415" y="742111"/>
                    <a:pt x="201122" y="769375"/>
                    <a:pt x="208773" y="804023"/>
                  </a:cubicBezTo>
                  <a:cubicBezTo>
                    <a:pt x="212862" y="822523"/>
                    <a:pt x="227638" y="887953"/>
                    <a:pt x="229702" y="897215"/>
                  </a:cubicBezTo>
                  <a:cubicBezTo>
                    <a:pt x="257958" y="1023876"/>
                    <a:pt x="272734" y="1107025"/>
                    <a:pt x="279656" y="1192809"/>
                  </a:cubicBezTo>
                  <a:cubicBezTo>
                    <a:pt x="282490" y="1227849"/>
                    <a:pt x="283785" y="1261250"/>
                    <a:pt x="283178" y="1293490"/>
                  </a:cubicBezTo>
                  <a:cubicBezTo>
                    <a:pt x="282976" y="1301946"/>
                    <a:pt x="282206" y="1341189"/>
                    <a:pt x="282125" y="1346265"/>
                  </a:cubicBezTo>
                  <a:cubicBezTo>
                    <a:pt x="280668" y="1427179"/>
                    <a:pt x="279009" y="1460770"/>
                    <a:pt x="273746" y="1499203"/>
                  </a:cubicBezTo>
                  <a:cubicBezTo>
                    <a:pt x="263868" y="1571746"/>
                    <a:pt x="241766" y="1642705"/>
                    <a:pt x="171854" y="1829810"/>
                  </a:cubicBezTo>
                  <a:cubicBezTo>
                    <a:pt x="129147" y="1944052"/>
                    <a:pt x="127123" y="2064180"/>
                    <a:pt x="148861" y="2175394"/>
                  </a:cubicBezTo>
                  <a:cubicBezTo>
                    <a:pt x="149873" y="2180637"/>
                    <a:pt x="150926" y="2184640"/>
                    <a:pt x="151978" y="2189506"/>
                  </a:cubicBezTo>
                  <a:cubicBezTo>
                    <a:pt x="144611" y="2207488"/>
                    <a:pt x="130483" y="2229550"/>
                    <a:pt x="103239" y="2245767"/>
                  </a:cubicBezTo>
                  <a:cubicBezTo>
                    <a:pt x="48468" y="2278318"/>
                    <a:pt x="-6465" y="2302416"/>
                    <a:pt x="619" y="2333036"/>
                  </a:cubicBezTo>
                  <a:cubicBezTo>
                    <a:pt x="4788" y="2350913"/>
                    <a:pt x="24624" y="2348982"/>
                    <a:pt x="48346" y="2335821"/>
                  </a:cubicBezTo>
                  <a:cubicBezTo>
                    <a:pt x="89839" y="2312799"/>
                    <a:pt x="139632" y="2257786"/>
                    <a:pt x="139632" y="2257786"/>
                  </a:cubicBezTo>
                  <a:cubicBezTo>
                    <a:pt x="139632" y="2257786"/>
                    <a:pt x="27863" y="2418779"/>
                    <a:pt x="52556" y="2433539"/>
                  </a:cubicBezTo>
                  <a:cubicBezTo>
                    <a:pt x="64336" y="2440607"/>
                    <a:pt x="105385" y="2417326"/>
                    <a:pt x="138053" y="2373793"/>
                  </a:cubicBezTo>
                  <a:cubicBezTo>
                    <a:pt x="170721" y="2330263"/>
                    <a:pt x="183189" y="2259352"/>
                    <a:pt x="183189" y="2259352"/>
                  </a:cubicBezTo>
                  <a:cubicBezTo>
                    <a:pt x="183189" y="2259352"/>
                    <a:pt x="189221" y="2287001"/>
                    <a:pt x="188573" y="2322932"/>
                  </a:cubicBezTo>
                  <a:cubicBezTo>
                    <a:pt x="187440" y="2385026"/>
                    <a:pt x="184809" y="2468980"/>
                    <a:pt x="230391" y="2456881"/>
                  </a:cubicBezTo>
                  <a:cubicBezTo>
                    <a:pt x="302325" y="2437781"/>
                    <a:pt x="210352" y="2240715"/>
                    <a:pt x="210352" y="2240715"/>
                  </a:cubicBezTo>
                  <a:cubicBezTo>
                    <a:pt x="210352" y="2240715"/>
                    <a:pt x="308277" y="2316524"/>
                    <a:pt x="371468" y="2329725"/>
                  </a:cubicBezTo>
                  <a:cubicBezTo>
                    <a:pt x="420207" y="2339902"/>
                    <a:pt x="449839" y="2303384"/>
                    <a:pt x="437492" y="2277119"/>
                  </a:cubicBezTo>
                  <a:cubicBezTo>
                    <a:pt x="427939" y="2256794"/>
                    <a:pt x="357866" y="2250608"/>
                    <a:pt x="300585" y="2238104"/>
                  </a:cubicBezTo>
                  <a:cubicBezTo>
                    <a:pt x="256541" y="2228489"/>
                    <a:pt x="228447" y="2207795"/>
                    <a:pt x="228447" y="2207795"/>
                  </a:cubicBezTo>
                  <a:cubicBezTo>
                    <a:pt x="228447" y="2207795"/>
                    <a:pt x="388105" y="2204868"/>
                    <a:pt x="356854" y="2161983"/>
                  </a:cubicBezTo>
                  <a:cubicBezTo>
                    <a:pt x="353049" y="2156793"/>
                    <a:pt x="347219" y="2154987"/>
                    <a:pt x="339771" y="2155190"/>
                  </a:cubicBezTo>
                  <a:cubicBezTo>
                    <a:pt x="317385" y="2155797"/>
                    <a:pt x="280304" y="2174621"/>
                    <a:pt x="240146" y="2174350"/>
                  </a:cubicBezTo>
                  <a:cubicBezTo>
                    <a:pt x="224521" y="2174244"/>
                    <a:pt x="210757" y="2171998"/>
                    <a:pt x="198491" y="2169298"/>
                  </a:cubicBezTo>
                  <a:cubicBezTo>
                    <a:pt x="198248" y="2168014"/>
                    <a:pt x="197884" y="2167132"/>
                    <a:pt x="197641" y="2165816"/>
                  </a:cubicBezTo>
                  <a:cubicBezTo>
                    <a:pt x="177481" y="2062852"/>
                    <a:pt x="179505" y="1951630"/>
                    <a:pt x="218529" y="1847229"/>
                  </a:cubicBezTo>
                  <a:cubicBezTo>
                    <a:pt x="289736" y="1656692"/>
                    <a:pt x="312486" y="1583404"/>
                    <a:pt x="323052" y="1505996"/>
                  </a:cubicBezTo>
                  <a:cubicBezTo>
                    <a:pt x="328638" y="1465009"/>
                    <a:pt x="330420" y="1429972"/>
                    <a:pt x="331917" y="1347135"/>
                  </a:cubicBezTo>
                  <a:cubicBezTo>
                    <a:pt x="332039" y="1342047"/>
                    <a:pt x="332646" y="1302958"/>
                    <a:pt x="332808" y="1294534"/>
                  </a:cubicBezTo>
                  <a:cubicBezTo>
                    <a:pt x="333456" y="1260566"/>
                    <a:pt x="332282" y="1225441"/>
                    <a:pt x="329327" y="1188801"/>
                  </a:cubicBezTo>
                  <a:cubicBezTo>
                    <a:pt x="322161" y="1100147"/>
                    <a:pt x="307021" y="1015165"/>
                    <a:pt x="278280" y="886414"/>
                  </a:cubicBezTo>
                  <a:cubicBezTo>
                    <a:pt x="276175" y="877051"/>
                    <a:pt x="261439" y="811771"/>
                    <a:pt x="257391" y="793397"/>
                  </a:cubicBezTo>
                  <a:cubicBezTo>
                    <a:pt x="249821" y="759234"/>
                    <a:pt x="244235" y="732262"/>
                    <a:pt x="239620" y="707524"/>
                  </a:cubicBezTo>
                  <a:cubicBezTo>
                    <a:pt x="228488" y="648040"/>
                    <a:pt x="223630" y="602904"/>
                    <a:pt x="224966" y="566256"/>
                  </a:cubicBezTo>
                  <a:cubicBezTo>
                    <a:pt x="231645" y="386376"/>
                    <a:pt x="241482" y="254726"/>
                    <a:pt x="253708" y="164932"/>
                  </a:cubicBezTo>
                  <a:cubicBezTo>
                    <a:pt x="261642" y="106777"/>
                    <a:pt x="300423" y="10632"/>
                    <a:pt x="301273" y="9208"/>
                  </a:cubicBezTo>
                  <a:cubicBezTo>
                    <a:pt x="301597" y="8665"/>
                    <a:pt x="270952" y="285"/>
                    <a:pt x="269738" y="151"/>
                  </a:cubicBezTo>
                  <a:close/>
                </a:path>
              </a:pathLst>
            </a:custGeom>
            <a:solidFill>
              <a:srgbClr val="356a16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69" name="Google Shape;420;p6"/>
            <p:cNvSpPr/>
            <p:nvPr/>
          </p:nvSpPr>
          <p:spPr>
            <a:xfrm flipH="1">
              <a:off x="94320" y="370800"/>
              <a:ext cx="449280" cy="324720"/>
            </a:xfrm>
            <a:custGeom>
              <a:avLst/>
              <a:gdLst>
                <a:gd name="textAreaLeft" fmla="*/ 360 w 449280"/>
                <a:gd name="textAreaRight" fmla="*/ 450000 w 449280"/>
                <a:gd name="textAreaTop" fmla="*/ 0 h 324720"/>
                <a:gd name="textAreaBottom" fmla="*/ 325080 h 324720"/>
              </a:gdLst>
              <a:ahLst/>
              <a:rect l="textAreaLeft" t="textAreaTop" r="textAreaRight" b="textAreaBottom"/>
              <a:pathLst>
                <a:path w="625304" h="451960">
                  <a:moveTo>
                    <a:pt x="258989" y="159907"/>
                  </a:moveTo>
                  <a:cubicBezTo>
                    <a:pt x="258989" y="159907"/>
                    <a:pt x="217860" y="282986"/>
                    <a:pt x="150499" y="364548"/>
                  </a:cubicBezTo>
                  <a:cubicBezTo>
                    <a:pt x="96376" y="430087"/>
                    <a:pt x="22214" y="470370"/>
                    <a:pt x="4322" y="443551"/>
                  </a:cubicBezTo>
                  <a:cubicBezTo>
                    <a:pt x="-21222" y="405276"/>
                    <a:pt x="72411" y="375413"/>
                    <a:pt x="129408" y="311372"/>
                  </a:cubicBezTo>
                  <a:cubicBezTo>
                    <a:pt x="185799" y="248092"/>
                    <a:pt x="219317" y="170044"/>
                    <a:pt x="219317" y="170044"/>
                  </a:cubicBezTo>
                  <a:cubicBezTo>
                    <a:pt x="219317" y="170044"/>
                    <a:pt x="144508" y="148836"/>
                    <a:pt x="95445" y="106286"/>
                  </a:cubicBezTo>
                  <a:cubicBezTo>
                    <a:pt x="49377" y="66311"/>
                    <a:pt x="28408" y="4994"/>
                    <a:pt x="42334" y="237"/>
                  </a:cubicBezTo>
                  <a:cubicBezTo>
                    <a:pt x="55651" y="-4305"/>
                    <a:pt x="102691" y="57421"/>
                    <a:pt x="160295" y="99720"/>
                  </a:cubicBezTo>
                  <a:cubicBezTo>
                    <a:pt x="227171" y="148876"/>
                    <a:pt x="304733" y="180059"/>
                    <a:pt x="304733" y="180059"/>
                  </a:cubicBezTo>
                  <a:cubicBezTo>
                    <a:pt x="304733" y="180059"/>
                    <a:pt x="591259" y="64614"/>
                    <a:pt x="606278" y="101906"/>
                  </a:cubicBezTo>
                  <a:cubicBezTo>
                    <a:pt x="613645" y="120187"/>
                    <a:pt x="441964" y="173023"/>
                    <a:pt x="371001" y="179695"/>
                  </a:cubicBezTo>
                  <a:cubicBezTo>
                    <a:pt x="226604" y="193268"/>
                    <a:pt x="447996" y="245562"/>
                    <a:pt x="464917" y="251245"/>
                  </a:cubicBezTo>
                  <a:cubicBezTo>
                    <a:pt x="545677" y="278392"/>
                    <a:pt x="624980" y="276999"/>
                    <a:pt x="625304" y="313570"/>
                  </a:cubicBezTo>
                  <a:cubicBezTo>
                    <a:pt x="625628" y="351473"/>
                    <a:pt x="538795" y="344899"/>
                    <a:pt x="457509" y="308243"/>
                  </a:cubicBezTo>
                  <a:cubicBezTo>
                    <a:pt x="357642" y="263191"/>
                    <a:pt x="258989" y="159907"/>
                    <a:pt x="258989" y="159907"/>
                  </a:cubicBezTo>
                  <a:close/>
                </a:path>
              </a:pathLst>
            </a:custGeom>
            <a:solidFill>
              <a:srgbClr val="356a16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70" name="Google Shape;421;p6"/>
            <p:cNvSpPr/>
            <p:nvPr/>
          </p:nvSpPr>
          <p:spPr>
            <a:xfrm flipH="1">
              <a:off x="41040" y="776160"/>
              <a:ext cx="568800" cy="451440"/>
            </a:xfrm>
            <a:custGeom>
              <a:avLst/>
              <a:gdLst>
                <a:gd name="textAreaLeft" fmla="*/ 360 w 568800"/>
                <a:gd name="textAreaRight" fmla="*/ 569520 w 568800"/>
                <a:gd name="textAreaTop" fmla="*/ 0 h 451440"/>
                <a:gd name="textAreaBottom" fmla="*/ 451800 h 451440"/>
              </a:gdLst>
              <a:ahLst/>
              <a:rect l="textAreaLeft" t="textAreaTop" r="textAreaRight" b="textAreaBottom"/>
              <a:pathLst>
                <a:path w="791142" h="628090">
                  <a:moveTo>
                    <a:pt x="398954" y="337713"/>
                  </a:moveTo>
                  <a:cubicBezTo>
                    <a:pt x="398954" y="337713"/>
                    <a:pt x="423081" y="-13782"/>
                    <a:pt x="518252" y="419"/>
                  </a:cubicBezTo>
                  <a:cubicBezTo>
                    <a:pt x="613383" y="14620"/>
                    <a:pt x="526591" y="110374"/>
                    <a:pt x="495947" y="177261"/>
                  </a:cubicBezTo>
                  <a:cubicBezTo>
                    <a:pt x="462307" y="250779"/>
                    <a:pt x="435144" y="321379"/>
                    <a:pt x="435144" y="321379"/>
                  </a:cubicBezTo>
                  <a:cubicBezTo>
                    <a:pt x="435144" y="321379"/>
                    <a:pt x="491332" y="252621"/>
                    <a:pt x="567558" y="219358"/>
                  </a:cubicBezTo>
                  <a:cubicBezTo>
                    <a:pt x="657993" y="179893"/>
                    <a:pt x="762678" y="179071"/>
                    <a:pt x="774579" y="210606"/>
                  </a:cubicBezTo>
                  <a:cubicBezTo>
                    <a:pt x="790934" y="253921"/>
                    <a:pt x="750371" y="264584"/>
                    <a:pt x="698110" y="284557"/>
                  </a:cubicBezTo>
                  <a:cubicBezTo>
                    <a:pt x="604234" y="320415"/>
                    <a:pt x="457166" y="338421"/>
                    <a:pt x="457166" y="338421"/>
                  </a:cubicBezTo>
                  <a:cubicBezTo>
                    <a:pt x="457166" y="338421"/>
                    <a:pt x="565979" y="334734"/>
                    <a:pt x="655038" y="369636"/>
                  </a:cubicBezTo>
                  <a:cubicBezTo>
                    <a:pt x="746607" y="405503"/>
                    <a:pt x="815222" y="475463"/>
                    <a:pt x="783121" y="497484"/>
                  </a:cubicBezTo>
                  <a:cubicBezTo>
                    <a:pt x="719889" y="540799"/>
                    <a:pt x="647589" y="445923"/>
                    <a:pt x="562781" y="406118"/>
                  </a:cubicBezTo>
                  <a:cubicBezTo>
                    <a:pt x="495299" y="374466"/>
                    <a:pt x="413162" y="390970"/>
                    <a:pt x="413162" y="390970"/>
                  </a:cubicBezTo>
                  <a:cubicBezTo>
                    <a:pt x="413162" y="390970"/>
                    <a:pt x="425064" y="432143"/>
                    <a:pt x="450243" y="469937"/>
                  </a:cubicBezTo>
                  <a:cubicBezTo>
                    <a:pt x="460364" y="485150"/>
                    <a:pt x="472468" y="500350"/>
                    <a:pt x="484531" y="514988"/>
                  </a:cubicBezTo>
                  <a:cubicBezTo>
                    <a:pt x="526186" y="565550"/>
                    <a:pt x="567396" y="609383"/>
                    <a:pt x="526065" y="623879"/>
                  </a:cubicBezTo>
                  <a:cubicBezTo>
                    <a:pt x="483155" y="638906"/>
                    <a:pt x="416725" y="613645"/>
                    <a:pt x="391303" y="549256"/>
                  </a:cubicBezTo>
                  <a:cubicBezTo>
                    <a:pt x="367459" y="488878"/>
                    <a:pt x="383328" y="389549"/>
                    <a:pt x="383328" y="389549"/>
                  </a:cubicBezTo>
                  <a:cubicBezTo>
                    <a:pt x="383328" y="389549"/>
                    <a:pt x="299815" y="421108"/>
                    <a:pt x="257755" y="482656"/>
                  </a:cubicBezTo>
                  <a:cubicBezTo>
                    <a:pt x="215695" y="544204"/>
                    <a:pt x="176671" y="662223"/>
                    <a:pt x="131939" y="599027"/>
                  </a:cubicBezTo>
                  <a:cubicBezTo>
                    <a:pt x="111172" y="569703"/>
                    <a:pt x="104574" y="499274"/>
                    <a:pt x="160721" y="435176"/>
                  </a:cubicBezTo>
                  <a:cubicBezTo>
                    <a:pt x="211849" y="376777"/>
                    <a:pt x="360699" y="353857"/>
                    <a:pt x="360699" y="353857"/>
                  </a:cubicBezTo>
                  <a:cubicBezTo>
                    <a:pt x="360699" y="353857"/>
                    <a:pt x="305037" y="271664"/>
                    <a:pt x="181286" y="318322"/>
                  </a:cubicBezTo>
                  <a:cubicBezTo>
                    <a:pt x="80974" y="356128"/>
                    <a:pt x="375" y="314493"/>
                    <a:pt x="11" y="305583"/>
                  </a:cubicBezTo>
                  <a:cubicBezTo>
                    <a:pt x="-1204" y="273943"/>
                    <a:pt x="98381" y="242323"/>
                    <a:pt x="192621" y="244189"/>
                  </a:cubicBezTo>
                  <a:cubicBezTo>
                    <a:pt x="265973" y="245638"/>
                    <a:pt x="347259" y="293673"/>
                    <a:pt x="347259" y="293673"/>
                  </a:cubicBezTo>
                  <a:cubicBezTo>
                    <a:pt x="347259" y="293673"/>
                    <a:pt x="318356" y="242392"/>
                    <a:pt x="279817" y="214731"/>
                  </a:cubicBezTo>
                  <a:cubicBezTo>
                    <a:pt x="215088" y="168250"/>
                    <a:pt x="120726" y="115961"/>
                    <a:pt x="139752" y="87049"/>
                  </a:cubicBezTo>
                  <a:cubicBezTo>
                    <a:pt x="166713" y="46098"/>
                    <a:pt x="249254" y="85122"/>
                    <a:pt x="306575" y="156830"/>
                  </a:cubicBezTo>
                  <a:cubicBezTo>
                    <a:pt x="365516" y="230595"/>
                    <a:pt x="398954" y="337713"/>
                    <a:pt x="398954" y="337713"/>
                  </a:cubicBezTo>
                  <a:close/>
                </a:path>
              </a:pathLst>
            </a:custGeom>
            <a:solidFill>
              <a:srgbClr val="387e12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71" name="Google Shape;422;p6"/>
            <p:cNvSpPr/>
            <p:nvPr/>
          </p:nvSpPr>
          <p:spPr>
            <a:xfrm flipH="1">
              <a:off x="66600" y="287640"/>
              <a:ext cx="578160" cy="465480"/>
            </a:xfrm>
            <a:custGeom>
              <a:avLst/>
              <a:gdLst>
                <a:gd name="textAreaLeft" fmla="*/ 360 w 578160"/>
                <a:gd name="textAreaRight" fmla="*/ 578880 w 578160"/>
                <a:gd name="textAreaTop" fmla="*/ 0 h 465480"/>
                <a:gd name="textAreaBottom" fmla="*/ 465840 h 465480"/>
              </a:gdLst>
              <a:ahLst/>
              <a:rect l="textAreaLeft" t="textAreaTop" r="textAreaRight" b="textAreaBottom"/>
              <a:pathLst>
                <a:path w="804306" h="647428">
                  <a:moveTo>
                    <a:pt x="403980" y="300501"/>
                  </a:moveTo>
                  <a:cubicBezTo>
                    <a:pt x="403980" y="300501"/>
                    <a:pt x="412400" y="652724"/>
                    <a:pt x="316338" y="647368"/>
                  </a:cubicBezTo>
                  <a:cubicBezTo>
                    <a:pt x="220277" y="642013"/>
                    <a:pt x="297879" y="538652"/>
                    <a:pt x="322208" y="469222"/>
                  </a:cubicBezTo>
                  <a:cubicBezTo>
                    <a:pt x="348926" y="392911"/>
                    <a:pt x="369450" y="320106"/>
                    <a:pt x="369450" y="320106"/>
                  </a:cubicBezTo>
                  <a:cubicBezTo>
                    <a:pt x="369450" y="320106"/>
                    <a:pt x="319860" y="393757"/>
                    <a:pt x="247035" y="433915"/>
                  </a:cubicBezTo>
                  <a:cubicBezTo>
                    <a:pt x="160607" y="481557"/>
                    <a:pt x="56449" y="492046"/>
                    <a:pt x="41673" y="461745"/>
                  </a:cubicBezTo>
                  <a:cubicBezTo>
                    <a:pt x="21433" y="420123"/>
                    <a:pt x="60780" y="405764"/>
                    <a:pt x="111017" y="381046"/>
                  </a:cubicBezTo>
                  <a:cubicBezTo>
                    <a:pt x="201169" y="336679"/>
                    <a:pt x="345930" y="305168"/>
                    <a:pt x="345930" y="305168"/>
                  </a:cubicBezTo>
                  <a:cubicBezTo>
                    <a:pt x="345930" y="305168"/>
                    <a:pt x="237926" y="318887"/>
                    <a:pt x="146034" y="292360"/>
                  </a:cubicBezTo>
                  <a:cubicBezTo>
                    <a:pt x="51550" y="265096"/>
                    <a:pt x="-23259" y="201771"/>
                    <a:pt x="6697" y="176879"/>
                  </a:cubicBezTo>
                  <a:cubicBezTo>
                    <a:pt x="65638" y="127913"/>
                    <a:pt x="146398" y="215709"/>
                    <a:pt x="234566" y="247511"/>
                  </a:cubicBezTo>
                  <a:cubicBezTo>
                    <a:pt x="304639" y="272803"/>
                    <a:pt x="384913" y="248782"/>
                    <a:pt x="384913" y="248782"/>
                  </a:cubicBezTo>
                  <a:cubicBezTo>
                    <a:pt x="384913" y="248782"/>
                    <a:pt x="369247" y="208883"/>
                    <a:pt x="340708" y="173576"/>
                  </a:cubicBezTo>
                  <a:cubicBezTo>
                    <a:pt x="329211" y="159363"/>
                    <a:pt x="315772" y="145344"/>
                    <a:pt x="302413" y="131884"/>
                  </a:cubicBezTo>
                  <a:cubicBezTo>
                    <a:pt x="256264" y="85383"/>
                    <a:pt x="211168" y="45542"/>
                    <a:pt x="251002" y="27289"/>
                  </a:cubicBezTo>
                  <a:cubicBezTo>
                    <a:pt x="292292" y="8372"/>
                    <a:pt x="360827" y="27386"/>
                    <a:pt x="392079" y="89156"/>
                  </a:cubicBezTo>
                  <a:cubicBezTo>
                    <a:pt x="421387" y="147077"/>
                    <a:pt x="414748" y="247442"/>
                    <a:pt x="414748" y="247442"/>
                  </a:cubicBezTo>
                  <a:cubicBezTo>
                    <a:pt x="414748" y="247442"/>
                    <a:pt x="494982" y="208309"/>
                    <a:pt x="531172" y="143142"/>
                  </a:cubicBezTo>
                  <a:cubicBezTo>
                    <a:pt x="567403" y="77975"/>
                    <a:pt x="595335" y="-43145"/>
                    <a:pt x="645694" y="15654"/>
                  </a:cubicBezTo>
                  <a:cubicBezTo>
                    <a:pt x="669092" y="42935"/>
                    <a:pt x="682168" y="112457"/>
                    <a:pt x="632173" y="181461"/>
                  </a:cubicBezTo>
                  <a:cubicBezTo>
                    <a:pt x="586672" y="244329"/>
                    <a:pt x="440575" y="280895"/>
                    <a:pt x="440575" y="280895"/>
                  </a:cubicBezTo>
                  <a:cubicBezTo>
                    <a:pt x="440575" y="280895"/>
                    <a:pt x="503564" y="357595"/>
                    <a:pt x="622498" y="299711"/>
                  </a:cubicBezTo>
                  <a:cubicBezTo>
                    <a:pt x="718884" y="252810"/>
                    <a:pt x="803004" y="286826"/>
                    <a:pt x="804178" y="295663"/>
                  </a:cubicBezTo>
                  <a:cubicBezTo>
                    <a:pt x="808307" y="327056"/>
                    <a:pt x="712083" y="367732"/>
                    <a:pt x="618085" y="374577"/>
                  </a:cubicBezTo>
                  <a:cubicBezTo>
                    <a:pt x="544895" y="379905"/>
                    <a:pt x="459521" y="339577"/>
                    <a:pt x="459521" y="339577"/>
                  </a:cubicBezTo>
                  <a:cubicBezTo>
                    <a:pt x="459521" y="339577"/>
                    <a:pt x="493039" y="387976"/>
                    <a:pt x="533925" y="411958"/>
                  </a:cubicBezTo>
                  <a:cubicBezTo>
                    <a:pt x="602703" y="452265"/>
                    <a:pt x="701477" y="495620"/>
                    <a:pt x="685204" y="526163"/>
                  </a:cubicBezTo>
                  <a:cubicBezTo>
                    <a:pt x="662129" y="569430"/>
                    <a:pt x="576349" y="538194"/>
                    <a:pt x="512673" y="472080"/>
                  </a:cubicBezTo>
                  <a:cubicBezTo>
                    <a:pt x="447133" y="404076"/>
                    <a:pt x="403980" y="300501"/>
                    <a:pt x="403980" y="300501"/>
                  </a:cubicBezTo>
                  <a:close/>
                </a:path>
              </a:pathLst>
            </a:custGeom>
            <a:solidFill>
              <a:srgbClr val="387e12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972" name="Google Shape;423;p6"/>
          <p:cNvSpPr/>
          <p:nvPr/>
        </p:nvSpPr>
        <p:spPr>
          <a:xfrm flipH="1">
            <a:off x="2573280" y="-105480"/>
            <a:ext cx="420120" cy="1526760"/>
          </a:xfrm>
          <a:custGeom>
            <a:avLst/>
            <a:gdLst>
              <a:gd name="textAreaLeft" fmla="*/ -360 w 420120"/>
              <a:gd name="textAreaRight" fmla="*/ 420120 w 420120"/>
              <a:gd name="textAreaTop" fmla="*/ 0 h 1526760"/>
              <a:gd name="textAreaBottom" fmla="*/ 1527120 h 1526760"/>
            </a:gdLst>
            <a:ahLst/>
            <a:rect l="textAreaLeft" t="textAreaTop" r="textAreaRight" b="textAreaBottom"/>
            <a:pathLst>
              <a:path w="585989" h="2128220">
                <a:moveTo>
                  <a:pt x="223748" y="0"/>
                </a:moveTo>
                <a:cubicBezTo>
                  <a:pt x="235730" y="6750"/>
                  <a:pt x="247915" y="12516"/>
                  <a:pt x="260667" y="16446"/>
                </a:cubicBezTo>
                <a:cubicBezTo>
                  <a:pt x="269370" y="19127"/>
                  <a:pt x="278074" y="20640"/>
                  <a:pt x="286736" y="21632"/>
                </a:cubicBezTo>
                <a:cubicBezTo>
                  <a:pt x="284672" y="30921"/>
                  <a:pt x="280948" y="47722"/>
                  <a:pt x="280300" y="50602"/>
                </a:cubicBezTo>
                <a:cubicBezTo>
                  <a:pt x="242653" y="219198"/>
                  <a:pt x="222979" y="329847"/>
                  <a:pt x="213749" y="444027"/>
                </a:cubicBezTo>
                <a:cubicBezTo>
                  <a:pt x="209984" y="490670"/>
                  <a:pt x="208365" y="535215"/>
                  <a:pt x="209175" y="578121"/>
                </a:cubicBezTo>
                <a:cubicBezTo>
                  <a:pt x="209417" y="589379"/>
                  <a:pt x="210470" y="641572"/>
                  <a:pt x="210591" y="648332"/>
                </a:cubicBezTo>
                <a:cubicBezTo>
                  <a:pt x="212535" y="756032"/>
                  <a:pt x="214721" y="800720"/>
                  <a:pt x="221724" y="851876"/>
                </a:cubicBezTo>
                <a:cubicBezTo>
                  <a:pt x="234880" y="948436"/>
                  <a:pt x="264270" y="1042935"/>
                  <a:pt x="357336" y="1291984"/>
                </a:cubicBezTo>
                <a:cubicBezTo>
                  <a:pt x="414172" y="1444048"/>
                  <a:pt x="416884" y="1603916"/>
                  <a:pt x="387940" y="1751952"/>
                </a:cubicBezTo>
                <a:cubicBezTo>
                  <a:pt x="386563" y="1758927"/>
                  <a:pt x="385187" y="1764198"/>
                  <a:pt x="383770" y="1770675"/>
                </a:cubicBezTo>
                <a:cubicBezTo>
                  <a:pt x="393567" y="1794611"/>
                  <a:pt x="412350" y="1823981"/>
                  <a:pt x="448661" y="1845565"/>
                </a:cubicBezTo>
                <a:cubicBezTo>
                  <a:pt x="521528" y="1888892"/>
                  <a:pt x="594597" y="1921067"/>
                  <a:pt x="585165" y="1961823"/>
                </a:cubicBezTo>
                <a:cubicBezTo>
                  <a:pt x="579659" y="1985622"/>
                  <a:pt x="553225" y="1983011"/>
                  <a:pt x="521649" y="1965491"/>
                </a:cubicBezTo>
                <a:cubicBezTo>
                  <a:pt x="466433" y="1934847"/>
                  <a:pt x="400206" y="1861632"/>
                  <a:pt x="400206" y="1861632"/>
                </a:cubicBezTo>
                <a:cubicBezTo>
                  <a:pt x="400206" y="1861632"/>
                  <a:pt x="548934" y="2075887"/>
                  <a:pt x="516103" y="2095537"/>
                </a:cubicBezTo>
                <a:cubicBezTo>
                  <a:pt x="500356" y="2104941"/>
                  <a:pt x="445706" y="2074033"/>
                  <a:pt x="402230" y="2016092"/>
                </a:cubicBezTo>
                <a:cubicBezTo>
                  <a:pt x="358753" y="1958152"/>
                  <a:pt x="342277" y="1863656"/>
                  <a:pt x="342277" y="1863656"/>
                </a:cubicBezTo>
                <a:cubicBezTo>
                  <a:pt x="342277" y="1863656"/>
                  <a:pt x="334181" y="1900462"/>
                  <a:pt x="335071" y="1948286"/>
                </a:cubicBezTo>
                <a:cubicBezTo>
                  <a:pt x="336569" y="2030941"/>
                  <a:pt x="340050" y="2142762"/>
                  <a:pt x="279410" y="2126659"/>
                </a:cubicBezTo>
                <a:cubicBezTo>
                  <a:pt x="183671" y="2101237"/>
                  <a:pt x="306087" y="1838861"/>
                  <a:pt x="306087" y="1838861"/>
                </a:cubicBezTo>
                <a:cubicBezTo>
                  <a:pt x="306087" y="1838861"/>
                  <a:pt x="175656" y="1939826"/>
                  <a:pt x="91536" y="1957395"/>
                </a:cubicBezTo>
                <a:cubicBezTo>
                  <a:pt x="26685" y="1970940"/>
                  <a:pt x="-12703" y="1922269"/>
                  <a:pt x="3732" y="1887313"/>
                </a:cubicBezTo>
                <a:cubicBezTo>
                  <a:pt x="16484" y="1860256"/>
                  <a:pt x="109631" y="1852091"/>
                  <a:pt x="185898" y="1835445"/>
                </a:cubicBezTo>
                <a:cubicBezTo>
                  <a:pt x="244555" y="1822649"/>
                  <a:pt x="281919" y="1795089"/>
                  <a:pt x="281919" y="1795089"/>
                </a:cubicBezTo>
                <a:cubicBezTo>
                  <a:pt x="281919" y="1795089"/>
                  <a:pt x="69393" y="1791199"/>
                  <a:pt x="111008" y="1734116"/>
                </a:cubicBezTo>
                <a:cubicBezTo>
                  <a:pt x="116068" y="1727206"/>
                  <a:pt x="123880" y="1724737"/>
                  <a:pt x="133799" y="1725008"/>
                </a:cubicBezTo>
                <a:cubicBezTo>
                  <a:pt x="163593" y="1725814"/>
                  <a:pt x="212939" y="1750924"/>
                  <a:pt x="266375" y="1750560"/>
                </a:cubicBezTo>
                <a:cubicBezTo>
                  <a:pt x="287142" y="1750422"/>
                  <a:pt x="305439" y="1747447"/>
                  <a:pt x="321793" y="1743856"/>
                </a:cubicBezTo>
                <a:cubicBezTo>
                  <a:pt x="322118" y="1742144"/>
                  <a:pt x="322563" y="1740925"/>
                  <a:pt x="322927" y="1739176"/>
                </a:cubicBezTo>
                <a:cubicBezTo>
                  <a:pt x="349726" y="1602127"/>
                  <a:pt x="347135" y="1454099"/>
                  <a:pt x="295197" y="1315135"/>
                </a:cubicBezTo>
                <a:cubicBezTo>
                  <a:pt x="200431" y="1061516"/>
                  <a:pt x="170110" y="964017"/>
                  <a:pt x="156063" y="860984"/>
                </a:cubicBezTo>
                <a:cubicBezTo>
                  <a:pt x="148614" y="806428"/>
                  <a:pt x="146145" y="759732"/>
                  <a:pt x="144162" y="649470"/>
                </a:cubicBezTo>
                <a:cubicBezTo>
                  <a:pt x="144040" y="642697"/>
                  <a:pt x="143271" y="590727"/>
                  <a:pt x="143028" y="579514"/>
                </a:cubicBezTo>
                <a:cubicBezTo>
                  <a:pt x="142138" y="534305"/>
                  <a:pt x="143757" y="487484"/>
                  <a:pt x="147724" y="438716"/>
                </a:cubicBezTo>
                <a:cubicBezTo>
                  <a:pt x="157237" y="320714"/>
                  <a:pt x="177397" y="207558"/>
                  <a:pt x="215652" y="36180"/>
                </a:cubicBezTo>
                <a:cubicBezTo>
                  <a:pt x="216461" y="32537"/>
                  <a:pt x="220833" y="12947"/>
                  <a:pt x="223748" y="0"/>
                </a:cubicBezTo>
                <a:close/>
              </a:path>
            </a:pathLst>
          </a:custGeom>
          <a:solidFill>
            <a:srgbClr val="356a16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973" name="Google Shape;424;p6"/>
          <p:cNvGrpSpPr/>
          <p:nvPr/>
        </p:nvGrpSpPr>
        <p:grpSpPr>
          <a:xfrm>
            <a:off x="2476080" y="91800"/>
            <a:ext cx="757080" cy="600840"/>
            <a:chOff x="2476080" y="91800"/>
            <a:chExt cx="757080" cy="600840"/>
          </a:xfrm>
        </p:grpSpPr>
        <p:sp>
          <p:nvSpPr>
            <p:cNvPr id="974" name="Google Shape;425;p6"/>
            <p:cNvSpPr/>
            <p:nvPr/>
          </p:nvSpPr>
          <p:spPr>
            <a:xfrm flipH="1">
              <a:off x="2579040" y="181800"/>
              <a:ext cx="606960" cy="428760"/>
            </a:xfrm>
            <a:custGeom>
              <a:avLst/>
              <a:gdLst>
                <a:gd name="textAreaLeft" fmla="*/ 360 w 606960"/>
                <a:gd name="textAreaRight" fmla="*/ 607680 w 606960"/>
                <a:gd name="textAreaTop" fmla="*/ 0 h 428760"/>
                <a:gd name="textAreaBottom" fmla="*/ 429120 h 428760"/>
              </a:gdLst>
              <a:ahLst/>
              <a:rect l="textAreaLeft" t="textAreaTop" r="textAreaRight" b="textAreaBottom"/>
              <a:pathLst>
                <a:path w="844235" h="596695">
                  <a:moveTo>
                    <a:pt x="467611" y="358289"/>
                  </a:moveTo>
                  <a:cubicBezTo>
                    <a:pt x="467611" y="358289"/>
                    <a:pt x="537238" y="200218"/>
                    <a:pt x="636539" y="100395"/>
                  </a:cubicBezTo>
                  <a:cubicBezTo>
                    <a:pt x="716327" y="20186"/>
                    <a:pt x="819554" y="-24092"/>
                    <a:pt x="839997" y="13649"/>
                  </a:cubicBezTo>
                  <a:cubicBezTo>
                    <a:pt x="869144" y="67520"/>
                    <a:pt x="741385" y="95598"/>
                    <a:pt x="657953" y="173464"/>
                  </a:cubicBezTo>
                  <a:cubicBezTo>
                    <a:pt x="575453" y="250406"/>
                    <a:pt x="521450" y="349735"/>
                    <a:pt x="521450" y="349735"/>
                  </a:cubicBezTo>
                  <a:cubicBezTo>
                    <a:pt x="521450" y="349735"/>
                    <a:pt x="617998" y="387039"/>
                    <a:pt x="677748" y="449457"/>
                  </a:cubicBezTo>
                  <a:cubicBezTo>
                    <a:pt x="733936" y="508102"/>
                    <a:pt x="754177" y="591947"/>
                    <a:pt x="735110" y="596537"/>
                  </a:cubicBezTo>
                  <a:cubicBezTo>
                    <a:pt x="716934" y="600925"/>
                    <a:pt x="662123" y="513328"/>
                    <a:pt x="591038" y="450190"/>
                  </a:cubicBezTo>
                  <a:cubicBezTo>
                    <a:pt x="508415" y="376821"/>
                    <a:pt x="409439" y="325961"/>
                    <a:pt x="409439" y="325961"/>
                  </a:cubicBezTo>
                  <a:cubicBezTo>
                    <a:pt x="409439" y="325961"/>
                    <a:pt x="15528" y="443761"/>
                    <a:pt x="177" y="392488"/>
                  </a:cubicBezTo>
                  <a:cubicBezTo>
                    <a:pt x="-7348" y="367353"/>
                    <a:pt x="226666" y="318423"/>
                    <a:pt x="321594" y="318302"/>
                  </a:cubicBezTo>
                  <a:cubicBezTo>
                    <a:pt x="514609" y="318059"/>
                    <a:pt x="227638" y="221543"/>
                    <a:pt x="205899" y="211929"/>
                  </a:cubicBezTo>
                  <a:cubicBezTo>
                    <a:pt x="102206" y="166027"/>
                    <a:pt x="-3102" y="158125"/>
                    <a:pt x="975" y="109617"/>
                  </a:cubicBezTo>
                  <a:cubicBezTo>
                    <a:pt x="5201" y="59339"/>
                    <a:pt x="119512" y="78725"/>
                    <a:pt x="222699" y="137298"/>
                  </a:cubicBezTo>
                  <a:cubicBezTo>
                    <a:pt x="349567" y="209282"/>
                    <a:pt x="467611" y="358289"/>
                    <a:pt x="467611" y="358289"/>
                  </a:cubicBezTo>
                  <a:close/>
                </a:path>
              </a:pathLst>
            </a:custGeom>
            <a:solidFill>
              <a:srgbClr val="356a16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75" name="Google Shape;426;p6"/>
            <p:cNvSpPr/>
            <p:nvPr/>
          </p:nvSpPr>
          <p:spPr>
            <a:xfrm flipH="1">
              <a:off x="2475720" y="91800"/>
              <a:ext cx="757080" cy="600840"/>
            </a:xfrm>
            <a:custGeom>
              <a:avLst/>
              <a:gdLst>
                <a:gd name="textAreaLeft" fmla="*/ -360 w 757080"/>
                <a:gd name="textAreaRight" fmla="*/ 757080 w 757080"/>
                <a:gd name="textAreaTop" fmla="*/ 0 h 600840"/>
                <a:gd name="textAreaBottom" fmla="*/ 601200 h 600840"/>
              </a:gdLst>
              <a:ahLst/>
              <a:rect l="textAreaLeft" t="textAreaTop" r="textAreaRight" b="textAreaBottom"/>
              <a:pathLst>
                <a:path w="1053029" h="836026">
                  <a:moveTo>
                    <a:pt x="530987" y="449517"/>
                  </a:moveTo>
                  <a:cubicBezTo>
                    <a:pt x="530987" y="449517"/>
                    <a:pt x="563130" y="-18346"/>
                    <a:pt x="689796" y="558"/>
                  </a:cubicBezTo>
                  <a:cubicBezTo>
                    <a:pt x="816461" y="19461"/>
                    <a:pt x="700887" y="146916"/>
                    <a:pt x="660123" y="235946"/>
                  </a:cubicBezTo>
                  <a:cubicBezTo>
                    <a:pt x="615310" y="333801"/>
                    <a:pt x="579201" y="427779"/>
                    <a:pt x="579201" y="427779"/>
                  </a:cubicBezTo>
                  <a:cubicBezTo>
                    <a:pt x="579201" y="427779"/>
                    <a:pt x="653969" y="336255"/>
                    <a:pt x="755416" y="291980"/>
                  </a:cubicBezTo>
                  <a:cubicBezTo>
                    <a:pt x="875807" y="239452"/>
                    <a:pt x="1015183" y="238355"/>
                    <a:pt x="1031012" y="280330"/>
                  </a:cubicBezTo>
                  <a:cubicBezTo>
                    <a:pt x="1052750" y="337987"/>
                    <a:pt x="998789" y="352180"/>
                    <a:pt x="929201" y="378764"/>
                  </a:cubicBezTo>
                  <a:cubicBezTo>
                    <a:pt x="804236" y="426491"/>
                    <a:pt x="608509" y="450460"/>
                    <a:pt x="608509" y="450460"/>
                  </a:cubicBezTo>
                  <a:cubicBezTo>
                    <a:pt x="608509" y="450460"/>
                    <a:pt x="753351" y="445554"/>
                    <a:pt x="871921" y="492006"/>
                  </a:cubicBezTo>
                  <a:cubicBezTo>
                    <a:pt x="993729" y="539750"/>
                    <a:pt x="1085095" y="632873"/>
                    <a:pt x="1042347" y="662181"/>
                  </a:cubicBezTo>
                  <a:cubicBezTo>
                    <a:pt x="958227" y="719839"/>
                    <a:pt x="861962" y="593549"/>
                    <a:pt x="749060" y="540568"/>
                  </a:cubicBezTo>
                  <a:cubicBezTo>
                    <a:pt x="659273" y="498439"/>
                    <a:pt x="549892" y="520404"/>
                    <a:pt x="549892" y="520404"/>
                  </a:cubicBezTo>
                  <a:cubicBezTo>
                    <a:pt x="549892" y="520404"/>
                    <a:pt x="565761" y="575211"/>
                    <a:pt x="599279" y="625513"/>
                  </a:cubicBezTo>
                  <a:cubicBezTo>
                    <a:pt x="612760" y="645766"/>
                    <a:pt x="628831" y="665999"/>
                    <a:pt x="644902" y="685482"/>
                  </a:cubicBezTo>
                  <a:cubicBezTo>
                    <a:pt x="700361" y="752782"/>
                    <a:pt x="755253" y="811128"/>
                    <a:pt x="700199" y="830421"/>
                  </a:cubicBezTo>
                  <a:cubicBezTo>
                    <a:pt x="643121" y="850423"/>
                    <a:pt x="554669" y="816800"/>
                    <a:pt x="520826" y="731093"/>
                  </a:cubicBezTo>
                  <a:cubicBezTo>
                    <a:pt x="489089" y="650725"/>
                    <a:pt x="510220" y="518513"/>
                    <a:pt x="510220" y="518513"/>
                  </a:cubicBezTo>
                  <a:cubicBezTo>
                    <a:pt x="510220" y="518513"/>
                    <a:pt x="399059" y="560521"/>
                    <a:pt x="343073" y="642443"/>
                  </a:cubicBezTo>
                  <a:cubicBezTo>
                    <a:pt x="287088" y="724369"/>
                    <a:pt x="235163" y="881464"/>
                    <a:pt x="175615" y="797340"/>
                  </a:cubicBezTo>
                  <a:cubicBezTo>
                    <a:pt x="147986" y="758308"/>
                    <a:pt x="139202" y="664562"/>
                    <a:pt x="213914" y="579247"/>
                  </a:cubicBezTo>
                  <a:cubicBezTo>
                    <a:pt x="281987" y="501515"/>
                    <a:pt x="480103" y="471005"/>
                    <a:pt x="480103" y="471005"/>
                  </a:cubicBezTo>
                  <a:cubicBezTo>
                    <a:pt x="480103" y="471005"/>
                    <a:pt x="406022" y="361604"/>
                    <a:pt x="241279" y="423706"/>
                  </a:cubicBezTo>
                  <a:cubicBezTo>
                    <a:pt x="107792" y="474029"/>
                    <a:pt x="477" y="418610"/>
                    <a:pt x="15" y="406753"/>
                  </a:cubicBezTo>
                  <a:cubicBezTo>
                    <a:pt x="-1620" y="364636"/>
                    <a:pt x="130911" y="322552"/>
                    <a:pt x="256359" y="325029"/>
                  </a:cubicBezTo>
                  <a:cubicBezTo>
                    <a:pt x="354003" y="326960"/>
                    <a:pt x="462210" y="390900"/>
                    <a:pt x="462210" y="390900"/>
                  </a:cubicBezTo>
                  <a:cubicBezTo>
                    <a:pt x="462210" y="390900"/>
                    <a:pt x="423752" y="322637"/>
                    <a:pt x="372463" y="285823"/>
                  </a:cubicBezTo>
                  <a:cubicBezTo>
                    <a:pt x="286278" y="223952"/>
                    <a:pt x="160685" y="154352"/>
                    <a:pt x="186010" y="115869"/>
                  </a:cubicBezTo>
                  <a:cubicBezTo>
                    <a:pt x="221889" y="61359"/>
                    <a:pt x="331739" y="113301"/>
                    <a:pt x="408046" y="208751"/>
                  </a:cubicBezTo>
                  <a:cubicBezTo>
                    <a:pt x="486539" y="306938"/>
                    <a:pt x="530987" y="449517"/>
                    <a:pt x="530987" y="449517"/>
                  </a:cubicBezTo>
                  <a:close/>
                </a:path>
              </a:pathLst>
            </a:custGeom>
            <a:solidFill>
              <a:srgbClr val="387e12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976" name="Google Shape;427;p6"/>
          <p:cNvGrpSpPr/>
          <p:nvPr/>
        </p:nvGrpSpPr>
        <p:grpSpPr>
          <a:xfrm>
            <a:off x="0" y="-51120"/>
            <a:ext cx="2091600" cy="2147760"/>
            <a:chOff x="0" y="-51120"/>
            <a:chExt cx="2091600" cy="2147760"/>
          </a:xfrm>
        </p:grpSpPr>
        <p:sp>
          <p:nvSpPr>
            <p:cNvPr id="977" name="Google Shape;428;p6"/>
            <p:cNvSpPr/>
            <p:nvPr/>
          </p:nvSpPr>
          <p:spPr>
            <a:xfrm>
              <a:off x="1053360" y="1579680"/>
              <a:ext cx="155520" cy="152640"/>
            </a:xfrm>
            <a:custGeom>
              <a:avLst/>
              <a:gdLst>
                <a:gd name="textAreaLeft" fmla="*/ 0 w 155520"/>
                <a:gd name="textAreaRight" fmla="*/ 155880 w 155520"/>
                <a:gd name="textAreaTop" fmla="*/ 0 h 152640"/>
                <a:gd name="textAreaBottom" fmla="*/ 153000 h 152640"/>
              </a:gdLst>
              <a:ahLst/>
              <a:rect l="textAreaLeft" t="textAreaTop" r="textAreaRight" b="textAreaBottom"/>
              <a:pathLst>
                <a:path w="219093" h="215028">
                  <a:moveTo>
                    <a:pt x="86878" y="0"/>
                  </a:moveTo>
                  <a:cubicBezTo>
                    <a:pt x="86878" y="0"/>
                    <a:pt x="116089" y="43444"/>
                    <a:pt x="140066" y="68130"/>
                  </a:cubicBezTo>
                  <a:cubicBezTo>
                    <a:pt x="164043" y="92820"/>
                    <a:pt x="219093" y="117039"/>
                    <a:pt x="219093" y="117039"/>
                  </a:cubicBezTo>
                  <a:lnTo>
                    <a:pt x="153368" y="151036"/>
                  </a:lnTo>
                  <a:cubicBezTo>
                    <a:pt x="153368" y="151036"/>
                    <a:pt x="195129" y="130678"/>
                    <a:pt x="197914" y="158225"/>
                  </a:cubicBezTo>
                  <a:cubicBezTo>
                    <a:pt x="200699" y="185772"/>
                    <a:pt x="132492" y="247182"/>
                    <a:pt x="64836" y="194120"/>
                  </a:cubicBezTo>
                  <a:cubicBezTo>
                    <a:pt x="-2825" y="141053"/>
                    <a:pt x="17" y="85585"/>
                    <a:pt x="17" y="85585"/>
                  </a:cubicBezTo>
                  <a:lnTo>
                    <a:pt x="86878" y="0"/>
                  </a:lnTo>
                  <a:close/>
                </a:path>
              </a:pathLst>
            </a:custGeom>
            <a:solidFill>
              <a:srgbClr val="f1d1ac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78" name="Google Shape;429;p6"/>
            <p:cNvSpPr/>
            <p:nvPr/>
          </p:nvSpPr>
          <p:spPr>
            <a:xfrm>
              <a:off x="1132200" y="1603440"/>
              <a:ext cx="571320" cy="392040"/>
            </a:xfrm>
            <a:custGeom>
              <a:avLst/>
              <a:gdLst>
                <a:gd name="textAreaLeft" fmla="*/ 0 w 571320"/>
                <a:gd name="textAreaRight" fmla="*/ 571680 w 571320"/>
                <a:gd name="textAreaTop" fmla="*/ 0 h 392040"/>
                <a:gd name="textAreaBottom" fmla="*/ 392400 h 392040"/>
              </a:gdLst>
              <a:ahLst/>
              <a:rect l="textAreaLeft" t="textAreaTop" r="textAreaRight" b="textAreaBottom"/>
              <a:pathLst>
                <a:path w="803702" h="551640">
                  <a:moveTo>
                    <a:pt x="113368" y="0"/>
                  </a:moveTo>
                  <a:cubicBezTo>
                    <a:pt x="113368" y="0"/>
                    <a:pt x="121391" y="107700"/>
                    <a:pt x="225015" y="188606"/>
                  </a:cubicBezTo>
                  <a:cubicBezTo>
                    <a:pt x="328643" y="269516"/>
                    <a:pt x="556828" y="89666"/>
                    <a:pt x="729626" y="200791"/>
                  </a:cubicBezTo>
                  <a:cubicBezTo>
                    <a:pt x="902420" y="311916"/>
                    <a:pt x="730913" y="608085"/>
                    <a:pt x="639405" y="542182"/>
                  </a:cubicBezTo>
                  <a:cubicBezTo>
                    <a:pt x="547893" y="476319"/>
                    <a:pt x="705624" y="359866"/>
                    <a:pt x="597183" y="314523"/>
                  </a:cubicBezTo>
                  <a:cubicBezTo>
                    <a:pt x="488746" y="269176"/>
                    <a:pt x="393761" y="382111"/>
                    <a:pt x="210450" y="328060"/>
                  </a:cubicBezTo>
                  <a:cubicBezTo>
                    <a:pt x="27143" y="274005"/>
                    <a:pt x="0" y="20176"/>
                    <a:pt x="0" y="20176"/>
                  </a:cubicBezTo>
                  <a:lnTo>
                    <a:pt x="113368" y="0"/>
                  </a:lnTo>
                  <a:close/>
                </a:path>
              </a:pathLst>
            </a:custGeom>
            <a:solidFill>
              <a:srgbClr val="a97551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79" name="Google Shape;430;p6"/>
            <p:cNvSpPr/>
            <p:nvPr/>
          </p:nvSpPr>
          <p:spPr>
            <a:xfrm>
              <a:off x="733680" y="742680"/>
              <a:ext cx="805680" cy="866160"/>
            </a:xfrm>
            <a:custGeom>
              <a:avLst/>
              <a:gdLst>
                <a:gd name="textAreaLeft" fmla="*/ 0 w 805680"/>
                <a:gd name="textAreaRight" fmla="*/ 806040 w 805680"/>
                <a:gd name="textAreaTop" fmla="*/ 0 h 866160"/>
                <a:gd name="textAreaBottom" fmla="*/ 866520 h 866160"/>
              </a:gdLst>
              <a:ahLst/>
              <a:rect l="textAreaLeft" t="textAreaTop" r="textAreaRight" b="textAreaBottom"/>
              <a:pathLst>
                <a:path w="1132914" h="1217884">
                  <a:moveTo>
                    <a:pt x="1126883" y="1047928"/>
                  </a:moveTo>
                  <a:lnTo>
                    <a:pt x="867406" y="1028935"/>
                  </a:lnTo>
                  <a:cubicBezTo>
                    <a:pt x="867406" y="1028935"/>
                    <a:pt x="721925" y="827034"/>
                    <a:pt x="544961" y="681326"/>
                  </a:cubicBezTo>
                  <a:cubicBezTo>
                    <a:pt x="451445" y="604327"/>
                    <a:pt x="362868" y="474503"/>
                    <a:pt x="319489" y="346562"/>
                  </a:cubicBezTo>
                  <a:cubicBezTo>
                    <a:pt x="280784" y="232405"/>
                    <a:pt x="217419" y="8649"/>
                    <a:pt x="129190" y="986"/>
                  </a:cubicBezTo>
                  <a:cubicBezTo>
                    <a:pt x="47758" y="-6086"/>
                    <a:pt x="33063" y="25437"/>
                    <a:pt x="6123" y="77653"/>
                  </a:cubicBezTo>
                  <a:cubicBezTo>
                    <a:pt x="-28840" y="145423"/>
                    <a:pt x="95992" y="397581"/>
                    <a:pt x="126535" y="466322"/>
                  </a:cubicBezTo>
                  <a:cubicBezTo>
                    <a:pt x="213800" y="662709"/>
                    <a:pt x="414243" y="828237"/>
                    <a:pt x="414243" y="828237"/>
                  </a:cubicBezTo>
                  <a:cubicBezTo>
                    <a:pt x="414243" y="828237"/>
                    <a:pt x="637477" y="1068003"/>
                    <a:pt x="813315" y="1164158"/>
                  </a:cubicBezTo>
                  <a:cubicBezTo>
                    <a:pt x="989154" y="1260313"/>
                    <a:pt x="1132915" y="1198073"/>
                    <a:pt x="1132915" y="1198073"/>
                  </a:cubicBezTo>
                  <a:lnTo>
                    <a:pt x="1126883" y="1047928"/>
                  </a:lnTo>
                  <a:close/>
                </a:path>
              </a:pathLst>
            </a:custGeom>
            <a:solidFill>
              <a:srgbClr val="a97551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980" name="Google Shape;431;p6"/>
            <p:cNvGrpSpPr/>
            <p:nvPr/>
          </p:nvGrpSpPr>
          <p:grpSpPr>
            <a:xfrm>
              <a:off x="678240" y="1816200"/>
              <a:ext cx="217080" cy="185400"/>
              <a:chOff x="678240" y="1816200"/>
              <a:chExt cx="217080" cy="185400"/>
            </a:xfrm>
          </p:grpSpPr>
          <p:sp>
            <p:nvSpPr>
              <p:cNvPr id="981" name="Google Shape;432;p6"/>
              <p:cNvSpPr/>
              <p:nvPr/>
            </p:nvSpPr>
            <p:spPr>
              <a:xfrm>
                <a:off x="678240" y="1816200"/>
                <a:ext cx="217080" cy="185400"/>
              </a:xfrm>
              <a:custGeom>
                <a:avLst/>
                <a:gdLst>
                  <a:gd name="textAreaLeft" fmla="*/ 0 w 217080"/>
                  <a:gd name="textAreaRight" fmla="*/ 217440 w 217080"/>
                  <a:gd name="textAreaTop" fmla="*/ 0 h 185400"/>
                  <a:gd name="textAreaBottom" fmla="*/ 185760 h 185400"/>
                </a:gdLst>
                <a:ahLst/>
                <a:rect l="textAreaLeft" t="textAreaTop" r="textAreaRight" b="textAreaBottom"/>
                <a:pathLst>
                  <a:path w="305621" h="261278">
                    <a:moveTo>
                      <a:pt x="139564" y="39757"/>
                    </a:moveTo>
                    <a:cubicBezTo>
                      <a:pt x="110479" y="68098"/>
                      <a:pt x="44413" y="123359"/>
                      <a:pt x="22938" y="159217"/>
                    </a:cubicBezTo>
                    <a:cubicBezTo>
                      <a:pt x="1462" y="195083"/>
                      <a:pt x="-11277" y="253255"/>
                      <a:pt x="13842" y="260137"/>
                    </a:cubicBezTo>
                    <a:cubicBezTo>
                      <a:pt x="38956" y="266978"/>
                      <a:pt x="42737" y="240827"/>
                      <a:pt x="42737" y="240827"/>
                    </a:cubicBezTo>
                    <a:cubicBezTo>
                      <a:pt x="42737" y="240827"/>
                      <a:pt x="51983" y="263618"/>
                      <a:pt x="72968" y="258234"/>
                    </a:cubicBezTo>
                    <a:cubicBezTo>
                      <a:pt x="93958" y="252850"/>
                      <a:pt x="94035" y="225363"/>
                      <a:pt x="94035" y="225363"/>
                    </a:cubicBezTo>
                    <a:cubicBezTo>
                      <a:pt x="94035" y="225363"/>
                      <a:pt x="111211" y="244389"/>
                      <a:pt x="140135" y="226902"/>
                    </a:cubicBezTo>
                    <a:cubicBezTo>
                      <a:pt x="169063" y="209414"/>
                      <a:pt x="163873" y="166423"/>
                      <a:pt x="187219" y="133139"/>
                    </a:cubicBezTo>
                    <a:cubicBezTo>
                      <a:pt x="210564" y="99872"/>
                      <a:pt x="327211" y="82489"/>
                      <a:pt x="302101" y="25325"/>
                    </a:cubicBezTo>
                    <a:cubicBezTo>
                      <a:pt x="298546" y="17237"/>
                      <a:pt x="216414" y="-35113"/>
                      <a:pt x="139564" y="39757"/>
                    </a:cubicBezTo>
                    <a:close/>
                  </a:path>
                </a:pathLst>
              </a:custGeom>
              <a:solidFill>
                <a:srgbClr val="f1d1ac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82" name="Google Shape;433;p6"/>
              <p:cNvSpPr/>
              <p:nvPr/>
            </p:nvSpPr>
            <p:spPr>
              <a:xfrm>
                <a:off x="707040" y="1923120"/>
                <a:ext cx="14760" cy="68040"/>
              </a:xfrm>
              <a:custGeom>
                <a:avLst/>
                <a:gdLst>
                  <a:gd name="textAreaLeft" fmla="*/ 0 w 14760"/>
                  <a:gd name="textAreaRight" fmla="*/ 15120 w 14760"/>
                  <a:gd name="textAreaTop" fmla="*/ 0 h 68040"/>
                  <a:gd name="textAreaBottom" fmla="*/ 68400 h 68040"/>
                </a:gdLst>
                <a:ahLst/>
                <a:rect l="textAreaLeft" t="textAreaTop" r="textAreaRight" b="textAreaBottom"/>
                <a:pathLst>
                  <a:path w="21420" h="96276">
                    <a:moveTo>
                      <a:pt x="3479" y="96277"/>
                    </a:moveTo>
                    <a:cubicBezTo>
                      <a:pt x="3479" y="96277"/>
                      <a:pt x="-2884" y="73283"/>
                      <a:pt x="1601" y="49237"/>
                    </a:cubicBezTo>
                    <a:cubicBezTo>
                      <a:pt x="6086" y="25151"/>
                      <a:pt x="21420" y="0"/>
                      <a:pt x="21420" y="0"/>
                    </a:cubicBezTo>
                  </a:path>
                </a:pathLst>
              </a:custGeom>
              <a:noFill/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4200" bIns="34200" anchor="ctr">
                <a:noAutofit/>
              </a:bodyPr>
              <a:p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83" name="Google Shape;434;p6"/>
              <p:cNvSpPr/>
              <p:nvPr/>
            </p:nvSpPr>
            <p:spPr>
              <a:xfrm>
                <a:off x="744120" y="1921320"/>
                <a:ext cx="9720" cy="58320"/>
              </a:xfrm>
              <a:custGeom>
                <a:avLst/>
                <a:gdLst>
                  <a:gd name="textAreaLeft" fmla="*/ 0 w 9720"/>
                  <a:gd name="textAreaRight" fmla="*/ 10080 w 97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4004" h="82577">
                    <a:moveTo>
                      <a:pt x="3253" y="82578"/>
                    </a:moveTo>
                    <a:cubicBezTo>
                      <a:pt x="3253" y="82578"/>
                      <a:pt x="-1913" y="65090"/>
                      <a:pt x="775" y="44444"/>
                    </a:cubicBezTo>
                    <a:cubicBezTo>
                      <a:pt x="3463" y="23799"/>
                      <a:pt x="14004" y="0"/>
                      <a:pt x="14004" y="0"/>
                    </a:cubicBezTo>
                  </a:path>
                </a:pathLst>
              </a:custGeom>
              <a:noFill/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9160" bIns="29160" anchor="ctr">
                <a:noAutofit/>
              </a:bodyPr>
              <a:p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984" name="Google Shape;435;p6"/>
            <p:cNvGrpSpPr/>
            <p:nvPr/>
          </p:nvGrpSpPr>
          <p:grpSpPr>
            <a:xfrm>
              <a:off x="1054800" y="1859040"/>
              <a:ext cx="172440" cy="237600"/>
              <a:chOff x="1054800" y="1859040"/>
              <a:chExt cx="172440" cy="237600"/>
            </a:xfrm>
          </p:grpSpPr>
          <p:sp>
            <p:nvSpPr>
              <p:cNvPr id="985" name="Google Shape;436;p6"/>
              <p:cNvSpPr/>
              <p:nvPr/>
            </p:nvSpPr>
            <p:spPr>
              <a:xfrm>
                <a:off x="1054800" y="1859040"/>
                <a:ext cx="172440" cy="237600"/>
              </a:xfrm>
              <a:custGeom>
                <a:avLst/>
                <a:gdLst>
                  <a:gd name="textAreaLeft" fmla="*/ 0 w 172440"/>
                  <a:gd name="textAreaRight" fmla="*/ 172800 w 172440"/>
                  <a:gd name="textAreaTop" fmla="*/ 0 h 237600"/>
                  <a:gd name="textAreaBottom" fmla="*/ 237960 h 237600"/>
                </a:gdLst>
                <a:ahLst/>
                <a:rect l="textAreaLeft" t="textAreaTop" r="textAreaRight" b="textAreaBottom"/>
                <a:pathLst>
                  <a:path w="242768" h="334452">
                    <a:moveTo>
                      <a:pt x="157279" y="84572"/>
                    </a:moveTo>
                    <a:cubicBezTo>
                      <a:pt x="115247" y="39305"/>
                      <a:pt x="39632" y="-24262"/>
                      <a:pt x="7765" y="9511"/>
                    </a:cubicBezTo>
                    <a:cubicBezTo>
                      <a:pt x="-24102" y="43281"/>
                      <a:pt x="51084" y="84276"/>
                      <a:pt x="71681" y="123251"/>
                    </a:cubicBezTo>
                    <a:cubicBezTo>
                      <a:pt x="92278" y="162235"/>
                      <a:pt x="74891" y="207898"/>
                      <a:pt x="90100" y="247286"/>
                    </a:cubicBezTo>
                    <a:cubicBezTo>
                      <a:pt x="105309" y="286674"/>
                      <a:pt x="133221" y="276716"/>
                      <a:pt x="133221" y="276716"/>
                    </a:cubicBezTo>
                    <a:cubicBezTo>
                      <a:pt x="133221" y="276716"/>
                      <a:pt x="142280" y="302988"/>
                      <a:pt x="154485" y="311651"/>
                    </a:cubicBezTo>
                    <a:cubicBezTo>
                      <a:pt x="166690" y="320314"/>
                      <a:pt x="181009" y="314606"/>
                      <a:pt x="181009" y="314606"/>
                    </a:cubicBezTo>
                    <a:cubicBezTo>
                      <a:pt x="181009" y="314606"/>
                      <a:pt x="189514" y="337276"/>
                      <a:pt x="210159" y="334159"/>
                    </a:cubicBezTo>
                    <a:cubicBezTo>
                      <a:pt x="230801" y="331001"/>
                      <a:pt x="244082" y="291734"/>
                      <a:pt x="242665" y="240606"/>
                    </a:cubicBezTo>
                    <a:cubicBezTo>
                      <a:pt x="241111" y="184257"/>
                      <a:pt x="199310" y="129850"/>
                      <a:pt x="157279" y="84572"/>
                    </a:cubicBezTo>
                    <a:close/>
                  </a:path>
                </a:pathLst>
              </a:custGeom>
              <a:solidFill>
                <a:srgbClr val="f1d1ac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86" name="Google Shape;437;p6"/>
              <p:cNvSpPr/>
              <p:nvPr/>
            </p:nvSpPr>
            <p:spPr>
              <a:xfrm>
                <a:off x="1153800" y="1989000"/>
                <a:ext cx="14760" cy="64440"/>
              </a:xfrm>
              <a:custGeom>
                <a:avLst/>
                <a:gdLst>
                  <a:gd name="textAreaLeft" fmla="*/ 0 w 14760"/>
                  <a:gd name="textAreaRight" fmla="*/ 15120 w 14760"/>
                  <a:gd name="textAreaTop" fmla="*/ 0 h 64440"/>
                  <a:gd name="textAreaBottom" fmla="*/ 64800 h 64440"/>
                </a:gdLst>
                <a:ahLst/>
                <a:rect l="textAreaLeft" t="textAreaTop" r="textAreaRight" b="textAreaBottom"/>
                <a:pathLst>
                  <a:path w="21039" h="90840">
                    <a:moveTo>
                      <a:pt x="11323" y="0"/>
                    </a:moveTo>
                    <a:cubicBezTo>
                      <a:pt x="11323" y="0"/>
                      <a:pt x="22904" y="30564"/>
                      <a:pt x="20779" y="52707"/>
                    </a:cubicBezTo>
                    <a:cubicBezTo>
                      <a:pt x="18650" y="74850"/>
                      <a:pt x="0" y="90840"/>
                      <a:pt x="0" y="90840"/>
                    </a:cubicBezTo>
                  </a:path>
                </a:pathLst>
              </a:custGeom>
              <a:noFill/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2400" bIns="32400" anchor="ctr">
                <a:noAutofit/>
              </a:bodyPr>
              <a:p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87" name="Google Shape;438;p6"/>
              <p:cNvSpPr/>
              <p:nvPr/>
            </p:nvSpPr>
            <p:spPr>
              <a:xfrm>
                <a:off x="1185120" y="2003040"/>
                <a:ext cx="14400" cy="78120"/>
              </a:xfrm>
              <a:custGeom>
                <a:avLst/>
                <a:gdLst>
                  <a:gd name="textAreaLeft" fmla="*/ 0 w 14400"/>
                  <a:gd name="textAreaRight" fmla="*/ 14760 w 1440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782" h="110068">
                    <a:moveTo>
                      <a:pt x="14569" y="0"/>
                    </a:moveTo>
                    <a:cubicBezTo>
                      <a:pt x="14569" y="0"/>
                      <a:pt x="23556" y="32871"/>
                      <a:pt x="19913" y="60398"/>
                    </a:cubicBezTo>
                    <a:cubicBezTo>
                      <a:pt x="16270" y="87885"/>
                      <a:pt x="0" y="110068"/>
                      <a:pt x="0" y="110068"/>
                    </a:cubicBezTo>
                  </a:path>
                </a:pathLst>
              </a:custGeom>
              <a:noFill/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988" name="Google Shape;439;p6"/>
            <p:cNvSpPr/>
            <p:nvPr/>
          </p:nvSpPr>
          <p:spPr>
            <a:xfrm>
              <a:off x="784080" y="1277640"/>
              <a:ext cx="465480" cy="618120"/>
            </a:xfrm>
            <a:custGeom>
              <a:avLst/>
              <a:gdLst>
                <a:gd name="textAreaLeft" fmla="*/ 0 w 465480"/>
                <a:gd name="textAreaRight" fmla="*/ 465840 w 465480"/>
                <a:gd name="textAreaTop" fmla="*/ 0 h 618120"/>
                <a:gd name="textAreaBottom" fmla="*/ 618480 h 618120"/>
              </a:gdLst>
              <a:ahLst/>
              <a:rect l="textAreaLeft" t="textAreaTop" r="textAreaRight" b="textAreaBottom"/>
              <a:pathLst>
                <a:path w="654853" h="869010">
                  <a:moveTo>
                    <a:pt x="267618" y="0"/>
                  </a:moveTo>
                  <a:cubicBezTo>
                    <a:pt x="267618" y="0"/>
                    <a:pt x="128321" y="151019"/>
                    <a:pt x="95511" y="219242"/>
                  </a:cubicBezTo>
                  <a:cubicBezTo>
                    <a:pt x="62701" y="287465"/>
                    <a:pt x="54893" y="350389"/>
                    <a:pt x="54893" y="350389"/>
                  </a:cubicBezTo>
                  <a:cubicBezTo>
                    <a:pt x="54893" y="350389"/>
                    <a:pt x="26770" y="427296"/>
                    <a:pt x="13922" y="491799"/>
                  </a:cubicBezTo>
                  <a:cubicBezTo>
                    <a:pt x="1073" y="556301"/>
                    <a:pt x="0" y="778131"/>
                    <a:pt x="0" y="778131"/>
                  </a:cubicBezTo>
                  <a:cubicBezTo>
                    <a:pt x="0" y="778131"/>
                    <a:pt x="29580" y="789834"/>
                    <a:pt x="67733" y="790069"/>
                  </a:cubicBezTo>
                  <a:cubicBezTo>
                    <a:pt x="105883" y="790299"/>
                    <a:pt x="152606" y="779066"/>
                    <a:pt x="152606" y="779066"/>
                  </a:cubicBezTo>
                  <a:cubicBezTo>
                    <a:pt x="152606" y="779066"/>
                    <a:pt x="200103" y="694379"/>
                    <a:pt x="224825" y="654043"/>
                  </a:cubicBezTo>
                  <a:cubicBezTo>
                    <a:pt x="249547" y="613708"/>
                    <a:pt x="260533" y="573356"/>
                    <a:pt x="260533" y="573356"/>
                  </a:cubicBezTo>
                  <a:cubicBezTo>
                    <a:pt x="260533" y="573356"/>
                    <a:pt x="291918" y="589281"/>
                    <a:pt x="315734" y="595779"/>
                  </a:cubicBezTo>
                  <a:cubicBezTo>
                    <a:pt x="339549" y="602276"/>
                    <a:pt x="362574" y="600766"/>
                    <a:pt x="362574" y="600766"/>
                  </a:cubicBezTo>
                  <a:cubicBezTo>
                    <a:pt x="362574" y="600766"/>
                    <a:pt x="365238" y="645575"/>
                    <a:pt x="371638" y="690727"/>
                  </a:cubicBezTo>
                  <a:cubicBezTo>
                    <a:pt x="378034" y="735880"/>
                    <a:pt x="387867" y="817709"/>
                    <a:pt x="387867" y="817709"/>
                  </a:cubicBezTo>
                  <a:cubicBezTo>
                    <a:pt x="387867" y="817709"/>
                    <a:pt x="426223" y="842479"/>
                    <a:pt x="457531" y="855304"/>
                  </a:cubicBezTo>
                  <a:cubicBezTo>
                    <a:pt x="488840" y="868128"/>
                    <a:pt x="513108" y="869011"/>
                    <a:pt x="513108" y="869011"/>
                  </a:cubicBezTo>
                  <a:cubicBezTo>
                    <a:pt x="513108" y="869011"/>
                    <a:pt x="629269" y="666540"/>
                    <a:pt x="646089" y="466223"/>
                  </a:cubicBezTo>
                  <a:cubicBezTo>
                    <a:pt x="662905" y="265905"/>
                    <a:pt x="650352" y="76084"/>
                    <a:pt x="650352" y="76084"/>
                  </a:cubicBezTo>
                </a:path>
              </a:pathLst>
            </a:custGeom>
            <a:solidFill>
              <a:srgbClr val="a97551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89" name="Google Shape;440;p6"/>
            <p:cNvSpPr/>
            <p:nvPr/>
          </p:nvSpPr>
          <p:spPr>
            <a:xfrm>
              <a:off x="901080" y="1637640"/>
              <a:ext cx="224640" cy="66960"/>
            </a:xfrm>
            <a:custGeom>
              <a:avLst/>
              <a:gdLst>
                <a:gd name="textAreaLeft" fmla="*/ 0 w 224640"/>
                <a:gd name="textAreaRight" fmla="*/ 225000 w 224640"/>
                <a:gd name="textAreaTop" fmla="*/ 0 h 66960"/>
                <a:gd name="textAreaBottom" fmla="*/ 67320 h 66960"/>
              </a:gdLst>
              <a:ahLst/>
              <a:rect l="textAreaLeft" t="textAreaTop" r="textAreaRight" b="textAreaBottom"/>
              <a:pathLst>
                <a:path w="316219" h="94583">
                  <a:moveTo>
                    <a:pt x="0" y="0"/>
                  </a:moveTo>
                  <a:cubicBezTo>
                    <a:pt x="0" y="0"/>
                    <a:pt x="65628" y="65325"/>
                    <a:pt x="144109" y="87338"/>
                  </a:cubicBezTo>
                  <a:cubicBezTo>
                    <a:pt x="222594" y="109352"/>
                    <a:pt x="316219" y="74182"/>
                    <a:pt x="316219" y="74182"/>
                  </a:cubicBezTo>
                </a:path>
              </a:pathLst>
            </a:custGeom>
            <a:solidFill>
              <a:srgbClr val="a97551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33480" bIns="33480"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90" name="Google Shape;441;p6"/>
            <p:cNvSpPr/>
            <p:nvPr/>
          </p:nvSpPr>
          <p:spPr>
            <a:xfrm>
              <a:off x="893880" y="1341360"/>
              <a:ext cx="309240" cy="317160"/>
            </a:xfrm>
            <a:custGeom>
              <a:avLst/>
              <a:gdLst>
                <a:gd name="textAreaLeft" fmla="*/ 0 w 309240"/>
                <a:gd name="textAreaRight" fmla="*/ 309600 w 309240"/>
                <a:gd name="textAreaTop" fmla="*/ 0 h 317160"/>
                <a:gd name="textAreaBottom" fmla="*/ 317520 h 317160"/>
              </a:gdLst>
              <a:ahLst/>
              <a:rect l="textAreaLeft" t="textAreaTop" r="textAreaRight" b="textAreaBottom"/>
              <a:pathLst>
                <a:path w="434963" h="446254">
                  <a:moveTo>
                    <a:pt x="274064" y="1779"/>
                  </a:moveTo>
                  <a:cubicBezTo>
                    <a:pt x="455533" y="27756"/>
                    <a:pt x="462775" y="282346"/>
                    <a:pt x="397143" y="382882"/>
                  </a:cubicBezTo>
                  <a:cubicBezTo>
                    <a:pt x="331510" y="483413"/>
                    <a:pt x="121008" y="458375"/>
                    <a:pt x="27654" y="349784"/>
                  </a:cubicBezTo>
                  <a:cubicBezTo>
                    <a:pt x="-65700" y="241193"/>
                    <a:pt x="92598" y="-24198"/>
                    <a:pt x="274064" y="1779"/>
                  </a:cubicBezTo>
                  <a:close/>
                </a:path>
              </a:pathLst>
            </a:custGeom>
            <a:solidFill>
              <a:srgbClr val="f1d1a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91" name="Google Shape;442;p6"/>
            <p:cNvSpPr/>
            <p:nvPr/>
          </p:nvSpPr>
          <p:spPr>
            <a:xfrm>
              <a:off x="0" y="-51120"/>
              <a:ext cx="2091600" cy="931320"/>
            </a:xfrm>
            <a:custGeom>
              <a:avLst/>
              <a:gdLst>
                <a:gd name="textAreaLeft" fmla="*/ 0 w 2091600"/>
                <a:gd name="textAreaRight" fmla="*/ 2091960 w 2091600"/>
                <a:gd name="textAreaTop" fmla="*/ 0 h 931320"/>
                <a:gd name="textAreaBottom" fmla="*/ 931680 h 931320"/>
              </a:gdLst>
              <a:ahLst/>
              <a:rect l="textAreaLeft" t="textAreaTop" r="textAreaRight" b="textAreaBottom"/>
              <a:pathLst>
                <a:path w="2940383" h="1309427">
                  <a:moveTo>
                    <a:pt x="2824770" y="9537"/>
                  </a:moveTo>
                  <a:cubicBezTo>
                    <a:pt x="2824770" y="9537"/>
                    <a:pt x="2470129" y="343354"/>
                    <a:pt x="2074725" y="573271"/>
                  </a:cubicBezTo>
                  <a:cubicBezTo>
                    <a:pt x="1679320" y="803189"/>
                    <a:pt x="1416216" y="830602"/>
                    <a:pt x="1243155" y="929215"/>
                  </a:cubicBezTo>
                  <a:cubicBezTo>
                    <a:pt x="1012149" y="1060840"/>
                    <a:pt x="929122" y="1114651"/>
                    <a:pt x="836824" y="1145915"/>
                  </a:cubicBezTo>
                  <a:cubicBezTo>
                    <a:pt x="787923" y="1162480"/>
                    <a:pt x="744470" y="1173143"/>
                    <a:pt x="639098" y="1195504"/>
                  </a:cubicBezTo>
                  <a:cubicBezTo>
                    <a:pt x="632483" y="1196909"/>
                    <a:pt x="581416" y="1207827"/>
                    <a:pt x="570405" y="1210179"/>
                  </a:cubicBezTo>
                  <a:cubicBezTo>
                    <a:pt x="528438" y="1219154"/>
                    <a:pt x="484334" y="1226019"/>
                    <a:pt x="437829" y="1231181"/>
                  </a:cubicBezTo>
                  <a:cubicBezTo>
                    <a:pt x="323975" y="1243811"/>
                    <a:pt x="211636" y="1245462"/>
                    <a:pt x="38963" y="1240540"/>
                  </a:cubicBezTo>
                  <a:cubicBezTo>
                    <a:pt x="36012" y="1240455"/>
                    <a:pt x="18751" y="1240070"/>
                    <a:pt x="9234" y="1239783"/>
                  </a:cubicBezTo>
                  <a:cubicBezTo>
                    <a:pt x="9902" y="1248462"/>
                    <a:pt x="10088" y="1257295"/>
                    <a:pt x="9108" y="1266347"/>
                  </a:cubicBezTo>
                  <a:cubicBezTo>
                    <a:pt x="7671" y="1279616"/>
                    <a:pt x="4348" y="1292627"/>
                    <a:pt x="0" y="1305690"/>
                  </a:cubicBezTo>
                  <a:cubicBezTo>
                    <a:pt x="13266" y="1306095"/>
                    <a:pt x="33332" y="1306723"/>
                    <a:pt x="37065" y="1306828"/>
                  </a:cubicBezTo>
                  <a:cubicBezTo>
                    <a:pt x="212587" y="1311831"/>
                    <a:pt x="327501" y="1310143"/>
                    <a:pt x="445168" y="1297088"/>
                  </a:cubicBezTo>
                  <a:cubicBezTo>
                    <a:pt x="493794" y="1291696"/>
                    <a:pt x="540101" y="1284405"/>
                    <a:pt x="584323" y="1274949"/>
                  </a:cubicBezTo>
                  <a:cubicBezTo>
                    <a:pt x="595289" y="1272605"/>
                    <a:pt x="646129" y="1261934"/>
                    <a:pt x="652760" y="1260529"/>
                  </a:cubicBezTo>
                  <a:cubicBezTo>
                    <a:pt x="760635" y="1237633"/>
                    <a:pt x="806051" y="1226327"/>
                    <a:pt x="858203" y="1208661"/>
                  </a:cubicBezTo>
                  <a:cubicBezTo>
                    <a:pt x="956693" y="1175300"/>
                    <a:pt x="1037923" y="1111534"/>
                    <a:pt x="1277690" y="985763"/>
                  </a:cubicBezTo>
                  <a:cubicBezTo>
                    <a:pt x="1445314" y="897834"/>
                    <a:pt x="1686635" y="875269"/>
                    <a:pt x="2102305" y="628828"/>
                  </a:cubicBezTo>
                  <a:cubicBezTo>
                    <a:pt x="2517978" y="382390"/>
                    <a:pt x="2940384" y="0"/>
                    <a:pt x="2940384" y="0"/>
                  </a:cubicBezTo>
                  <a:lnTo>
                    <a:pt x="2824770" y="9537"/>
                  </a:lnTo>
                  <a:close/>
                </a:path>
              </a:pathLst>
            </a:custGeom>
            <a:solidFill>
              <a:srgbClr val="62a03e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992" name="Google Shape;443;p6"/>
            <p:cNvGrpSpPr/>
            <p:nvPr/>
          </p:nvGrpSpPr>
          <p:grpSpPr>
            <a:xfrm>
              <a:off x="656640" y="642240"/>
              <a:ext cx="133560" cy="107640"/>
              <a:chOff x="656640" y="642240"/>
              <a:chExt cx="133560" cy="107640"/>
            </a:xfrm>
          </p:grpSpPr>
          <p:sp>
            <p:nvSpPr>
              <p:cNvPr id="993" name="Google Shape;444;p6"/>
              <p:cNvSpPr/>
              <p:nvPr/>
            </p:nvSpPr>
            <p:spPr>
              <a:xfrm>
                <a:off x="656640" y="693360"/>
                <a:ext cx="51120" cy="565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6520"/>
                  <a:gd name="textAreaBottom" fmla="*/ 56880 h 56520"/>
                </a:gdLst>
                <a:ahLst/>
                <a:rect l="textAreaLeft" t="textAreaTop" r="textAreaRight" b="textAreaBottom"/>
                <a:pathLst>
                  <a:path w="72422" h="79958">
                    <a:moveTo>
                      <a:pt x="8523" y="9041"/>
                    </a:moveTo>
                    <a:cubicBezTo>
                      <a:pt x="25015" y="-9204"/>
                      <a:pt x="43972" y="3050"/>
                      <a:pt x="57460" y="20323"/>
                    </a:cubicBezTo>
                    <a:cubicBezTo>
                      <a:pt x="70852" y="37471"/>
                      <a:pt x="78883" y="59513"/>
                      <a:pt x="65674" y="73180"/>
                    </a:cubicBezTo>
                    <a:cubicBezTo>
                      <a:pt x="52481" y="86830"/>
                      <a:pt x="32305" y="77993"/>
                      <a:pt x="17226" y="63221"/>
                    </a:cubicBezTo>
                    <a:cubicBezTo>
                      <a:pt x="2001" y="48308"/>
                      <a:pt x="-7990" y="27306"/>
                      <a:pt x="8523" y="9041"/>
                    </a:cubicBezTo>
                    <a:close/>
                  </a:path>
                </a:pathLst>
              </a:custGeom>
              <a:solidFill>
                <a:srgbClr val="f1d1ac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8440" bIns="28440" anchor="ctr">
                <a:noAutofit/>
              </a:bodyPr>
              <a:p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94" name="Google Shape;445;p6"/>
              <p:cNvSpPr/>
              <p:nvPr/>
            </p:nvSpPr>
            <p:spPr>
              <a:xfrm>
                <a:off x="696240" y="668880"/>
                <a:ext cx="54720" cy="57240"/>
              </a:xfrm>
              <a:custGeom>
                <a:avLst/>
                <a:gdLst>
                  <a:gd name="textAreaLeft" fmla="*/ 0 w 54720"/>
                  <a:gd name="textAreaRight" fmla="*/ 55080 w 54720"/>
                  <a:gd name="textAreaTop" fmla="*/ 0 h 57240"/>
                  <a:gd name="textAreaBottom" fmla="*/ 57600 h 57240"/>
                </a:gdLst>
                <a:ahLst/>
                <a:rect l="textAreaLeft" t="textAreaTop" r="textAreaRight" b="textAreaBottom"/>
                <a:pathLst>
                  <a:path w="77235" h="80801">
                    <a:moveTo>
                      <a:pt x="8150" y="9735"/>
                    </a:moveTo>
                    <a:cubicBezTo>
                      <a:pt x="22906" y="-8198"/>
                      <a:pt x="38584" y="1773"/>
                      <a:pt x="54279" y="14597"/>
                    </a:cubicBezTo>
                    <a:cubicBezTo>
                      <a:pt x="73309" y="30142"/>
                      <a:pt x="85316" y="58673"/>
                      <a:pt x="70804" y="73429"/>
                    </a:cubicBezTo>
                    <a:cubicBezTo>
                      <a:pt x="56854" y="87613"/>
                      <a:pt x="30407" y="79962"/>
                      <a:pt x="15385" y="62114"/>
                    </a:cubicBezTo>
                    <a:cubicBezTo>
                      <a:pt x="1888" y="46088"/>
                      <a:pt x="-7504" y="28762"/>
                      <a:pt x="8150" y="9735"/>
                    </a:cubicBezTo>
                    <a:close/>
                  </a:path>
                </a:pathLst>
              </a:custGeom>
              <a:solidFill>
                <a:srgbClr val="f1d1ac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8800" bIns="28800" anchor="ctr">
                <a:noAutofit/>
              </a:bodyPr>
              <a:p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95" name="Google Shape;446;p6"/>
              <p:cNvSpPr/>
              <p:nvPr/>
            </p:nvSpPr>
            <p:spPr>
              <a:xfrm>
                <a:off x="738360" y="642240"/>
                <a:ext cx="51840" cy="57240"/>
              </a:xfrm>
              <a:custGeom>
                <a:avLst/>
                <a:gdLst>
                  <a:gd name="textAreaLeft" fmla="*/ 0 w 51840"/>
                  <a:gd name="textAreaRight" fmla="*/ 52200 w 51840"/>
                  <a:gd name="textAreaTop" fmla="*/ 0 h 57240"/>
                  <a:gd name="textAreaBottom" fmla="*/ 57600 h 57240"/>
                </a:gdLst>
                <a:ahLst/>
                <a:rect l="textAreaLeft" t="textAreaTop" r="textAreaRight" b="textAreaBottom"/>
                <a:pathLst>
                  <a:path w="73261" h="80965">
                    <a:moveTo>
                      <a:pt x="9201" y="5876"/>
                    </a:moveTo>
                    <a:cubicBezTo>
                      <a:pt x="40631" y="-20992"/>
                      <a:pt x="94443" y="51620"/>
                      <a:pt x="64483" y="75807"/>
                    </a:cubicBezTo>
                    <a:cubicBezTo>
                      <a:pt x="34518" y="99995"/>
                      <a:pt x="-22224" y="32747"/>
                      <a:pt x="9201" y="5876"/>
                    </a:cubicBezTo>
                    <a:close/>
                  </a:path>
                </a:pathLst>
              </a:custGeom>
              <a:solidFill>
                <a:srgbClr val="f1d1ac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8800" bIns="28800" anchor="ctr">
                <a:noAutofit/>
              </a:bodyPr>
              <a:p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996" name="Google Shape;447;p6"/>
            <p:cNvSpPr/>
            <p:nvPr/>
          </p:nvSpPr>
          <p:spPr>
            <a:xfrm>
              <a:off x="696960" y="636480"/>
              <a:ext cx="147960" cy="170280"/>
            </a:xfrm>
            <a:custGeom>
              <a:avLst/>
              <a:gdLst>
                <a:gd name="textAreaLeft" fmla="*/ 0 w 147960"/>
                <a:gd name="textAreaRight" fmla="*/ 148320 w 147960"/>
                <a:gd name="textAreaTop" fmla="*/ 0 h 170280"/>
                <a:gd name="textAreaBottom" fmla="*/ 170640 h 170280"/>
              </a:gdLst>
              <a:ahLst/>
              <a:rect l="textAreaLeft" t="textAreaTop" r="textAreaRight" b="textAreaBottom"/>
              <a:pathLst>
                <a:path w="208406" h="239677">
                  <a:moveTo>
                    <a:pt x="76460" y="237708"/>
                  </a:moveTo>
                  <a:cubicBezTo>
                    <a:pt x="114350" y="230786"/>
                    <a:pt x="187452" y="188208"/>
                    <a:pt x="203770" y="154794"/>
                  </a:cubicBezTo>
                  <a:cubicBezTo>
                    <a:pt x="220088" y="121381"/>
                    <a:pt x="190884" y="-10442"/>
                    <a:pt x="154362" y="662"/>
                  </a:cubicBezTo>
                  <a:cubicBezTo>
                    <a:pt x="117840" y="11770"/>
                    <a:pt x="154196" y="89158"/>
                    <a:pt x="154196" y="89158"/>
                  </a:cubicBezTo>
                  <a:cubicBezTo>
                    <a:pt x="154196" y="89158"/>
                    <a:pt x="133142" y="113621"/>
                    <a:pt x="84581" y="139181"/>
                  </a:cubicBezTo>
                  <a:cubicBezTo>
                    <a:pt x="36015" y="164741"/>
                    <a:pt x="3" y="183807"/>
                    <a:pt x="3" y="183807"/>
                  </a:cubicBezTo>
                  <a:cubicBezTo>
                    <a:pt x="3" y="183807"/>
                    <a:pt x="-1762" y="252002"/>
                    <a:pt x="76460" y="237708"/>
                  </a:cubicBezTo>
                  <a:close/>
                </a:path>
              </a:pathLst>
            </a:custGeom>
            <a:solidFill>
              <a:srgbClr val="f1d1ac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997" name="Google Shape;448;p6"/>
            <p:cNvGrpSpPr/>
            <p:nvPr/>
          </p:nvGrpSpPr>
          <p:grpSpPr>
            <a:xfrm>
              <a:off x="774360" y="676440"/>
              <a:ext cx="917280" cy="698040"/>
              <a:chOff x="774360" y="676440"/>
              <a:chExt cx="917280" cy="698040"/>
            </a:xfrm>
          </p:grpSpPr>
          <p:sp>
            <p:nvSpPr>
              <p:cNvPr id="998" name="Google Shape;449;p6"/>
              <p:cNvSpPr/>
              <p:nvPr/>
            </p:nvSpPr>
            <p:spPr>
              <a:xfrm>
                <a:off x="1460160" y="1066680"/>
                <a:ext cx="231480" cy="226440"/>
              </a:xfrm>
              <a:custGeom>
                <a:avLst/>
                <a:gdLst>
                  <a:gd name="textAreaLeft" fmla="*/ 0 w 231480"/>
                  <a:gd name="textAreaRight" fmla="*/ 231840 w 231480"/>
                  <a:gd name="textAreaTop" fmla="*/ 0 h 226440"/>
                  <a:gd name="textAreaBottom" fmla="*/ 226800 h 226440"/>
                </a:gdLst>
                <a:ahLst/>
                <a:rect l="textAreaLeft" t="textAreaTop" r="textAreaRight" b="textAreaBottom"/>
                <a:pathLst>
                  <a:path w="326076" h="318640">
                    <a:moveTo>
                      <a:pt x="47808" y="148011"/>
                    </a:moveTo>
                    <a:cubicBezTo>
                      <a:pt x="64547" y="89600"/>
                      <a:pt x="130674" y="-45543"/>
                      <a:pt x="246069" y="15479"/>
                    </a:cubicBezTo>
                    <a:cubicBezTo>
                      <a:pt x="361469" y="76500"/>
                      <a:pt x="342224" y="176327"/>
                      <a:pt x="250688" y="274721"/>
                    </a:cubicBezTo>
                    <a:cubicBezTo>
                      <a:pt x="159152" y="373110"/>
                      <a:pt x="0" y="275454"/>
                      <a:pt x="0" y="275454"/>
                    </a:cubicBezTo>
                    <a:cubicBezTo>
                      <a:pt x="0" y="275454"/>
                      <a:pt x="31074" y="206417"/>
                      <a:pt x="47808" y="148011"/>
                    </a:cubicBezTo>
                    <a:close/>
                  </a:path>
                </a:pathLst>
              </a:custGeom>
              <a:solidFill>
                <a:srgbClr val="f1d29e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999" name="Google Shape;450;p6"/>
              <p:cNvSpPr/>
              <p:nvPr/>
            </p:nvSpPr>
            <p:spPr>
              <a:xfrm>
                <a:off x="1492200" y="1132560"/>
                <a:ext cx="141840" cy="113040"/>
              </a:xfrm>
              <a:custGeom>
                <a:avLst/>
                <a:gdLst>
                  <a:gd name="textAreaLeft" fmla="*/ 0 w 141840"/>
                  <a:gd name="textAreaRight" fmla="*/ 142200 w 141840"/>
                  <a:gd name="textAreaTop" fmla="*/ 0 h 113040"/>
                  <a:gd name="textAreaBottom" fmla="*/ 113400 h 113040"/>
                </a:gdLst>
                <a:ahLst/>
                <a:rect l="textAreaLeft" t="textAreaTop" r="textAreaRight" b="textAreaBottom"/>
                <a:pathLst>
                  <a:path w="199865" h="159537">
                    <a:moveTo>
                      <a:pt x="28823" y="47355"/>
                    </a:moveTo>
                    <a:cubicBezTo>
                      <a:pt x="28823" y="47355"/>
                      <a:pt x="86278" y="-17148"/>
                      <a:pt x="147574" y="4408"/>
                    </a:cubicBezTo>
                    <a:cubicBezTo>
                      <a:pt x="208871" y="25965"/>
                      <a:pt x="223950" y="112222"/>
                      <a:pt x="150991" y="150113"/>
                    </a:cubicBezTo>
                    <a:cubicBezTo>
                      <a:pt x="78027" y="188003"/>
                      <a:pt x="0" y="99410"/>
                      <a:pt x="0" y="99410"/>
                    </a:cubicBezTo>
                    <a:lnTo>
                      <a:pt x="28823" y="47355"/>
                    </a:lnTo>
                    <a:close/>
                  </a:path>
                </a:pathLst>
              </a:custGeom>
              <a:solidFill>
                <a:srgbClr val="e6a782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00" name="Google Shape;451;p6"/>
              <p:cNvSpPr/>
              <p:nvPr/>
            </p:nvSpPr>
            <p:spPr>
              <a:xfrm>
                <a:off x="774360" y="879840"/>
                <a:ext cx="183240" cy="245160"/>
              </a:xfrm>
              <a:custGeom>
                <a:avLst/>
                <a:gdLst>
                  <a:gd name="textAreaLeft" fmla="*/ 0 w 183240"/>
                  <a:gd name="textAreaRight" fmla="*/ 183600 w 183240"/>
                  <a:gd name="textAreaTop" fmla="*/ 0 h 245160"/>
                  <a:gd name="textAreaBottom" fmla="*/ 245520 h 245160"/>
                </a:gdLst>
                <a:ahLst/>
                <a:rect l="textAreaLeft" t="textAreaTop" r="textAreaRight" b="textAreaBottom"/>
                <a:pathLst>
                  <a:path w="258067" h="344953">
                    <a:moveTo>
                      <a:pt x="252264" y="209588"/>
                    </a:moveTo>
                    <a:cubicBezTo>
                      <a:pt x="264640" y="150101"/>
                      <a:pt x="269024" y="-287"/>
                      <a:pt x="138488" y="0"/>
                    </a:cubicBezTo>
                    <a:cubicBezTo>
                      <a:pt x="7948" y="288"/>
                      <a:pt x="-21490" y="97601"/>
                      <a:pt x="13721" y="227290"/>
                    </a:cubicBezTo>
                    <a:cubicBezTo>
                      <a:pt x="48935" y="356980"/>
                      <a:pt x="235250" y="344638"/>
                      <a:pt x="235250" y="344638"/>
                    </a:cubicBezTo>
                    <a:cubicBezTo>
                      <a:pt x="235250" y="344638"/>
                      <a:pt x="239885" y="269075"/>
                      <a:pt x="252264" y="209588"/>
                    </a:cubicBezTo>
                    <a:close/>
                  </a:path>
                </a:pathLst>
              </a:custGeom>
              <a:solidFill>
                <a:srgbClr val="f1d29e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01" name="Google Shape;452;p6"/>
              <p:cNvSpPr/>
              <p:nvPr/>
            </p:nvSpPr>
            <p:spPr>
              <a:xfrm>
                <a:off x="816480" y="948240"/>
                <a:ext cx="124200" cy="118080"/>
              </a:xfrm>
              <a:custGeom>
                <a:avLst/>
                <a:gdLst>
                  <a:gd name="textAreaLeft" fmla="*/ 0 w 124200"/>
                  <a:gd name="textAreaRight" fmla="*/ 124560 w 124200"/>
                  <a:gd name="textAreaTop" fmla="*/ 0 h 118080"/>
                  <a:gd name="textAreaBottom" fmla="*/ 118440 h 118080"/>
                </a:gdLst>
                <a:ahLst/>
                <a:rect l="textAreaLeft" t="textAreaTop" r="textAreaRight" b="textAreaBottom"/>
                <a:pathLst>
                  <a:path w="175059" h="166608">
                    <a:moveTo>
                      <a:pt x="173780" y="94159"/>
                    </a:moveTo>
                    <a:cubicBezTo>
                      <a:pt x="173780" y="94159"/>
                      <a:pt x="152956" y="10322"/>
                      <a:pt x="88672" y="870"/>
                    </a:cubicBezTo>
                    <a:cubicBezTo>
                      <a:pt x="24388" y="-8587"/>
                      <a:pt x="-29112" y="60733"/>
                      <a:pt x="17822" y="128232"/>
                    </a:cubicBezTo>
                    <a:cubicBezTo>
                      <a:pt x="64760" y="195734"/>
                      <a:pt x="175059" y="153646"/>
                      <a:pt x="175059" y="153646"/>
                    </a:cubicBezTo>
                    <a:lnTo>
                      <a:pt x="173780" y="94159"/>
                    </a:lnTo>
                    <a:close/>
                  </a:path>
                </a:pathLst>
              </a:custGeom>
              <a:solidFill>
                <a:srgbClr val="e6a782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02" name="Google Shape;453;p6"/>
              <p:cNvSpPr/>
              <p:nvPr/>
            </p:nvSpPr>
            <p:spPr>
              <a:xfrm>
                <a:off x="907560" y="732960"/>
                <a:ext cx="659160" cy="641520"/>
              </a:xfrm>
              <a:custGeom>
                <a:avLst/>
                <a:gdLst>
                  <a:gd name="textAreaLeft" fmla="*/ 0 w 659160"/>
                  <a:gd name="textAreaRight" fmla="*/ 659520 w 659160"/>
                  <a:gd name="textAreaTop" fmla="*/ 0 h 641520"/>
                  <a:gd name="textAreaBottom" fmla="*/ 641880 h 641520"/>
                </a:gdLst>
                <a:ahLst/>
                <a:rect l="textAreaLeft" t="textAreaTop" r="textAreaRight" b="textAreaBottom"/>
                <a:pathLst>
                  <a:path w="926941" h="902306">
                    <a:moveTo>
                      <a:pt x="34203" y="487430"/>
                    </a:moveTo>
                    <a:cubicBezTo>
                      <a:pt x="34203" y="487430"/>
                      <a:pt x="1550" y="240471"/>
                      <a:pt x="139470" y="102191"/>
                    </a:cubicBezTo>
                    <a:cubicBezTo>
                      <a:pt x="244948" y="-3567"/>
                      <a:pt x="413921" y="-21945"/>
                      <a:pt x="590152" y="22819"/>
                    </a:cubicBezTo>
                    <a:cubicBezTo>
                      <a:pt x="774791" y="69721"/>
                      <a:pt x="869343" y="166742"/>
                      <a:pt x="914868" y="319194"/>
                    </a:cubicBezTo>
                    <a:cubicBezTo>
                      <a:pt x="967299" y="494774"/>
                      <a:pt x="831983" y="685983"/>
                      <a:pt x="831983" y="685983"/>
                    </a:cubicBezTo>
                    <a:cubicBezTo>
                      <a:pt x="831983" y="685983"/>
                      <a:pt x="854830" y="795768"/>
                      <a:pt x="729322" y="866861"/>
                    </a:cubicBezTo>
                    <a:cubicBezTo>
                      <a:pt x="645753" y="914200"/>
                      <a:pt x="466113" y="909326"/>
                      <a:pt x="361157" y="880289"/>
                    </a:cubicBezTo>
                    <a:cubicBezTo>
                      <a:pt x="259278" y="852106"/>
                      <a:pt x="84258" y="762290"/>
                      <a:pt x="29430" y="683849"/>
                    </a:cubicBezTo>
                    <a:cubicBezTo>
                      <a:pt x="-39465" y="585290"/>
                      <a:pt x="34203" y="487430"/>
                      <a:pt x="34203" y="487430"/>
                    </a:cubicBezTo>
                    <a:close/>
                  </a:path>
                </a:pathLst>
              </a:custGeom>
              <a:solidFill>
                <a:srgbClr val="a97551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03" name="Google Shape;454;p6"/>
              <p:cNvSpPr/>
              <p:nvPr/>
            </p:nvSpPr>
            <p:spPr>
              <a:xfrm>
                <a:off x="1185840" y="676440"/>
                <a:ext cx="242280" cy="161640"/>
              </a:xfrm>
              <a:custGeom>
                <a:avLst/>
                <a:gdLst>
                  <a:gd name="textAreaLeft" fmla="*/ 0 w 242280"/>
                  <a:gd name="textAreaRight" fmla="*/ 242640 w 242280"/>
                  <a:gd name="textAreaTop" fmla="*/ 0 h 161640"/>
                  <a:gd name="textAreaBottom" fmla="*/ 162000 h 161640"/>
                </a:gdLst>
                <a:ahLst/>
                <a:rect l="textAreaLeft" t="textAreaTop" r="textAreaRight" b="textAreaBottom"/>
                <a:pathLst>
                  <a:path w="341093" h="227613">
                    <a:moveTo>
                      <a:pt x="148068" y="179308"/>
                    </a:moveTo>
                    <a:cubicBezTo>
                      <a:pt x="148068" y="179308"/>
                      <a:pt x="129495" y="113263"/>
                      <a:pt x="78562" y="86840"/>
                    </a:cubicBezTo>
                    <a:cubicBezTo>
                      <a:pt x="27632" y="60418"/>
                      <a:pt x="0" y="39170"/>
                      <a:pt x="0" y="39170"/>
                    </a:cubicBezTo>
                    <a:cubicBezTo>
                      <a:pt x="0" y="39170"/>
                      <a:pt x="76594" y="18253"/>
                      <a:pt x="151752" y="42886"/>
                    </a:cubicBezTo>
                    <a:cubicBezTo>
                      <a:pt x="226909" y="67518"/>
                      <a:pt x="240523" y="158383"/>
                      <a:pt x="240523" y="158383"/>
                    </a:cubicBezTo>
                    <a:cubicBezTo>
                      <a:pt x="240523" y="158383"/>
                      <a:pt x="242681" y="123006"/>
                      <a:pt x="225829" y="77323"/>
                    </a:cubicBezTo>
                    <a:cubicBezTo>
                      <a:pt x="208972" y="31636"/>
                      <a:pt x="191480" y="0"/>
                      <a:pt x="191480" y="0"/>
                    </a:cubicBezTo>
                    <a:cubicBezTo>
                      <a:pt x="191480" y="0"/>
                      <a:pt x="251077" y="18302"/>
                      <a:pt x="307856" y="82719"/>
                    </a:cubicBezTo>
                    <a:cubicBezTo>
                      <a:pt x="364635" y="147133"/>
                      <a:pt x="331460" y="227614"/>
                      <a:pt x="331460" y="227614"/>
                    </a:cubicBezTo>
                  </a:path>
                </a:pathLst>
              </a:custGeom>
              <a:solidFill>
                <a:srgbClr val="a97551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04" name="Google Shape;455;p6"/>
              <p:cNvSpPr/>
              <p:nvPr/>
            </p:nvSpPr>
            <p:spPr>
              <a:xfrm>
                <a:off x="1165680" y="761040"/>
                <a:ext cx="102600" cy="77040"/>
              </a:xfrm>
              <a:custGeom>
                <a:avLst/>
                <a:gdLst>
                  <a:gd name="textAreaLeft" fmla="*/ 0 w 102600"/>
                  <a:gd name="textAreaRight" fmla="*/ 102960 w 102600"/>
                  <a:gd name="textAreaTop" fmla="*/ 0 h 77040"/>
                  <a:gd name="textAreaBottom" fmla="*/ 77400 h 77040"/>
                </a:gdLst>
                <a:ahLst/>
                <a:rect l="textAreaLeft" t="textAreaTop" r="textAreaRight" b="textAreaBottom"/>
                <a:pathLst>
                  <a:path w="144542" h="108676">
                    <a:moveTo>
                      <a:pt x="134636" y="108677"/>
                    </a:moveTo>
                    <a:cubicBezTo>
                      <a:pt x="134636" y="108677"/>
                      <a:pt x="119205" y="81793"/>
                      <a:pt x="85549" y="70062"/>
                    </a:cubicBezTo>
                    <a:cubicBezTo>
                      <a:pt x="51889" y="58326"/>
                      <a:pt x="0" y="61747"/>
                      <a:pt x="0" y="61747"/>
                    </a:cubicBezTo>
                    <a:cubicBezTo>
                      <a:pt x="0" y="61747"/>
                      <a:pt x="33705" y="22622"/>
                      <a:pt x="73372" y="8283"/>
                    </a:cubicBezTo>
                    <a:cubicBezTo>
                      <a:pt x="113036" y="-6051"/>
                      <a:pt x="144542" y="2571"/>
                      <a:pt x="144542" y="2571"/>
                    </a:cubicBezTo>
                  </a:path>
                </a:pathLst>
              </a:custGeom>
              <a:solidFill>
                <a:srgbClr val="a97551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05" name="Google Shape;456;p6"/>
              <p:cNvSpPr/>
              <p:nvPr/>
            </p:nvSpPr>
            <p:spPr>
              <a:xfrm>
                <a:off x="950400" y="886680"/>
                <a:ext cx="540360" cy="486720"/>
              </a:xfrm>
              <a:custGeom>
                <a:avLst/>
                <a:gdLst>
                  <a:gd name="textAreaLeft" fmla="*/ 0 w 540360"/>
                  <a:gd name="textAreaRight" fmla="*/ 540720 w 540360"/>
                  <a:gd name="textAreaTop" fmla="*/ 0 h 486720"/>
                  <a:gd name="textAreaBottom" fmla="*/ 487080 h 486720"/>
                </a:gdLst>
                <a:ahLst/>
                <a:rect l="textAreaLeft" t="textAreaTop" r="textAreaRight" b="textAreaBottom"/>
                <a:pathLst>
                  <a:path w="759792" h="684811">
                    <a:moveTo>
                      <a:pt x="662861" y="118894"/>
                    </a:moveTo>
                    <a:cubicBezTo>
                      <a:pt x="540992" y="50635"/>
                      <a:pt x="448355" y="172981"/>
                      <a:pt x="448355" y="172981"/>
                    </a:cubicBezTo>
                    <a:cubicBezTo>
                      <a:pt x="448355" y="172981"/>
                      <a:pt x="458066" y="64026"/>
                      <a:pt x="325454" y="14129"/>
                    </a:cubicBezTo>
                    <a:cubicBezTo>
                      <a:pt x="226400" y="-23143"/>
                      <a:pt x="151380" y="17023"/>
                      <a:pt x="98285" y="91322"/>
                    </a:cubicBezTo>
                    <a:cubicBezTo>
                      <a:pt x="40583" y="172062"/>
                      <a:pt x="49926" y="298829"/>
                      <a:pt x="49926" y="298829"/>
                    </a:cubicBezTo>
                    <a:cubicBezTo>
                      <a:pt x="49926" y="298829"/>
                      <a:pt x="276" y="323555"/>
                      <a:pt x="1" y="401360"/>
                    </a:cubicBezTo>
                    <a:cubicBezTo>
                      <a:pt x="-125" y="437336"/>
                      <a:pt x="18707" y="490803"/>
                      <a:pt x="53258" y="543125"/>
                    </a:cubicBezTo>
                    <a:cubicBezTo>
                      <a:pt x="129447" y="596512"/>
                      <a:pt x="230886" y="644932"/>
                      <a:pt x="300359" y="664156"/>
                    </a:cubicBezTo>
                    <a:cubicBezTo>
                      <a:pt x="368481" y="683000"/>
                      <a:pt x="466733" y="689975"/>
                      <a:pt x="551092" y="680794"/>
                    </a:cubicBezTo>
                    <a:cubicBezTo>
                      <a:pt x="609673" y="650943"/>
                      <a:pt x="662918" y="612020"/>
                      <a:pt x="676799" y="578150"/>
                    </a:cubicBezTo>
                    <a:cubicBezTo>
                      <a:pt x="706694" y="505194"/>
                      <a:pt x="669326" y="466648"/>
                      <a:pt x="669326" y="466648"/>
                    </a:cubicBezTo>
                    <a:cubicBezTo>
                      <a:pt x="669326" y="466648"/>
                      <a:pt x="757563" y="365437"/>
                      <a:pt x="759737" y="284487"/>
                    </a:cubicBezTo>
                    <a:cubicBezTo>
                      <a:pt x="761599" y="215320"/>
                      <a:pt x="716689" y="149040"/>
                      <a:pt x="662861" y="118894"/>
                    </a:cubicBezTo>
                    <a:close/>
                  </a:path>
                </a:pathLst>
              </a:custGeom>
              <a:solidFill>
                <a:srgbClr val="f1d1ac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06" name="Google Shape;457;p6"/>
              <p:cNvSpPr/>
              <p:nvPr/>
            </p:nvSpPr>
            <p:spPr>
              <a:xfrm>
                <a:off x="1028880" y="955080"/>
                <a:ext cx="136800" cy="136800"/>
              </a:xfrm>
              <a:custGeom>
                <a:avLst/>
                <a:gdLst>
                  <a:gd name="textAreaLeft" fmla="*/ 0 w 136800"/>
                  <a:gd name="textAreaRight" fmla="*/ 137160 w 136800"/>
                  <a:gd name="textAreaTop" fmla="*/ 0 h 136800"/>
                  <a:gd name="textAreaBottom" fmla="*/ 137160 h 136800"/>
                </a:gdLst>
                <a:ahLst/>
                <a:rect l="textAreaLeft" t="textAreaTop" r="textAreaRight" b="textAreaBottom"/>
                <a:pathLst>
                  <a:path w="192668" h="192667">
                    <a:moveTo>
                      <a:pt x="12941" y="48138"/>
                    </a:moveTo>
                    <a:cubicBezTo>
                      <a:pt x="39562" y="2082"/>
                      <a:pt x="98474" y="-13677"/>
                      <a:pt x="144530" y="12943"/>
                    </a:cubicBezTo>
                    <a:cubicBezTo>
                      <a:pt x="190585" y="39559"/>
                      <a:pt x="206344" y="98476"/>
                      <a:pt x="179728" y="144531"/>
                    </a:cubicBezTo>
                    <a:cubicBezTo>
                      <a:pt x="153107" y="190587"/>
                      <a:pt x="94195" y="206342"/>
                      <a:pt x="48136" y="179726"/>
                    </a:cubicBezTo>
                    <a:cubicBezTo>
                      <a:pt x="2080" y="153109"/>
                      <a:pt x="-13675" y="94193"/>
                      <a:pt x="12941" y="48138"/>
                    </a:cubicBezTo>
                    <a:close/>
                  </a:path>
                </a:pathLst>
              </a:custGeom>
              <a:solidFill>
                <a:srgbClr val="00000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07" name="Google Shape;458;p6"/>
              <p:cNvSpPr/>
              <p:nvPr/>
            </p:nvSpPr>
            <p:spPr>
              <a:xfrm>
                <a:off x="1060200" y="984240"/>
                <a:ext cx="42480" cy="42480"/>
              </a:xfrm>
              <a:custGeom>
                <a:avLst/>
                <a:gdLst>
                  <a:gd name="textAreaLeft" fmla="*/ 0 w 42480"/>
                  <a:gd name="textAreaRight" fmla="*/ 42840 w 42480"/>
                  <a:gd name="textAreaTop" fmla="*/ 0 h 42480"/>
                  <a:gd name="textAreaBottom" fmla="*/ 42840 h 42480"/>
                </a:gdLst>
                <a:ahLst/>
                <a:rect l="textAreaLeft" t="textAreaTop" r="textAreaRight" b="textAreaBottom"/>
                <a:pathLst>
                  <a:path w="60336" h="60336">
                    <a:moveTo>
                      <a:pt x="4055" y="15074"/>
                    </a:moveTo>
                    <a:cubicBezTo>
                      <a:pt x="12390" y="651"/>
                      <a:pt x="30842" y="-4284"/>
                      <a:pt x="45265" y="4055"/>
                    </a:cubicBezTo>
                    <a:cubicBezTo>
                      <a:pt x="59685" y="12390"/>
                      <a:pt x="64619" y="30838"/>
                      <a:pt x="56284" y="45261"/>
                    </a:cubicBezTo>
                    <a:cubicBezTo>
                      <a:pt x="47949" y="59684"/>
                      <a:pt x="29498" y="64619"/>
                      <a:pt x="15074" y="56284"/>
                    </a:cubicBezTo>
                    <a:cubicBezTo>
                      <a:pt x="651" y="47949"/>
                      <a:pt x="-4284" y="29498"/>
                      <a:pt x="4055" y="150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1240" bIns="21240" anchor="ctr">
                <a:noAutofit/>
              </a:bodyPr>
              <a:p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08" name="Google Shape;459;p6"/>
              <p:cNvSpPr/>
              <p:nvPr/>
            </p:nvSpPr>
            <p:spPr>
              <a:xfrm>
                <a:off x="1321920" y="1040760"/>
                <a:ext cx="136800" cy="136800"/>
              </a:xfrm>
              <a:custGeom>
                <a:avLst/>
                <a:gdLst>
                  <a:gd name="textAreaLeft" fmla="*/ 0 w 136800"/>
                  <a:gd name="textAreaRight" fmla="*/ 137160 w 136800"/>
                  <a:gd name="textAreaTop" fmla="*/ 0 h 136800"/>
                  <a:gd name="textAreaBottom" fmla="*/ 137160 h 136800"/>
                </a:gdLst>
                <a:ahLst/>
                <a:rect l="textAreaLeft" t="textAreaTop" r="textAreaRight" b="textAreaBottom"/>
                <a:pathLst>
                  <a:path w="192668" h="192666">
                    <a:moveTo>
                      <a:pt x="12940" y="48137"/>
                    </a:moveTo>
                    <a:cubicBezTo>
                      <a:pt x="39561" y="2082"/>
                      <a:pt x="98473" y="-13677"/>
                      <a:pt x="144533" y="12943"/>
                    </a:cubicBezTo>
                    <a:cubicBezTo>
                      <a:pt x="190588" y="39559"/>
                      <a:pt x="206343" y="98476"/>
                      <a:pt x="179727" y="144531"/>
                    </a:cubicBezTo>
                    <a:cubicBezTo>
                      <a:pt x="153106" y="190587"/>
                      <a:pt x="94194" y="206342"/>
                      <a:pt x="48139" y="179726"/>
                    </a:cubicBezTo>
                    <a:cubicBezTo>
                      <a:pt x="2083" y="153105"/>
                      <a:pt x="-13676" y="94193"/>
                      <a:pt x="12940" y="48137"/>
                    </a:cubicBezTo>
                    <a:close/>
                  </a:path>
                </a:pathLst>
              </a:custGeom>
              <a:solidFill>
                <a:srgbClr val="00000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09" name="Google Shape;460;p6"/>
              <p:cNvSpPr/>
              <p:nvPr/>
            </p:nvSpPr>
            <p:spPr>
              <a:xfrm>
                <a:off x="1352880" y="1069920"/>
                <a:ext cx="42480" cy="42480"/>
              </a:xfrm>
              <a:custGeom>
                <a:avLst/>
                <a:gdLst>
                  <a:gd name="textAreaLeft" fmla="*/ 0 w 42480"/>
                  <a:gd name="textAreaRight" fmla="*/ 42840 w 42480"/>
                  <a:gd name="textAreaTop" fmla="*/ 0 h 42480"/>
                  <a:gd name="textAreaBottom" fmla="*/ 42840 h 42480"/>
                </a:gdLst>
                <a:ahLst/>
                <a:rect l="textAreaLeft" t="textAreaTop" r="textAreaRight" b="textAreaBottom"/>
                <a:pathLst>
                  <a:path w="60337" h="60337">
                    <a:moveTo>
                      <a:pt x="4052" y="15076"/>
                    </a:moveTo>
                    <a:cubicBezTo>
                      <a:pt x="12388" y="652"/>
                      <a:pt x="30839" y="-4283"/>
                      <a:pt x="45262" y="4052"/>
                    </a:cubicBezTo>
                    <a:cubicBezTo>
                      <a:pt x="59686" y="12392"/>
                      <a:pt x="64620" y="30839"/>
                      <a:pt x="56285" y="45262"/>
                    </a:cubicBezTo>
                    <a:cubicBezTo>
                      <a:pt x="47946" y="59686"/>
                      <a:pt x="29499" y="64620"/>
                      <a:pt x="15076" y="56285"/>
                    </a:cubicBezTo>
                    <a:cubicBezTo>
                      <a:pt x="652" y="47950"/>
                      <a:pt x="-4283" y="29499"/>
                      <a:pt x="4052" y="1507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1240" bIns="21240" anchor="ctr">
                <a:noAutofit/>
              </a:bodyPr>
              <a:p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10" name="Google Shape;461;p6"/>
              <p:cNvSpPr/>
              <p:nvPr/>
            </p:nvSpPr>
            <p:spPr>
              <a:xfrm>
                <a:off x="1167840" y="1094400"/>
                <a:ext cx="111240" cy="76320"/>
              </a:xfrm>
              <a:custGeom>
                <a:avLst/>
                <a:gdLst>
                  <a:gd name="textAreaLeft" fmla="*/ 0 w 111240"/>
                  <a:gd name="textAreaRight" fmla="*/ 111600 w 111240"/>
                  <a:gd name="textAreaTop" fmla="*/ 0 h 76320"/>
                  <a:gd name="textAreaBottom" fmla="*/ 76680 h 76320"/>
                </a:gdLst>
                <a:ahLst/>
                <a:rect l="textAreaLeft" t="textAreaTop" r="textAreaRight" b="textAreaBottom"/>
                <a:pathLst>
                  <a:path w="156863" h="107944">
                    <a:moveTo>
                      <a:pt x="106698" y="6582"/>
                    </a:moveTo>
                    <a:cubicBezTo>
                      <a:pt x="77062" y="-5833"/>
                      <a:pt x="26205" y="-1692"/>
                      <a:pt x="7385" y="27669"/>
                    </a:cubicBezTo>
                    <a:cubicBezTo>
                      <a:pt x="2625" y="35097"/>
                      <a:pt x="823" y="43101"/>
                      <a:pt x="26" y="51768"/>
                    </a:cubicBezTo>
                    <a:cubicBezTo>
                      <a:pt x="-136" y="52678"/>
                      <a:pt x="479" y="53431"/>
                      <a:pt x="1390" y="53593"/>
                    </a:cubicBezTo>
                    <a:cubicBezTo>
                      <a:pt x="2301" y="53751"/>
                      <a:pt x="3058" y="53140"/>
                      <a:pt x="3216" y="52229"/>
                    </a:cubicBezTo>
                    <a:cubicBezTo>
                      <a:pt x="4847" y="46068"/>
                      <a:pt x="6758" y="40583"/>
                      <a:pt x="10539" y="35369"/>
                    </a:cubicBezTo>
                    <a:cubicBezTo>
                      <a:pt x="29638" y="9019"/>
                      <a:pt x="68257" y="16873"/>
                      <a:pt x="94129" y="25941"/>
                    </a:cubicBezTo>
                    <a:cubicBezTo>
                      <a:pt x="101670" y="28584"/>
                      <a:pt x="109524" y="30563"/>
                      <a:pt x="116701" y="34146"/>
                    </a:cubicBezTo>
                    <a:cubicBezTo>
                      <a:pt x="135865" y="43704"/>
                      <a:pt x="151414" y="61863"/>
                      <a:pt x="147050" y="84533"/>
                    </a:cubicBezTo>
                    <a:cubicBezTo>
                      <a:pt x="145629" y="91913"/>
                      <a:pt x="142309" y="98430"/>
                      <a:pt x="138707" y="104948"/>
                    </a:cubicBezTo>
                    <a:cubicBezTo>
                      <a:pt x="138095" y="105887"/>
                      <a:pt x="138277" y="107049"/>
                      <a:pt x="139213" y="107664"/>
                    </a:cubicBezTo>
                    <a:cubicBezTo>
                      <a:pt x="140148" y="108275"/>
                      <a:pt x="141463" y="107830"/>
                      <a:pt x="142075" y="106895"/>
                    </a:cubicBezTo>
                    <a:cubicBezTo>
                      <a:pt x="148082" y="99017"/>
                      <a:pt x="153255" y="90925"/>
                      <a:pt x="155567" y="81157"/>
                    </a:cubicBezTo>
                    <a:cubicBezTo>
                      <a:pt x="161097" y="57823"/>
                      <a:pt x="148203" y="36348"/>
                      <a:pt x="130724" y="21848"/>
                    </a:cubicBezTo>
                    <a:cubicBezTo>
                      <a:pt x="123473" y="15836"/>
                      <a:pt x="115418" y="10234"/>
                      <a:pt x="106698" y="6582"/>
                    </a:cubicBezTo>
                    <a:close/>
                  </a:path>
                </a:pathLst>
              </a:custGeom>
              <a:solidFill>
                <a:srgbClr val="00000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160" bIns="38160" anchor="ctr">
                <a:noAutofit/>
              </a:bodyPr>
              <a:p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11" name="Google Shape;462;p6"/>
              <p:cNvSpPr/>
              <p:nvPr/>
            </p:nvSpPr>
            <p:spPr>
              <a:xfrm>
                <a:off x="1225800" y="1152720"/>
                <a:ext cx="19440" cy="29160"/>
              </a:xfrm>
              <a:custGeom>
                <a:avLst/>
                <a:gdLst>
                  <a:gd name="textAreaLeft" fmla="*/ 0 w 19440"/>
                  <a:gd name="textAreaRight" fmla="*/ 19800 w 19440"/>
                  <a:gd name="textAreaTop" fmla="*/ 0 h 29160"/>
                  <a:gd name="textAreaBottom" fmla="*/ 29520 h 29160"/>
                </a:gdLst>
                <a:ahLst/>
                <a:rect l="textAreaLeft" t="textAreaTop" r="textAreaRight" b="textAreaBottom"/>
                <a:pathLst>
                  <a:path w="27703" h="41376">
                    <a:moveTo>
                      <a:pt x="6433" y="16399"/>
                    </a:moveTo>
                    <a:cubicBezTo>
                      <a:pt x="12890" y="5222"/>
                      <a:pt x="21448" y="-1914"/>
                      <a:pt x="25545" y="454"/>
                    </a:cubicBezTo>
                    <a:cubicBezTo>
                      <a:pt x="29645" y="2822"/>
                      <a:pt x="27731" y="13800"/>
                      <a:pt x="21270" y="24977"/>
                    </a:cubicBezTo>
                    <a:cubicBezTo>
                      <a:pt x="14813" y="36150"/>
                      <a:pt x="6255" y="43291"/>
                      <a:pt x="2159" y="40923"/>
                    </a:cubicBezTo>
                    <a:cubicBezTo>
                      <a:pt x="-1942" y="38555"/>
                      <a:pt x="-27" y="27576"/>
                      <a:pt x="6433" y="16399"/>
                    </a:cubicBezTo>
                    <a:close/>
                  </a:path>
                </a:pathLst>
              </a:custGeom>
              <a:solidFill>
                <a:srgbClr val="00000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4760" bIns="14760" anchor="ctr">
                <a:noAutofit/>
              </a:bodyPr>
              <a:p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12" name="Google Shape;463;p6"/>
              <p:cNvSpPr/>
              <p:nvPr/>
            </p:nvSpPr>
            <p:spPr>
              <a:xfrm>
                <a:off x="1190880" y="1138320"/>
                <a:ext cx="12240" cy="32760"/>
              </a:xfrm>
              <a:custGeom>
                <a:avLst/>
                <a:gdLst>
                  <a:gd name="textAreaLeft" fmla="*/ 0 w 12240"/>
                  <a:gd name="textAreaRight" fmla="*/ 12600 w 12240"/>
                  <a:gd name="textAreaTop" fmla="*/ 0 h 32760"/>
                  <a:gd name="textAreaBottom" fmla="*/ 33120 h 32760"/>
                </a:gdLst>
                <a:ahLst/>
                <a:rect l="textAreaLeft" t="textAreaTop" r="textAreaRight" b="textAreaBottom"/>
                <a:pathLst>
                  <a:path w="17940" h="46443">
                    <a:moveTo>
                      <a:pt x="465" y="22183"/>
                    </a:moveTo>
                    <a:cubicBezTo>
                      <a:pt x="2032" y="9371"/>
                      <a:pt x="7112" y="-551"/>
                      <a:pt x="11808" y="24"/>
                    </a:cubicBezTo>
                    <a:cubicBezTo>
                      <a:pt x="16508" y="599"/>
                      <a:pt x="19046" y="11452"/>
                      <a:pt x="17475" y="24264"/>
                    </a:cubicBezTo>
                    <a:cubicBezTo>
                      <a:pt x="15909" y="37076"/>
                      <a:pt x="10828" y="46994"/>
                      <a:pt x="6128" y="46419"/>
                    </a:cubicBezTo>
                    <a:cubicBezTo>
                      <a:pt x="1433" y="45845"/>
                      <a:pt x="-1106" y="34996"/>
                      <a:pt x="465" y="22183"/>
                    </a:cubicBezTo>
                    <a:close/>
                  </a:path>
                </a:pathLst>
              </a:custGeom>
              <a:solidFill>
                <a:srgbClr val="00000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6560" bIns="16560" anchor="ctr">
                <a:noAutofit/>
              </a:bodyPr>
              <a:p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13" name="Google Shape;464;p6"/>
              <p:cNvSpPr/>
              <p:nvPr/>
            </p:nvSpPr>
            <p:spPr>
              <a:xfrm>
                <a:off x="1014120" y="1177200"/>
                <a:ext cx="369000" cy="166320"/>
              </a:xfrm>
              <a:custGeom>
                <a:avLst/>
                <a:gdLst>
                  <a:gd name="textAreaLeft" fmla="*/ 0 w 369000"/>
                  <a:gd name="textAreaRight" fmla="*/ 369360 w 369000"/>
                  <a:gd name="textAreaTop" fmla="*/ 0 h 166320"/>
                  <a:gd name="textAreaBottom" fmla="*/ 166680 h 166320"/>
                </a:gdLst>
                <a:ahLst/>
                <a:rect l="textAreaLeft" t="textAreaTop" r="textAreaRight" b="textAreaBottom"/>
                <a:pathLst>
                  <a:path w="519245" h="234414">
                    <a:moveTo>
                      <a:pt x="26098" y="1401"/>
                    </a:moveTo>
                    <a:cubicBezTo>
                      <a:pt x="11099" y="-2910"/>
                      <a:pt x="-3745" y="3437"/>
                      <a:pt x="849" y="10829"/>
                    </a:cubicBezTo>
                    <a:cubicBezTo>
                      <a:pt x="5975" y="19079"/>
                      <a:pt x="16576" y="6680"/>
                      <a:pt x="32486" y="21504"/>
                    </a:cubicBezTo>
                    <a:cubicBezTo>
                      <a:pt x="48391" y="36328"/>
                      <a:pt x="73570" y="64649"/>
                      <a:pt x="86391" y="84853"/>
                    </a:cubicBezTo>
                    <a:cubicBezTo>
                      <a:pt x="101433" y="108563"/>
                      <a:pt x="112744" y="183336"/>
                      <a:pt x="195783" y="219141"/>
                    </a:cubicBezTo>
                    <a:cubicBezTo>
                      <a:pt x="202944" y="222230"/>
                      <a:pt x="231415" y="230658"/>
                      <a:pt x="239907" y="232043"/>
                    </a:cubicBezTo>
                    <a:cubicBezTo>
                      <a:pt x="329153" y="246620"/>
                      <a:pt x="378965" y="189720"/>
                      <a:pt x="404411" y="177855"/>
                    </a:cubicBezTo>
                    <a:cubicBezTo>
                      <a:pt x="426101" y="167738"/>
                      <a:pt x="462571" y="157444"/>
                      <a:pt x="483957" y="153525"/>
                    </a:cubicBezTo>
                    <a:cubicBezTo>
                      <a:pt x="505343" y="149607"/>
                      <a:pt x="507598" y="165767"/>
                      <a:pt x="516358" y="161577"/>
                    </a:cubicBezTo>
                    <a:cubicBezTo>
                      <a:pt x="524211" y="157824"/>
                      <a:pt x="515127" y="144478"/>
                      <a:pt x="500170" y="140033"/>
                    </a:cubicBezTo>
                    <a:cubicBezTo>
                      <a:pt x="495186" y="138547"/>
                      <a:pt x="489689" y="138025"/>
                      <a:pt x="483759" y="139223"/>
                    </a:cubicBezTo>
                    <a:cubicBezTo>
                      <a:pt x="451487" y="145733"/>
                      <a:pt x="368184" y="169932"/>
                      <a:pt x="267313" y="142320"/>
                    </a:cubicBezTo>
                    <a:cubicBezTo>
                      <a:pt x="259351" y="140142"/>
                      <a:pt x="228216" y="131026"/>
                      <a:pt x="221035" y="128787"/>
                    </a:cubicBezTo>
                    <a:cubicBezTo>
                      <a:pt x="121176" y="97698"/>
                      <a:pt x="64037" y="32434"/>
                      <a:pt x="40359" y="9558"/>
                    </a:cubicBezTo>
                    <a:cubicBezTo>
                      <a:pt x="36007" y="5356"/>
                      <a:pt x="31093" y="2838"/>
                      <a:pt x="26098" y="1401"/>
                    </a:cubicBezTo>
                    <a:close/>
                  </a:path>
                </a:pathLst>
              </a:custGeom>
              <a:solidFill>
                <a:srgbClr val="00000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014" name="Google Shape;465;p6"/>
              <p:cNvSpPr/>
              <p:nvPr/>
            </p:nvSpPr>
            <p:spPr>
              <a:xfrm>
                <a:off x="1114200" y="1293840"/>
                <a:ext cx="119880" cy="42120"/>
              </a:xfrm>
              <a:custGeom>
                <a:avLst/>
                <a:gdLst>
                  <a:gd name="textAreaLeft" fmla="*/ 0 w 119880"/>
                  <a:gd name="textAreaRight" fmla="*/ 120240 w 119880"/>
                  <a:gd name="textAreaTop" fmla="*/ 0 h 42120"/>
                  <a:gd name="textAreaBottom" fmla="*/ 42480 h 42120"/>
                </a:gdLst>
                <a:ahLst/>
                <a:rect l="textAreaLeft" t="textAreaTop" r="textAreaRight" b="textAreaBottom"/>
                <a:pathLst>
                  <a:path w="168896" h="59475">
                    <a:moveTo>
                      <a:pt x="0" y="0"/>
                    </a:moveTo>
                    <a:cubicBezTo>
                      <a:pt x="0" y="0"/>
                      <a:pt x="50351" y="607"/>
                      <a:pt x="88881" y="10716"/>
                    </a:cubicBezTo>
                    <a:cubicBezTo>
                      <a:pt x="127415" y="20828"/>
                      <a:pt x="168896" y="52699"/>
                      <a:pt x="168896" y="52699"/>
                    </a:cubicBezTo>
                    <a:cubicBezTo>
                      <a:pt x="168896" y="52699"/>
                      <a:pt x="135143" y="68207"/>
                      <a:pt x="79566" y="52302"/>
                    </a:cubicBezTo>
                    <a:cubicBezTo>
                      <a:pt x="23989" y="36397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7507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1240" bIns="21240" anchor="ctr">
                <a:noAutofit/>
              </a:bodyPr>
              <a:p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1015" name="Google Shape;466;p6"/>
            <p:cNvSpPr/>
            <p:nvPr/>
          </p:nvSpPr>
          <p:spPr>
            <a:xfrm>
              <a:off x="1505160" y="1398240"/>
              <a:ext cx="210960" cy="196560"/>
            </a:xfrm>
            <a:custGeom>
              <a:avLst/>
              <a:gdLst>
                <a:gd name="textAreaLeft" fmla="*/ 0 w 210960"/>
                <a:gd name="textAreaRight" fmla="*/ 211320 w 210960"/>
                <a:gd name="textAreaTop" fmla="*/ 0 h 196560"/>
                <a:gd name="textAreaBottom" fmla="*/ 196920 h 196560"/>
              </a:gdLst>
              <a:ahLst/>
              <a:rect l="textAreaLeft" t="textAreaTop" r="textAreaRight" b="textAreaBottom"/>
              <a:pathLst>
                <a:path w="297167" h="276916">
                  <a:moveTo>
                    <a:pt x="1836" y="196235"/>
                  </a:moveTo>
                  <a:cubicBezTo>
                    <a:pt x="-2479" y="153580"/>
                    <a:pt x="10609" y="155944"/>
                    <a:pt x="24109" y="120154"/>
                  </a:cubicBezTo>
                  <a:cubicBezTo>
                    <a:pt x="41103" y="75103"/>
                    <a:pt x="-33107" y="33099"/>
                    <a:pt x="18652" y="14834"/>
                  </a:cubicBezTo>
                  <a:cubicBezTo>
                    <a:pt x="60020" y="237"/>
                    <a:pt x="57571" y="81802"/>
                    <a:pt x="96660" y="87660"/>
                  </a:cubicBezTo>
                  <a:cubicBezTo>
                    <a:pt x="135744" y="93517"/>
                    <a:pt x="157232" y="-22797"/>
                    <a:pt x="203320" y="4022"/>
                  </a:cubicBezTo>
                  <a:cubicBezTo>
                    <a:pt x="249407" y="30840"/>
                    <a:pt x="140432" y="102282"/>
                    <a:pt x="158377" y="120753"/>
                  </a:cubicBezTo>
                  <a:cubicBezTo>
                    <a:pt x="176323" y="139225"/>
                    <a:pt x="279404" y="58117"/>
                    <a:pt x="295738" y="103071"/>
                  </a:cubicBezTo>
                  <a:cubicBezTo>
                    <a:pt x="312068" y="148026"/>
                    <a:pt x="182958" y="170424"/>
                    <a:pt x="186301" y="200866"/>
                  </a:cubicBezTo>
                  <a:cubicBezTo>
                    <a:pt x="189641" y="231308"/>
                    <a:pt x="282104" y="214463"/>
                    <a:pt x="281129" y="257665"/>
                  </a:cubicBezTo>
                  <a:cubicBezTo>
                    <a:pt x="280153" y="300871"/>
                    <a:pt x="213404" y="256135"/>
                    <a:pt x="159333" y="267963"/>
                  </a:cubicBezTo>
                  <a:cubicBezTo>
                    <a:pt x="105262" y="279796"/>
                    <a:pt x="54065" y="274436"/>
                    <a:pt x="54065" y="274436"/>
                  </a:cubicBezTo>
                  <a:cubicBezTo>
                    <a:pt x="54065" y="274436"/>
                    <a:pt x="6152" y="238886"/>
                    <a:pt x="1836" y="196235"/>
                  </a:cubicBezTo>
                  <a:close/>
                </a:path>
              </a:pathLst>
            </a:custGeom>
            <a:solidFill>
              <a:srgbClr val="f1d29e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016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70195"/>
          </a:bodyPr>
          <a:p>
            <a:pPr indent="0">
              <a:buNone/>
            </a:pPr>
            <a:r>
              <a:rPr b="0" lang="ru-RU" sz="5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7" name="PlaceHolder 2"/>
          <p:cNvSpPr>
            <a:spLocks noGrp="1"/>
          </p:cNvSpPr>
          <p:nvPr>
            <p:ph type="body"/>
          </p:nvPr>
        </p:nvSpPr>
        <p:spPr>
          <a:xfrm>
            <a:off x="947880" y="2746800"/>
            <a:ext cx="3269880" cy="11761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6247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8" name="PlaceHolder 3"/>
          <p:cNvSpPr>
            <a:spLocks noGrp="1"/>
          </p:cNvSpPr>
          <p:nvPr>
            <p:ph type="body"/>
          </p:nvPr>
        </p:nvSpPr>
        <p:spPr>
          <a:xfrm>
            <a:off x="4460760" y="2746800"/>
            <a:ext cx="3269880" cy="11761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6247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9" name="PlaceHolder 4"/>
          <p:cNvSpPr>
            <a:spLocks noGrp="1"/>
          </p:cNvSpPr>
          <p:nvPr>
            <p:ph type="body"/>
          </p:nvPr>
        </p:nvSpPr>
        <p:spPr>
          <a:xfrm>
            <a:off x="7973640" y="2746800"/>
            <a:ext cx="3269880" cy="11761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6247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0" name="PlaceHolder 5"/>
          <p:cNvSpPr>
            <a:spLocks noGrp="1"/>
          </p:cNvSpPr>
          <p:nvPr>
            <p:ph type="body"/>
          </p:nvPr>
        </p:nvSpPr>
        <p:spPr>
          <a:xfrm>
            <a:off x="947880" y="4841280"/>
            <a:ext cx="3269880" cy="11761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6247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1" name="PlaceHolder 6"/>
          <p:cNvSpPr>
            <a:spLocks noGrp="1"/>
          </p:cNvSpPr>
          <p:nvPr>
            <p:ph type="body"/>
          </p:nvPr>
        </p:nvSpPr>
        <p:spPr>
          <a:xfrm>
            <a:off x="4460760" y="4841280"/>
            <a:ext cx="3269880" cy="11761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6247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2" name="PlaceHolder 7"/>
          <p:cNvSpPr>
            <a:spLocks noGrp="1"/>
          </p:cNvSpPr>
          <p:nvPr>
            <p:ph type="body"/>
          </p:nvPr>
        </p:nvSpPr>
        <p:spPr>
          <a:xfrm>
            <a:off x="7973640" y="4841280"/>
            <a:ext cx="3269880" cy="11761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6247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>
              <a:gd name="textAreaLeft" fmla="*/ 0 w 1131120"/>
              <a:gd name="textAreaRight" fmla="*/ 1131480 w 1131120"/>
              <a:gd name="textAreaTop" fmla="*/ 0 h 114120"/>
              <a:gd name="textAreaBottom" fmla="*/ 114480 h 114120"/>
            </a:gdLst>
            <a:ahLst/>
            <a:rect l="textAreaLeft" t="textAreaTop" r="textAreaRight" b="textAreaBottom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83" name="Google Shape;1162;p16"/>
          <p:cNvSpPr/>
          <p:nvPr/>
        </p:nvSpPr>
        <p:spPr>
          <a:xfrm flipH="1" rot="10800000">
            <a:off x="7712640" y="-34920"/>
            <a:ext cx="4548240" cy="2013120"/>
          </a:xfrm>
          <a:custGeom>
            <a:avLst/>
            <a:gdLst>
              <a:gd name="textAreaLeft" fmla="*/ 360 w 4548240"/>
              <a:gd name="textAreaRight" fmla="*/ 4548960 w 4548240"/>
              <a:gd name="textAreaTop" fmla="*/ 0 h 2013120"/>
              <a:gd name="textAreaBottom" fmla="*/ 2013480 h 2013120"/>
            </a:gdLst>
            <a:ahLst/>
            <a:rect l="textAreaLeft" t="textAreaTop" r="textAreaRight" b="textAreaBottom"/>
            <a:pathLst>
              <a:path w="6891656" h="3050841">
                <a:moveTo>
                  <a:pt x="6674374" y="68"/>
                </a:moveTo>
                <a:cubicBezTo>
                  <a:pt x="6790387" y="-2243"/>
                  <a:pt x="6881348" y="54229"/>
                  <a:pt x="6891656" y="60898"/>
                </a:cubicBezTo>
                <a:lnTo>
                  <a:pt x="6891656" y="3050841"/>
                </a:lnTo>
                <a:lnTo>
                  <a:pt x="0" y="3050841"/>
                </a:lnTo>
                <a:lnTo>
                  <a:pt x="16887" y="3016614"/>
                </a:lnTo>
                <a:cubicBezTo>
                  <a:pt x="75476" y="2904075"/>
                  <a:pt x="261498" y="2601557"/>
                  <a:pt x="643651" y="2490837"/>
                </a:cubicBezTo>
                <a:cubicBezTo>
                  <a:pt x="995906" y="2388690"/>
                  <a:pt x="1287656" y="2515362"/>
                  <a:pt x="1362984" y="2550803"/>
                </a:cubicBezTo>
                <a:cubicBezTo>
                  <a:pt x="1373765" y="2534228"/>
                  <a:pt x="1451924" y="2419415"/>
                  <a:pt x="1602717" y="2400953"/>
                </a:cubicBezTo>
                <a:cubicBezTo>
                  <a:pt x="1694217" y="2390846"/>
                  <a:pt x="1785972" y="2417798"/>
                  <a:pt x="1857407" y="2475878"/>
                </a:cubicBezTo>
                <a:cubicBezTo>
                  <a:pt x="1830456" y="2250296"/>
                  <a:pt x="1926268" y="2034953"/>
                  <a:pt x="2097140" y="1936850"/>
                </a:cubicBezTo>
                <a:cubicBezTo>
                  <a:pt x="2329326" y="1802901"/>
                  <a:pt x="2680233" y="1896423"/>
                  <a:pt x="2846388" y="2191540"/>
                </a:cubicBezTo>
                <a:cubicBezTo>
                  <a:pt x="2861279" y="2151788"/>
                  <a:pt x="2892044" y="2120120"/>
                  <a:pt x="2931286" y="2104083"/>
                </a:cubicBezTo>
                <a:cubicBezTo>
                  <a:pt x="2976120" y="2088183"/>
                  <a:pt x="3025790" y="2093706"/>
                  <a:pt x="3066043" y="2119040"/>
                </a:cubicBezTo>
                <a:cubicBezTo>
                  <a:pt x="2866332" y="1750616"/>
                  <a:pt x="3021977" y="1311848"/>
                  <a:pt x="3330705" y="1165098"/>
                </a:cubicBezTo>
                <a:cubicBezTo>
                  <a:pt x="3659915" y="1008510"/>
                  <a:pt x="4131160" y="1199192"/>
                  <a:pt x="4259854" y="1629605"/>
                </a:cubicBezTo>
                <a:cubicBezTo>
                  <a:pt x="4338551" y="1538914"/>
                  <a:pt x="4459698" y="1504550"/>
                  <a:pt x="4561979" y="1542148"/>
                </a:cubicBezTo>
                <a:cubicBezTo>
                  <a:pt x="4669784" y="1582575"/>
                  <a:pt x="4710212" y="1685259"/>
                  <a:pt x="4716814" y="1701969"/>
                </a:cubicBezTo>
                <a:cubicBezTo>
                  <a:pt x="4770205" y="1637152"/>
                  <a:pt x="4866004" y="1627987"/>
                  <a:pt x="4930808" y="1681351"/>
                </a:cubicBezTo>
                <a:cubicBezTo>
                  <a:pt x="4931078" y="1681620"/>
                  <a:pt x="4931348" y="1681756"/>
                  <a:pt x="4931618" y="1682025"/>
                </a:cubicBezTo>
                <a:cubicBezTo>
                  <a:pt x="4845400" y="1466414"/>
                  <a:pt x="4950349" y="1221695"/>
                  <a:pt x="5165824" y="1135585"/>
                </a:cubicBezTo>
                <a:cubicBezTo>
                  <a:pt x="5263522" y="1096505"/>
                  <a:pt x="5372272" y="1095428"/>
                  <a:pt x="5470645" y="1132621"/>
                </a:cubicBezTo>
                <a:cubicBezTo>
                  <a:pt x="5365938" y="812303"/>
                  <a:pt x="5540718" y="467865"/>
                  <a:pt x="5861036" y="363294"/>
                </a:cubicBezTo>
                <a:cubicBezTo>
                  <a:pt x="6017892" y="311951"/>
                  <a:pt x="6188764" y="326506"/>
                  <a:pt x="6334706" y="403316"/>
                </a:cubicBezTo>
                <a:cubicBezTo>
                  <a:pt x="6321231" y="238104"/>
                  <a:pt x="6411248" y="85963"/>
                  <a:pt x="6552069" y="25997"/>
                </a:cubicBezTo>
                <a:cubicBezTo>
                  <a:pt x="6594248" y="8141"/>
                  <a:pt x="6635703" y="839"/>
                  <a:pt x="6674374" y="68"/>
                </a:cubicBezTo>
                <a:close/>
              </a:path>
            </a:pathLst>
          </a:custGeom>
          <a:solidFill>
            <a:srgbClr val="62a03e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grpSp>
        <p:nvGrpSpPr>
          <p:cNvPr id="184" name="Google Shape;1163;p16"/>
          <p:cNvGrpSpPr/>
          <p:nvPr/>
        </p:nvGrpSpPr>
        <p:grpSpPr>
          <a:xfrm>
            <a:off x="9749520" y="579240"/>
            <a:ext cx="866160" cy="979560"/>
            <a:chOff x="9749520" y="579240"/>
            <a:chExt cx="866160" cy="979560"/>
          </a:xfrm>
        </p:grpSpPr>
        <p:sp>
          <p:nvSpPr>
            <p:cNvPr id="185" name="Google Shape;1164;p16"/>
            <p:cNvSpPr/>
            <p:nvPr/>
          </p:nvSpPr>
          <p:spPr>
            <a:xfrm>
              <a:off x="9749520" y="615600"/>
              <a:ext cx="866160" cy="943200"/>
            </a:xfrm>
            <a:custGeom>
              <a:avLst/>
              <a:gdLst>
                <a:gd name="textAreaLeft" fmla="*/ 0 w 866160"/>
                <a:gd name="textAreaRight" fmla="*/ 866520 w 866160"/>
                <a:gd name="textAreaTop" fmla="*/ 0 h 943200"/>
                <a:gd name="textAreaBottom" fmla="*/ 943560 h 943200"/>
              </a:gdLst>
              <a:ahLst/>
              <a:rect l="textAreaLeft" t="textAreaTop" r="textAreaRight" b="textAreaBottom"/>
              <a:pathLst>
                <a:path w="1054555" h="1148078">
                  <a:moveTo>
                    <a:pt x="451299" y="257"/>
                  </a:moveTo>
                  <a:cubicBezTo>
                    <a:pt x="270226" y="9090"/>
                    <a:pt x="215010" y="181079"/>
                    <a:pt x="214969" y="181079"/>
                  </a:cubicBezTo>
                  <a:cubicBezTo>
                    <a:pt x="214969" y="181079"/>
                    <a:pt x="295163" y="178771"/>
                    <a:pt x="372320" y="191324"/>
                  </a:cubicBezTo>
                  <a:cubicBezTo>
                    <a:pt x="444498" y="203072"/>
                    <a:pt x="534933" y="294997"/>
                    <a:pt x="522060" y="320439"/>
                  </a:cubicBezTo>
                  <a:cubicBezTo>
                    <a:pt x="500524" y="363127"/>
                    <a:pt x="350865" y="210011"/>
                    <a:pt x="237679" y="227741"/>
                  </a:cubicBezTo>
                  <a:cubicBezTo>
                    <a:pt x="58388" y="255835"/>
                    <a:pt x="47580" y="488647"/>
                    <a:pt x="47580" y="488647"/>
                  </a:cubicBezTo>
                  <a:cubicBezTo>
                    <a:pt x="47580" y="488647"/>
                    <a:pt x="123522" y="465528"/>
                    <a:pt x="200315" y="467994"/>
                  </a:cubicBezTo>
                  <a:cubicBezTo>
                    <a:pt x="279415" y="470536"/>
                    <a:pt x="359406" y="499051"/>
                    <a:pt x="359852" y="525064"/>
                  </a:cubicBezTo>
                  <a:cubicBezTo>
                    <a:pt x="360257" y="547559"/>
                    <a:pt x="257920" y="547778"/>
                    <a:pt x="162951" y="553753"/>
                  </a:cubicBezTo>
                  <a:cubicBezTo>
                    <a:pt x="86441" y="558570"/>
                    <a:pt x="14830" y="567217"/>
                    <a:pt x="5641" y="594113"/>
                  </a:cubicBezTo>
                  <a:cubicBezTo>
                    <a:pt x="-25085" y="684046"/>
                    <a:pt x="79721" y="866681"/>
                    <a:pt x="79721" y="866681"/>
                  </a:cubicBezTo>
                  <a:cubicBezTo>
                    <a:pt x="79721" y="866681"/>
                    <a:pt x="270429" y="653539"/>
                    <a:pt x="293503" y="718495"/>
                  </a:cubicBezTo>
                  <a:cubicBezTo>
                    <a:pt x="310222" y="765660"/>
                    <a:pt x="136881" y="746055"/>
                    <a:pt x="190073" y="944875"/>
                  </a:cubicBezTo>
                  <a:cubicBezTo>
                    <a:pt x="210557" y="1021453"/>
                    <a:pt x="185337" y="1148079"/>
                    <a:pt x="185337" y="1148079"/>
                  </a:cubicBezTo>
                  <a:cubicBezTo>
                    <a:pt x="185337" y="1148079"/>
                    <a:pt x="283221" y="1067529"/>
                    <a:pt x="364102" y="1029687"/>
                  </a:cubicBezTo>
                  <a:cubicBezTo>
                    <a:pt x="429277" y="999205"/>
                    <a:pt x="518295" y="998577"/>
                    <a:pt x="523801" y="963318"/>
                  </a:cubicBezTo>
                  <a:cubicBezTo>
                    <a:pt x="530399" y="921116"/>
                    <a:pt x="487246" y="804154"/>
                    <a:pt x="522708" y="797632"/>
                  </a:cubicBezTo>
                  <a:cubicBezTo>
                    <a:pt x="540034" y="794447"/>
                    <a:pt x="551126" y="839972"/>
                    <a:pt x="551733" y="891747"/>
                  </a:cubicBezTo>
                  <a:cubicBezTo>
                    <a:pt x="552300" y="945939"/>
                    <a:pt x="542341" y="1006710"/>
                    <a:pt x="566225" y="1012819"/>
                  </a:cubicBezTo>
                  <a:cubicBezTo>
                    <a:pt x="612900" y="1024765"/>
                    <a:pt x="713212" y="980013"/>
                    <a:pt x="757297" y="922173"/>
                  </a:cubicBezTo>
                  <a:cubicBezTo>
                    <a:pt x="801340" y="864337"/>
                    <a:pt x="773449" y="838053"/>
                    <a:pt x="742480" y="781553"/>
                  </a:cubicBezTo>
                  <a:cubicBezTo>
                    <a:pt x="700907" y="705663"/>
                    <a:pt x="623020" y="639954"/>
                    <a:pt x="640306" y="624854"/>
                  </a:cubicBezTo>
                  <a:cubicBezTo>
                    <a:pt x="658806" y="608690"/>
                    <a:pt x="743290" y="673497"/>
                    <a:pt x="793527" y="750496"/>
                  </a:cubicBezTo>
                  <a:cubicBezTo>
                    <a:pt x="825184" y="799009"/>
                    <a:pt x="825386" y="871976"/>
                    <a:pt x="843198" y="870782"/>
                  </a:cubicBezTo>
                  <a:cubicBezTo>
                    <a:pt x="889225" y="867689"/>
                    <a:pt x="1017065" y="733842"/>
                    <a:pt x="983020" y="617442"/>
                  </a:cubicBezTo>
                  <a:cubicBezTo>
                    <a:pt x="950311" y="505584"/>
                    <a:pt x="711472" y="415817"/>
                    <a:pt x="722766" y="394216"/>
                  </a:cubicBezTo>
                  <a:cubicBezTo>
                    <a:pt x="745719" y="350221"/>
                    <a:pt x="833523" y="385258"/>
                    <a:pt x="905175" y="442927"/>
                  </a:cubicBezTo>
                  <a:cubicBezTo>
                    <a:pt x="968973" y="494335"/>
                    <a:pt x="1018644" y="566999"/>
                    <a:pt x="1018644" y="566999"/>
                  </a:cubicBezTo>
                  <a:cubicBezTo>
                    <a:pt x="1018644" y="566999"/>
                    <a:pt x="1094344" y="384295"/>
                    <a:pt x="1025930" y="288593"/>
                  </a:cubicBezTo>
                  <a:cubicBezTo>
                    <a:pt x="957517" y="192895"/>
                    <a:pt x="681475" y="213083"/>
                    <a:pt x="681475" y="213083"/>
                  </a:cubicBezTo>
                  <a:cubicBezTo>
                    <a:pt x="681475" y="213083"/>
                    <a:pt x="632372" y="-8572"/>
                    <a:pt x="451299" y="257"/>
                  </a:cubicBezTo>
                  <a:close/>
                  <a:moveTo>
                    <a:pt x="561489" y="143403"/>
                  </a:moveTo>
                  <a:cubicBezTo>
                    <a:pt x="587437" y="131258"/>
                    <a:pt x="644880" y="226847"/>
                    <a:pt x="631967" y="233417"/>
                  </a:cubicBezTo>
                  <a:cubicBezTo>
                    <a:pt x="618891" y="240044"/>
                    <a:pt x="527323" y="159413"/>
                    <a:pt x="561489" y="143403"/>
                  </a:cubicBezTo>
                  <a:close/>
                  <a:moveTo>
                    <a:pt x="417699" y="340931"/>
                  </a:moveTo>
                  <a:cubicBezTo>
                    <a:pt x="463565" y="337713"/>
                    <a:pt x="554405" y="368782"/>
                    <a:pt x="538010" y="406984"/>
                  </a:cubicBezTo>
                  <a:cubicBezTo>
                    <a:pt x="531087" y="423108"/>
                    <a:pt x="498298" y="404721"/>
                    <a:pt x="462472" y="391852"/>
                  </a:cubicBezTo>
                  <a:cubicBezTo>
                    <a:pt x="429601" y="380040"/>
                    <a:pt x="393168" y="375040"/>
                    <a:pt x="392480" y="356540"/>
                  </a:cubicBezTo>
                  <a:cubicBezTo>
                    <a:pt x="392115" y="346874"/>
                    <a:pt x="402438" y="342008"/>
                    <a:pt x="417699" y="340931"/>
                  </a:cubicBezTo>
                  <a:close/>
                  <a:moveTo>
                    <a:pt x="577115" y="545398"/>
                  </a:moveTo>
                  <a:cubicBezTo>
                    <a:pt x="607880" y="544102"/>
                    <a:pt x="661558" y="591178"/>
                    <a:pt x="609419" y="629583"/>
                  </a:cubicBezTo>
                  <a:cubicBezTo>
                    <a:pt x="587073" y="646042"/>
                    <a:pt x="591121" y="611058"/>
                    <a:pt x="583227" y="585126"/>
                  </a:cubicBezTo>
                  <a:cubicBezTo>
                    <a:pt x="577479" y="566173"/>
                    <a:pt x="554081" y="557975"/>
                    <a:pt x="565740" y="549183"/>
                  </a:cubicBezTo>
                  <a:cubicBezTo>
                    <a:pt x="568816" y="546855"/>
                    <a:pt x="572702" y="545584"/>
                    <a:pt x="577115" y="545398"/>
                  </a:cubicBezTo>
                  <a:close/>
                  <a:moveTo>
                    <a:pt x="429682" y="694373"/>
                  </a:moveTo>
                  <a:cubicBezTo>
                    <a:pt x="431544" y="694879"/>
                    <a:pt x="432313" y="696126"/>
                    <a:pt x="431423" y="698158"/>
                  </a:cubicBezTo>
                  <a:cubicBezTo>
                    <a:pt x="424096" y="715492"/>
                    <a:pt x="381185" y="773416"/>
                    <a:pt x="358435" y="739303"/>
                  </a:cubicBezTo>
                  <a:cubicBezTo>
                    <a:pt x="346655" y="721596"/>
                    <a:pt x="416647" y="690855"/>
                    <a:pt x="429682" y="694373"/>
                  </a:cubicBezTo>
                  <a:close/>
                  <a:moveTo>
                    <a:pt x="481579" y="732368"/>
                  </a:moveTo>
                  <a:cubicBezTo>
                    <a:pt x="519955" y="738174"/>
                    <a:pt x="483886" y="898200"/>
                    <a:pt x="449558" y="898370"/>
                  </a:cubicBezTo>
                  <a:cubicBezTo>
                    <a:pt x="419723" y="898516"/>
                    <a:pt x="426120" y="854711"/>
                    <a:pt x="435835" y="810874"/>
                  </a:cubicBezTo>
                  <a:cubicBezTo>
                    <a:pt x="444984" y="769781"/>
                    <a:pt x="455711" y="728458"/>
                    <a:pt x="481579" y="732368"/>
                  </a:cubicBezTo>
                  <a:close/>
                  <a:moveTo>
                    <a:pt x="297592" y="792746"/>
                  </a:moveTo>
                  <a:cubicBezTo>
                    <a:pt x="310586" y="791625"/>
                    <a:pt x="320625" y="794653"/>
                    <a:pt x="322973" y="803308"/>
                  </a:cubicBezTo>
                  <a:cubicBezTo>
                    <a:pt x="332325" y="837935"/>
                    <a:pt x="298644" y="825674"/>
                    <a:pt x="275691" y="837834"/>
                  </a:cubicBezTo>
                  <a:cubicBezTo>
                    <a:pt x="252860" y="849906"/>
                    <a:pt x="238529" y="881242"/>
                    <a:pt x="223187" y="866208"/>
                  </a:cubicBezTo>
                  <a:cubicBezTo>
                    <a:pt x="192300" y="835944"/>
                    <a:pt x="258568" y="796114"/>
                    <a:pt x="297592" y="792746"/>
                  </a:cubicBezTo>
                  <a:close/>
                </a:path>
              </a:pathLst>
            </a:custGeom>
            <a:solidFill>
              <a:srgbClr val="3d8138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6" name="Google Shape;1165;p16"/>
            <p:cNvSpPr/>
            <p:nvPr/>
          </p:nvSpPr>
          <p:spPr>
            <a:xfrm>
              <a:off x="9791280" y="579240"/>
              <a:ext cx="781920" cy="915480"/>
            </a:xfrm>
            <a:custGeom>
              <a:avLst/>
              <a:gdLst>
                <a:gd name="textAreaLeft" fmla="*/ 0 w 781920"/>
                <a:gd name="textAreaRight" fmla="*/ 782280 w 781920"/>
                <a:gd name="textAreaTop" fmla="*/ 0 h 915480"/>
                <a:gd name="textAreaBottom" fmla="*/ 915840 h 915480"/>
              </a:gdLst>
              <a:ahLst/>
              <a:rect l="textAreaLeft" t="textAreaTop" r="textAreaRight" b="textAreaBottom"/>
              <a:pathLst>
                <a:path w="951950" h="1114431">
                  <a:moveTo>
                    <a:pt x="783092" y="79"/>
                  </a:moveTo>
                  <a:cubicBezTo>
                    <a:pt x="779327" y="475"/>
                    <a:pt x="775765" y="2414"/>
                    <a:pt x="773174" y="5596"/>
                  </a:cubicBezTo>
                  <a:cubicBezTo>
                    <a:pt x="739655" y="47061"/>
                    <a:pt x="708849" y="90441"/>
                    <a:pt x="681119" y="135966"/>
                  </a:cubicBezTo>
                  <a:cubicBezTo>
                    <a:pt x="646265" y="193162"/>
                    <a:pt x="616552" y="253212"/>
                    <a:pt x="588741" y="314108"/>
                  </a:cubicBezTo>
                  <a:cubicBezTo>
                    <a:pt x="579025" y="298616"/>
                    <a:pt x="563885" y="285160"/>
                    <a:pt x="550284" y="274068"/>
                  </a:cubicBezTo>
                  <a:cubicBezTo>
                    <a:pt x="546034" y="270611"/>
                    <a:pt x="541783" y="267235"/>
                    <a:pt x="537492" y="263818"/>
                  </a:cubicBezTo>
                  <a:cubicBezTo>
                    <a:pt x="489886" y="225770"/>
                    <a:pt x="435357" y="195320"/>
                    <a:pt x="377186" y="176957"/>
                  </a:cubicBezTo>
                  <a:cubicBezTo>
                    <a:pt x="348687" y="167979"/>
                    <a:pt x="319379" y="162016"/>
                    <a:pt x="289665" y="161348"/>
                  </a:cubicBezTo>
                  <a:cubicBezTo>
                    <a:pt x="279788" y="161125"/>
                    <a:pt x="269830" y="161591"/>
                    <a:pt x="259871" y="162611"/>
                  </a:cubicBezTo>
                  <a:cubicBezTo>
                    <a:pt x="251735" y="163453"/>
                    <a:pt x="245784" y="170711"/>
                    <a:pt x="246634" y="178848"/>
                  </a:cubicBezTo>
                  <a:cubicBezTo>
                    <a:pt x="247484" y="186985"/>
                    <a:pt x="254730" y="192931"/>
                    <a:pt x="262867" y="192089"/>
                  </a:cubicBezTo>
                  <a:cubicBezTo>
                    <a:pt x="298693" y="188345"/>
                    <a:pt x="334316" y="194433"/>
                    <a:pt x="368482" y="205019"/>
                  </a:cubicBezTo>
                  <a:cubicBezTo>
                    <a:pt x="421351" y="221386"/>
                    <a:pt x="472155" y="248318"/>
                    <a:pt x="515592" y="282577"/>
                  </a:cubicBezTo>
                  <a:cubicBezTo>
                    <a:pt x="521259" y="287042"/>
                    <a:pt x="526845" y="291442"/>
                    <a:pt x="532472" y="295980"/>
                  </a:cubicBezTo>
                  <a:cubicBezTo>
                    <a:pt x="535792" y="298672"/>
                    <a:pt x="539395" y="301627"/>
                    <a:pt x="542714" y="304493"/>
                  </a:cubicBezTo>
                  <a:cubicBezTo>
                    <a:pt x="555466" y="315602"/>
                    <a:pt x="576111" y="334041"/>
                    <a:pt x="569350" y="353205"/>
                  </a:cubicBezTo>
                  <a:cubicBezTo>
                    <a:pt x="568986" y="354172"/>
                    <a:pt x="569593" y="355063"/>
                    <a:pt x="569512" y="356042"/>
                  </a:cubicBezTo>
                  <a:cubicBezTo>
                    <a:pt x="547571" y="406251"/>
                    <a:pt x="527250" y="457100"/>
                    <a:pt x="506604" y="507855"/>
                  </a:cubicBezTo>
                  <a:cubicBezTo>
                    <a:pt x="501099" y="504451"/>
                    <a:pt x="495229" y="501415"/>
                    <a:pt x="489886" y="498710"/>
                  </a:cubicBezTo>
                  <a:cubicBezTo>
                    <a:pt x="462601" y="484955"/>
                    <a:pt x="433577" y="474511"/>
                    <a:pt x="404430" y="465447"/>
                  </a:cubicBezTo>
                  <a:cubicBezTo>
                    <a:pt x="362168" y="452295"/>
                    <a:pt x="318731" y="442413"/>
                    <a:pt x="274849" y="436442"/>
                  </a:cubicBezTo>
                  <a:cubicBezTo>
                    <a:pt x="257321" y="434058"/>
                    <a:pt x="239752" y="432256"/>
                    <a:pt x="222062" y="431398"/>
                  </a:cubicBezTo>
                  <a:cubicBezTo>
                    <a:pt x="204372" y="430536"/>
                    <a:pt x="186762" y="430589"/>
                    <a:pt x="169072" y="431714"/>
                  </a:cubicBezTo>
                  <a:cubicBezTo>
                    <a:pt x="117539" y="434989"/>
                    <a:pt x="65926" y="448020"/>
                    <a:pt x="24837" y="480583"/>
                  </a:cubicBezTo>
                  <a:cubicBezTo>
                    <a:pt x="18441" y="485667"/>
                    <a:pt x="17348" y="494986"/>
                    <a:pt x="22449" y="501390"/>
                  </a:cubicBezTo>
                  <a:cubicBezTo>
                    <a:pt x="27549" y="507798"/>
                    <a:pt x="36860" y="508843"/>
                    <a:pt x="43297" y="503754"/>
                  </a:cubicBezTo>
                  <a:cubicBezTo>
                    <a:pt x="79568" y="474883"/>
                    <a:pt x="125514" y="464111"/>
                    <a:pt x="170975" y="461035"/>
                  </a:cubicBezTo>
                  <a:cubicBezTo>
                    <a:pt x="208622" y="458488"/>
                    <a:pt x="246432" y="461172"/>
                    <a:pt x="283674" y="466710"/>
                  </a:cubicBezTo>
                  <a:cubicBezTo>
                    <a:pt x="321686" y="472357"/>
                    <a:pt x="359374" y="481081"/>
                    <a:pt x="396091" y="492407"/>
                  </a:cubicBezTo>
                  <a:cubicBezTo>
                    <a:pt x="422687" y="500609"/>
                    <a:pt x="449081" y="509976"/>
                    <a:pt x="474139" y="522202"/>
                  </a:cubicBezTo>
                  <a:cubicBezTo>
                    <a:pt x="480939" y="525525"/>
                    <a:pt x="487862" y="529168"/>
                    <a:pt x="494136" y="533395"/>
                  </a:cubicBezTo>
                  <a:cubicBezTo>
                    <a:pt x="494582" y="533694"/>
                    <a:pt x="495067" y="534172"/>
                    <a:pt x="495553" y="534496"/>
                  </a:cubicBezTo>
                  <a:cubicBezTo>
                    <a:pt x="494946" y="535977"/>
                    <a:pt x="494298" y="537431"/>
                    <a:pt x="493691" y="538912"/>
                  </a:cubicBezTo>
                  <a:cubicBezTo>
                    <a:pt x="483044" y="564914"/>
                    <a:pt x="472681" y="591238"/>
                    <a:pt x="461347" y="616948"/>
                  </a:cubicBezTo>
                  <a:cubicBezTo>
                    <a:pt x="457258" y="626214"/>
                    <a:pt x="452643" y="635246"/>
                    <a:pt x="448271" y="644378"/>
                  </a:cubicBezTo>
                  <a:cubicBezTo>
                    <a:pt x="428112" y="638537"/>
                    <a:pt x="407304" y="634549"/>
                    <a:pt x="386618" y="632080"/>
                  </a:cubicBezTo>
                  <a:cubicBezTo>
                    <a:pt x="363868" y="629356"/>
                    <a:pt x="340955" y="628396"/>
                    <a:pt x="318043" y="628926"/>
                  </a:cubicBezTo>
                  <a:cubicBezTo>
                    <a:pt x="249306" y="630525"/>
                    <a:pt x="180730" y="645900"/>
                    <a:pt x="116730" y="670229"/>
                  </a:cubicBezTo>
                  <a:cubicBezTo>
                    <a:pt x="90741" y="680119"/>
                    <a:pt x="65157" y="691515"/>
                    <a:pt x="40908" y="705230"/>
                  </a:cubicBezTo>
                  <a:cubicBezTo>
                    <a:pt x="28035" y="712520"/>
                    <a:pt x="14352" y="720268"/>
                    <a:pt x="4030" y="731081"/>
                  </a:cubicBezTo>
                  <a:cubicBezTo>
                    <a:pt x="-1597" y="737007"/>
                    <a:pt x="-1273" y="746411"/>
                    <a:pt x="4637" y="752050"/>
                  </a:cubicBezTo>
                  <a:cubicBezTo>
                    <a:pt x="10588" y="757685"/>
                    <a:pt x="19979" y="757503"/>
                    <a:pt x="25606" y="751577"/>
                  </a:cubicBezTo>
                  <a:cubicBezTo>
                    <a:pt x="31274" y="745606"/>
                    <a:pt x="38560" y="741189"/>
                    <a:pt x="45483" y="736914"/>
                  </a:cubicBezTo>
                  <a:cubicBezTo>
                    <a:pt x="54510" y="731332"/>
                    <a:pt x="63901" y="726243"/>
                    <a:pt x="73374" y="721467"/>
                  </a:cubicBezTo>
                  <a:cubicBezTo>
                    <a:pt x="107176" y="704420"/>
                    <a:pt x="142799" y="690899"/>
                    <a:pt x="179152" y="680479"/>
                  </a:cubicBezTo>
                  <a:cubicBezTo>
                    <a:pt x="252706" y="659401"/>
                    <a:pt x="331361" y="650774"/>
                    <a:pt x="407142" y="664396"/>
                  </a:cubicBezTo>
                  <a:cubicBezTo>
                    <a:pt x="416777" y="666133"/>
                    <a:pt x="426209" y="668258"/>
                    <a:pt x="435520" y="670703"/>
                  </a:cubicBezTo>
                  <a:cubicBezTo>
                    <a:pt x="424954" y="691539"/>
                    <a:pt x="414145" y="712213"/>
                    <a:pt x="403175" y="732818"/>
                  </a:cubicBezTo>
                  <a:cubicBezTo>
                    <a:pt x="373259" y="789026"/>
                    <a:pt x="342251" y="844679"/>
                    <a:pt x="310311" y="899762"/>
                  </a:cubicBezTo>
                  <a:cubicBezTo>
                    <a:pt x="286994" y="939976"/>
                    <a:pt x="263110" y="979996"/>
                    <a:pt x="237971" y="1019101"/>
                  </a:cubicBezTo>
                  <a:cubicBezTo>
                    <a:pt x="222062" y="1043819"/>
                    <a:pt x="206072" y="1068925"/>
                    <a:pt x="186722" y="1091145"/>
                  </a:cubicBezTo>
                  <a:cubicBezTo>
                    <a:pt x="181662" y="1096987"/>
                    <a:pt x="182148" y="1105925"/>
                    <a:pt x="187977" y="1111010"/>
                  </a:cubicBezTo>
                  <a:cubicBezTo>
                    <a:pt x="193847" y="1116090"/>
                    <a:pt x="202793" y="1115430"/>
                    <a:pt x="207853" y="1109589"/>
                  </a:cubicBezTo>
                  <a:cubicBezTo>
                    <a:pt x="229389" y="1084859"/>
                    <a:pt x="247160" y="1056748"/>
                    <a:pt x="264769" y="1029189"/>
                  </a:cubicBezTo>
                  <a:cubicBezTo>
                    <a:pt x="288978" y="991323"/>
                    <a:pt x="312011" y="952801"/>
                    <a:pt x="334600" y="913951"/>
                  </a:cubicBezTo>
                  <a:cubicBezTo>
                    <a:pt x="367835" y="856755"/>
                    <a:pt x="400139" y="798919"/>
                    <a:pt x="431228" y="740541"/>
                  </a:cubicBezTo>
                  <a:cubicBezTo>
                    <a:pt x="441956" y="720418"/>
                    <a:pt x="452724" y="700230"/>
                    <a:pt x="463087" y="679848"/>
                  </a:cubicBezTo>
                  <a:cubicBezTo>
                    <a:pt x="477863" y="685762"/>
                    <a:pt x="491950" y="693154"/>
                    <a:pt x="505026" y="703493"/>
                  </a:cubicBezTo>
                  <a:cubicBezTo>
                    <a:pt x="536480" y="728417"/>
                    <a:pt x="558583" y="763413"/>
                    <a:pt x="572792" y="800603"/>
                  </a:cubicBezTo>
                  <a:cubicBezTo>
                    <a:pt x="583640" y="828871"/>
                    <a:pt x="590198" y="858767"/>
                    <a:pt x="592992" y="888885"/>
                  </a:cubicBezTo>
                  <a:cubicBezTo>
                    <a:pt x="596189" y="923691"/>
                    <a:pt x="594287" y="958917"/>
                    <a:pt x="585422" y="992776"/>
                  </a:cubicBezTo>
                  <a:cubicBezTo>
                    <a:pt x="583479" y="1000269"/>
                    <a:pt x="587851" y="1007843"/>
                    <a:pt x="595339" y="1009798"/>
                  </a:cubicBezTo>
                  <a:cubicBezTo>
                    <a:pt x="602828" y="1011758"/>
                    <a:pt x="610560" y="1007361"/>
                    <a:pt x="612544" y="999868"/>
                  </a:cubicBezTo>
                  <a:cubicBezTo>
                    <a:pt x="631692" y="926581"/>
                    <a:pt x="623150" y="842902"/>
                    <a:pt x="592182" y="773963"/>
                  </a:cubicBezTo>
                  <a:cubicBezTo>
                    <a:pt x="575018" y="735708"/>
                    <a:pt x="549798" y="700505"/>
                    <a:pt x="515592" y="675747"/>
                  </a:cubicBezTo>
                  <a:cubicBezTo>
                    <a:pt x="503123" y="666728"/>
                    <a:pt x="489440" y="660016"/>
                    <a:pt x="475393" y="654150"/>
                  </a:cubicBezTo>
                  <a:cubicBezTo>
                    <a:pt x="479927" y="644653"/>
                    <a:pt x="484745" y="635266"/>
                    <a:pt x="488955" y="625615"/>
                  </a:cubicBezTo>
                  <a:cubicBezTo>
                    <a:pt x="503609" y="591858"/>
                    <a:pt x="517251" y="557679"/>
                    <a:pt x="531177" y="523618"/>
                  </a:cubicBezTo>
                  <a:cubicBezTo>
                    <a:pt x="535225" y="513729"/>
                    <a:pt x="539395" y="503880"/>
                    <a:pt x="543483" y="493982"/>
                  </a:cubicBezTo>
                  <a:cubicBezTo>
                    <a:pt x="569593" y="511332"/>
                    <a:pt x="595461" y="529168"/>
                    <a:pt x="620438" y="548053"/>
                  </a:cubicBezTo>
                  <a:cubicBezTo>
                    <a:pt x="643350" y="565395"/>
                    <a:pt x="666708" y="583017"/>
                    <a:pt x="686301" y="604176"/>
                  </a:cubicBezTo>
                  <a:cubicBezTo>
                    <a:pt x="707594" y="627170"/>
                    <a:pt x="724879" y="653859"/>
                    <a:pt x="739615" y="681422"/>
                  </a:cubicBezTo>
                  <a:cubicBezTo>
                    <a:pt x="763620" y="726365"/>
                    <a:pt x="781067" y="774388"/>
                    <a:pt x="794467" y="823463"/>
                  </a:cubicBezTo>
                  <a:cubicBezTo>
                    <a:pt x="796491" y="830932"/>
                    <a:pt x="804182" y="835433"/>
                    <a:pt x="811631" y="833393"/>
                  </a:cubicBezTo>
                  <a:cubicBezTo>
                    <a:pt x="819120" y="831353"/>
                    <a:pt x="823613" y="823524"/>
                    <a:pt x="821589" y="816055"/>
                  </a:cubicBezTo>
                  <a:cubicBezTo>
                    <a:pt x="808716" y="768858"/>
                    <a:pt x="792038" y="722875"/>
                    <a:pt x="770178" y="679058"/>
                  </a:cubicBezTo>
                  <a:cubicBezTo>
                    <a:pt x="753338" y="645265"/>
                    <a:pt x="733340" y="612418"/>
                    <a:pt x="707756" y="584470"/>
                  </a:cubicBezTo>
                  <a:cubicBezTo>
                    <a:pt x="687111" y="561910"/>
                    <a:pt x="662498" y="543021"/>
                    <a:pt x="638249" y="524566"/>
                  </a:cubicBezTo>
                  <a:cubicBezTo>
                    <a:pt x="611249" y="504042"/>
                    <a:pt x="583317" y="484603"/>
                    <a:pt x="554980" y="465921"/>
                  </a:cubicBezTo>
                  <a:cubicBezTo>
                    <a:pt x="572953" y="422286"/>
                    <a:pt x="591696" y="379007"/>
                    <a:pt x="611127" y="336020"/>
                  </a:cubicBezTo>
                  <a:cubicBezTo>
                    <a:pt x="708120" y="309797"/>
                    <a:pt x="828471" y="327641"/>
                    <a:pt x="896156" y="407433"/>
                  </a:cubicBezTo>
                  <a:cubicBezTo>
                    <a:pt x="908017" y="421424"/>
                    <a:pt x="917368" y="436831"/>
                    <a:pt x="925302" y="453311"/>
                  </a:cubicBezTo>
                  <a:cubicBezTo>
                    <a:pt x="928662" y="460286"/>
                    <a:pt x="937082" y="463297"/>
                    <a:pt x="944086" y="459929"/>
                  </a:cubicBezTo>
                  <a:cubicBezTo>
                    <a:pt x="951048" y="456565"/>
                    <a:pt x="953922" y="448145"/>
                    <a:pt x="950522" y="441170"/>
                  </a:cubicBezTo>
                  <a:cubicBezTo>
                    <a:pt x="941535" y="422553"/>
                    <a:pt x="930970" y="405138"/>
                    <a:pt x="917570" y="389306"/>
                  </a:cubicBezTo>
                  <a:cubicBezTo>
                    <a:pt x="860775" y="321985"/>
                    <a:pt x="771797" y="292875"/>
                    <a:pt x="684884" y="295349"/>
                  </a:cubicBezTo>
                  <a:cubicBezTo>
                    <a:pt x="665048" y="295911"/>
                    <a:pt x="645496" y="298660"/>
                    <a:pt x="626267" y="302441"/>
                  </a:cubicBezTo>
                  <a:cubicBezTo>
                    <a:pt x="628858" y="296867"/>
                    <a:pt x="631125" y="291123"/>
                    <a:pt x="633837" y="285573"/>
                  </a:cubicBezTo>
                  <a:cubicBezTo>
                    <a:pt x="661971" y="227138"/>
                    <a:pt x="693183" y="170148"/>
                    <a:pt x="728887" y="115948"/>
                  </a:cubicBezTo>
                  <a:cubicBezTo>
                    <a:pt x="749776" y="84215"/>
                    <a:pt x="772283" y="53732"/>
                    <a:pt x="796207" y="24197"/>
                  </a:cubicBezTo>
                  <a:cubicBezTo>
                    <a:pt x="801349" y="17838"/>
                    <a:pt x="800377" y="8531"/>
                    <a:pt x="793981" y="3386"/>
                  </a:cubicBezTo>
                  <a:cubicBezTo>
                    <a:pt x="790824" y="815"/>
                    <a:pt x="786856" y="-322"/>
                    <a:pt x="783092" y="79"/>
                  </a:cubicBezTo>
                  <a:close/>
                </a:path>
              </a:pathLst>
            </a:custGeom>
            <a:solidFill>
              <a:srgbClr val="23682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87" name="Google Shape;1166;p16"/>
          <p:cNvSpPr/>
          <p:nvPr/>
        </p:nvSpPr>
        <p:spPr>
          <a:xfrm>
            <a:off x="9022680" y="-41400"/>
            <a:ext cx="3265920" cy="1275840"/>
          </a:xfrm>
          <a:custGeom>
            <a:avLst/>
            <a:gdLst>
              <a:gd name="textAreaLeft" fmla="*/ 0 w 3265920"/>
              <a:gd name="textAreaRight" fmla="*/ 3266280 w 3265920"/>
              <a:gd name="textAreaTop" fmla="*/ 0 h 1275840"/>
              <a:gd name="textAreaBottom" fmla="*/ 1276200 h 1275840"/>
            </a:gdLst>
            <a:ahLst/>
            <a:rect l="textAreaLeft" t="textAreaTop" r="textAreaRight" b="textAreaBottom"/>
            <a:pathLst>
              <a:path w="3959295" h="1556283">
                <a:moveTo>
                  <a:pt x="94473" y="1007"/>
                </a:moveTo>
                <a:cubicBezTo>
                  <a:pt x="94473" y="1007"/>
                  <a:pt x="-52575" y="147224"/>
                  <a:pt x="20243" y="286488"/>
                </a:cubicBezTo>
                <a:cubicBezTo>
                  <a:pt x="86555" y="413311"/>
                  <a:pt x="286027" y="396220"/>
                  <a:pt x="286027" y="396220"/>
                </a:cubicBezTo>
                <a:cubicBezTo>
                  <a:pt x="286027" y="396220"/>
                  <a:pt x="67282" y="592967"/>
                  <a:pt x="176351" y="768332"/>
                </a:cubicBezTo>
                <a:cubicBezTo>
                  <a:pt x="304243" y="973956"/>
                  <a:pt x="543892" y="828519"/>
                  <a:pt x="543892" y="828519"/>
                </a:cubicBezTo>
                <a:cubicBezTo>
                  <a:pt x="543892" y="828519"/>
                  <a:pt x="533165" y="1086996"/>
                  <a:pt x="718124" y="1209205"/>
                </a:cubicBezTo>
                <a:cubicBezTo>
                  <a:pt x="968136" y="1374360"/>
                  <a:pt x="1179084" y="1026849"/>
                  <a:pt x="1179084" y="1026849"/>
                </a:cubicBezTo>
                <a:cubicBezTo>
                  <a:pt x="1179084" y="1026849"/>
                  <a:pt x="1223694" y="1310258"/>
                  <a:pt x="1484677" y="1285447"/>
                </a:cubicBezTo>
                <a:cubicBezTo>
                  <a:pt x="1702749" y="1264717"/>
                  <a:pt x="1733029" y="1008337"/>
                  <a:pt x="1733029" y="1008337"/>
                </a:cubicBezTo>
                <a:cubicBezTo>
                  <a:pt x="1733029" y="1008337"/>
                  <a:pt x="1894023" y="1238942"/>
                  <a:pt x="2078860" y="1220467"/>
                </a:cubicBezTo>
                <a:cubicBezTo>
                  <a:pt x="2257383" y="1202623"/>
                  <a:pt x="2318995" y="859119"/>
                  <a:pt x="2318995" y="859119"/>
                </a:cubicBezTo>
                <a:cubicBezTo>
                  <a:pt x="2318995" y="859119"/>
                  <a:pt x="2485454" y="1037819"/>
                  <a:pt x="2604348" y="1002042"/>
                </a:cubicBezTo>
                <a:cubicBezTo>
                  <a:pt x="2784408" y="947846"/>
                  <a:pt x="2827925" y="680795"/>
                  <a:pt x="2827925" y="680795"/>
                </a:cubicBezTo>
                <a:cubicBezTo>
                  <a:pt x="2827925" y="680795"/>
                  <a:pt x="2799346" y="1024368"/>
                  <a:pt x="3015192" y="1133578"/>
                </a:cubicBezTo>
                <a:cubicBezTo>
                  <a:pt x="3295160" y="1275218"/>
                  <a:pt x="3480443" y="1082948"/>
                  <a:pt x="3480443" y="1082948"/>
                </a:cubicBezTo>
                <a:cubicBezTo>
                  <a:pt x="3480443" y="1082948"/>
                  <a:pt x="3434577" y="1417635"/>
                  <a:pt x="3551973" y="1497836"/>
                </a:cubicBezTo>
                <a:cubicBezTo>
                  <a:pt x="3706976" y="1603719"/>
                  <a:pt x="3832508" y="1553631"/>
                  <a:pt x="3959295" y="1444097"/>
                </a:cubicBezTo>
                <a:lnTo>
                  <a:pt x="3954235" y="0"/>
                </a:lnTo>
                <a:lnTo>
                  <a:pt x="94473" y="1007"/>
                </a:lnTo>
                <a:close/>
              </a:path>
            </a:pathLst>
          </a:custGeom>
          <a:solidFill>
            <a:srgbClr val="599943"/>
          </a:solidFill>
          <a:ln cap="rnd"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188" name="Google Shape;1167;p16"/>
          <p:cNvGrpSpPr/>
          <p:nvPr/>
        </p:nvGrpSpPr>
        <p:grpSpPr>
          <a:xfrm>
            <a:off x="10721160" y="337680"/>
            <a:ext cx="817920" cy="924480"/>
            <a:chOff x="10721160" y="337680"/>
            <a:chExt cx="817920" cy="924480"/>
          </a:xfrm>
        </p:grpSpPr>
        <p:sp>
          <p:nvSpPr>
            <p:cNvPr id="189" name="Google Shape;1168;p16"/>
            <p:cNvSpPr/>
            <p:nvPr/>
          </p:nvSpPr>
          <p:spPr>
            <a:xfrm>
              <a:off x="10721160" y="371880"/>
              <a:ext cx="817920" cy="890280"/>
            </a:xfrm>
            <a:custGeom>
              <a:avLst/>
              <a:gdLst>
                <a:gd name="textAreaLeft" fmla="*/ 0 w 817920"/>
                <a:gd name="textAreaRight" fmla="*/ 818280 w 817920"/>
                <a:gd name="textAreaTop" fmla="*/ 0 h 890280"/>
                <a:gd name="textAreaBottom" fmla="*/ 890640 h 890280"/>
              </a:gdLst>
              <a:ahLst/>
              <a:rect l="textAreaLeft" t="textAreaTop" r="textAreaRight" b="textAreaBottom"/>
              <a:pathLst>
                <a:path w="995665" h="1083982">
                  <a:moveTo>
                    <a:pt x="569586" y="243"/>
                  </a:moveTo>
                  <a:cubicBezTo>
                    <a:pt x="740538" y="8578"/>
                    <a:pt x="792678" y="170968"/>
                    <a:pt x="792678" y="170968"/>
                  </a:cubicBezTo>
                  <a:cubicBezTo>
                    <a:pt x="792678" y="170968"/>
                    <a:pt x="716978" y="168786"/>
                    <a:pt x="644152" y="180643"/>
                  </a:cubicBezTo>
                  <a:cubicBezTo>
                    <a:pt x="575981" y="191731"/>
                    <a:pt x="490607" y="278523"/>
                    <a:pt x="502751" y="302545"/>
                  </a:cubicBezTo>
                  <a:cubicBezTo>
                    <a:pt x="523072" y="342852"/>
                    <a:pt x="664392" y="198281"/>
                    <a:pt x="771263" y="215024"/>
                  </a:cubicBezTo>
                  <a:cubicBezTo>
                    <a:pt x="940555" y="241551"/>
                    <a:pt x="950757" y="461365"/>
                    <a:pt x="950757" y="461365"/>
                  </a:cubicBezTo>
                  <a:cubicBezTo>
                    <a:pt x="950757" y="461365"/>
                    <a:pt x="879065" y="439533"/>
                    <a:pt x="806522" y="441865"/>
                  </a:cubicBezTo>
                  <a:cubicBezTo>
                    <a:pt x="731875" y="444265"/>
                    <a:pt x="656337" y="471189"/>
                    <a:pt x="655891" y="495745"/>
                  </a:cubicBezTo>
                  <a:cubicBezTo>
                    <a:pt x="655527" y="516986"/>
                    <a:pt x="752156" y="517192"/>
                    <a:pt x="841822" y="522835"/>
                  </a:cubicBezTo>
                  <a:cubicBezTo>
                    <a:pt x="914040" y="527386"/>
                    <a:pt x="981684" y="535547"/>
                    <a:pt x="990348" y="560940"/>
                  </a:cubicBezTo>
                  <a:cubicBezTo>
                    <a:pt x="1019332" y="645854"/>
                    <a:pt x="920396" y="818292"/>
                    <a:pt x="920396" y="818292"/>
                  </a:cubicBezTo>
                  <a:cubicBezTo>
                    <a:pt x="920396" y="818292"/>
                    <a:pt x="740335" y="617052"/>
                    <a:pt x="718556" y="678381"/>
                  </a:cubicBezTo>
                  <a:cubicBezTo>
                    <a:pt x="702769" y="722910"/>
                    <a:pt x="866434" y="704402"/>
                    <a:pt x="816197" y="892122"/>
                  </a:cubicBezTo>
                  <a:cubicBezTo>
                    <a:pt x="796887" y="964425"/>
                    <a:pt x="820690" y="1083979"/>
                    <a:pt x="820690" y="1083982"/>
                  </a:cubicBezTo>
                  <a:cubicBezTo>
                    <a:pt x="820690" y="1083982"/>
                    <a:pt x="728272" y="1007926"/>
                    <a:pt x="651884" y="972198"/>
                  </a:cubicBezTo>
                  <a:cubicBezTo>
                    <a:pt x="590353" y="943419"/>
                    <a:pt x="506313" y="942824"/>
                    <a:pt x="501091" y="909537"/>
                  </a:cubicBezTo>
                  <a:cubicBezTo>
                    <a:pt x="494857" y="869691"/>
                    <a:pt x="535622" y="759258"/>
                    <a:pt x="502144" y="753101"/>
                  </a:cubicBezTo>
                  <a:cubicBezTo>
                    <a:pt x="485789" y="750093"/>
                    <a:pt x="475305" y="793072"/>
                    <a:pt x="474738" y="841961"/>
                  </a:cubicBezTo>
                  <a:cubicBezTo>
                    <a:pt x="474171" y="893126"/>
                    <a:pt x="483603" y="950504"/>
                    <a:pt x="461055" y="956272"/>
                  </a:cubicBezTo>
                  <a:cubicBezTo>
                    <a:pt x="416971" y="967550"/>
                    <a:pt x="322285" y="925296"/>
                    <a:pt x="280671" y="870687"/>
                  </a:cubicBezTo>
                  <a:cubicBezTo>
                    <a:pt x="239056" y="816078"/>
                    <a:pt x="265409" y="791263"/>
                    <a:pt x="294637" y="737916"/>
                  </a:cubicBezTo>
                  <a:cubicBezTo>
                    <a:pt x="333903" y="666265"/>
                    <a:pt x="407417" y="604223"/>
                    <a:pt x="391103" y="589966"/>
                  </a:cubicBezTo>
                  <a:cubicBezTo>
                    <a:pt x="373656" y="574704"/>
                    <a:pt x="293867" y="635896"/>
                    <a:pt x="246423" y="708596"/>
                  </a:cubicBezTo>
                  <a:cubicBezTo>
                    <a:pt x="216548" y="754396"/>
                    <a:pt x="216346" y="823291"/>
                    <a:pt x="199546" y="822162"/>
                  </a:cubicBezTo>
                  <a:cubicBezTo>
                    <a:pt x="156070" y="819243"/>
                    <a:pt x="35354" y="692869"/>
                    <a:pt x="67497" y="582970"/>
                  </a:cubicBezTo>
                  <a:cubicBezTo>
                    <a:pt x="98424" y="477359"/>
                    <a:pt x="323905" y="392599"/>
                    <a:pt x="313258" y="372205"/>
                  </a:cubicBezTo>
                  <a:cubicBezTo>
                    <a:pt x="291601" y="330667"/>
                    <a:pt x="208695" y="363748"/>
                    <a:pt x="141051" y="418200"/>
                  </a:cubicBezTo>
                  <a:cubicBezTo>
                    <a:pt x="80775" y="466733"/>
                    <a:pt x="33897" y="535340"/>
                    <a:pt x="33897" y="535340"/>
                  </a:cubicBezTo>
                  <a:cubicBezTo>
                    <a:pt x="33897" y="535340"/>
                    <a:pt x="-37553" y="362837"/>
                    <a:pt x="27015" y="272479"/>
                  </a:cubicBezTo>
                  <a:cubicBezTo>
                    <a:pt x="91623" y="182121"/>
                    <a:pt x="352242" y="201184"/>
                    <a:pt x="352242" y="201184"/>
                  </a:cubicBezTo>
                  <a:cubicBezTo>
                    <a:pt x="352242" y="201184"/>
                    <a:pt x="398633" y="-8096"/>
                    <a:pt x="569586" y="243"/>
                  </a:cubicBezTo>
                  <a:close/>
                  <a:moveTo>
                    <a:pt x="465508" y="135393"/>
                  </a:moveTo>
                  <a:cubicBezTo>
                    <a:pt x="441017" y="123925"/>
                    <a:pt x="386813" y="214178"/>
                    <a:pt x="398998" y="220384"/>
                  </a:cubicBezTo>
                  <a:cubicBezTo>
                    <a:pt x="411304" y="226638"/>
                    <a:pt x="497812" y="150509"/>
                    <a:pt x="465508" y="135393"/>
                  </a:cubicBezTo>
                  <a:close/>
                  <a:moveTo>
                    <a:pt x="601282" y="321895"/>
                  </a:moveTo>
                  <a:cubicBezTo>
                    <a:pt x="558008" y="318855"/>
                    <a:pt x="472228" y="348191"/>
                    <a:pt x="487692" y="384260"/>
                  </a:cubicBezTo>
                  <a:cubicBezTo>
                    <a:pt x="494250" y="399485"/>
                    <a:pt x="525177" y="382123"/>
                    <a:pt x="559020" y="369974"/>
                  </a:cubicBezTo>
                  <a:cubicBezTo>
                    <a:pt x="590069" y="358818"/>
                    <a:pt x="624437" y="354102"/>
                    <a:pt x="625085" y="336630"/>
                  </a:cubicBezTo>
                  <a:cubicBezTo>
                    <a:pt x="625449" y="327505"/>
                    <a:pt x="615693" y="322911"/>
                    <a:pt x="601282" y="321895"/>
                  </a:cubicBezTo>
                  <a:close/>
                  <a:moveTo>
                    <a:pt x="450773" y="514946"/>
                  </a:moveTo>
                  <a:cubicBezTo>
                    <a:pt x="421707" y="513723"/>
                    <a:pt x="371065" y="558172"/>
                    <a:pt x="420291" y="594431"/>
                  </a:cubicBezTo>
                  <a:cubicBezTo>
                    <a:pt x="441381" y="609971"/>
                    <a:pt x="437536" y="576943"/>
                    <a:pt x="444984" y="552456"/>
                  </a:cubicBezTo>
                  <a:cubicBezTo>
                    <a:pt x="450449" y="534559"/>
                    <a:pt x="472552" y="526823"/>
                    <a:pt x="461500" y="518520"/>
                  </a:cubicBezTo>
                  <a:cubicBezTo>
                    <a:pt x="458586" y="516322"/>
                    <a:pt x="454942" y="515124"/>
                    <a:pt x="450773" y="514946"/>
                  </a:cubicBezTo>
                  <a:close/>
                  <a:moveTo>
                    <a:pt x="589947" y="655606"/>
                  </a:moveTo>
                  <a:cubicBezTo>
                    <a:pt x="588207" y="656080"/>
                    <a:pt x="587519" y="657257"/>
                    <a:pt x="588328" y="659176"/>
                  </a:cubicBezTo>
                  <a:cubicBezTo>
                    <a:pt x="595251" y="675543"/>
                    <a:pt x="635772" y="730233"/>
                    <a:pt x="657227" y="698026"/>
                  </a:cubicBezTo>
                  <a:cubicBezTo>
                    <a:pt x="668400" y="681311"/>
                    <a:pt x="602294" y="652282"/>
                    <a:pt x="589947" y="655606"/>
                  </a:cubicBezTo>
                  <a:close/>
                  <a:moveTo>
                    <a:pt x="541006" y="691476"/>
                  </a:moveTo>
                  <a:cubicBezTo>
                    <a:pt x="504775" y="696957"/>
                    <a:pt x="538779" y="848054"/>
                    <a:pt x="571204" y="848212"/>
                  </a:cubicBezTo>
                  <a:cubicBezTo>
                    <a:pt x="599380" y="848349"/>
                    <a:pt x="593348" y="806994"/>
                    <a:pt x="584159" y="765602"/>
                  </a:cubicBezTo>
                  <a:cubicBezTo>
                    <a:pt x="575536" y="726804"/>
                    <a:pt x="565416" y="687789"/>
                    <a:pt x="541006" y="691476"/>
                  </a:cubicBezTo>
                  <a:close/>
                  <a:moveTo>
                    <a:pt x="714711" y="748486"/>
                  </a:moveTo>
                  <a:cubicBezTo>
                    <a:pt x="702404" y="747425"/>
                    <a:pt x="692932" y="750283"/>
                    <a:pt x="690746" y="758457"/>
                  </a:cubicBezTo>
                  <a:cubicBezTo>
                    <a:pt x="681881" y="791153"/>
                    <a:pt x="713699" y="779576"/>
                    <a:pt x="735397" y="791056"/>
                  </a:cubicBezTo>
                  <a:cubicBezTo>
                    <a:pt x="756892" y="802452"/>
                    <a:pt x="770454" y="832039"/>
                    <a:pt x="784946" y="817847"/>
                  </a:cubicBezTo>
                  <a:cubicBezTo>
                    <a:pt x="814092" y="789271"/>
                    <a:pt x="751549" y="751664"/>
                    <a:pt x="714711" y="748486"/>
                  </a:cubicBezTo>
                  <a:close/>
                </a:path>
              </a:pathLst>
            </a:custGeom>
            <a:solidFill>
              <a:srgbClr val="3d8138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0" name="Google Shape;1169;p16"/>
            <p:cNvSpPr/>
            <p:nvPr/>
          </p:nvSpPr>
          <p:spPr>
            <a:xfrm>
              <a:off x="10761480" y="337680"/>
              <a:ext cx="738360" cy="864360"/>
            </a:xfrm>
            <a:custGeom>
              <a:avLst/>
              <a:gdLst>
                <a:gd name="textAreaLeft" fmla="*/ 0 w 738360"/>
                <a:gd name="textAreaRight" fmla="*/ 738720 w 738360"/>
                <a:gd name="textAreaTop" fmla="*/ 0 h 864360"/>
                <a:gd name="textAreaBottom" fmla="*/ 864720 h 864360"/>
              </a:gdLst>
              <a:ahLst/>
              <a:rect l="textAreaLeft" t="textAreaTop" r="textAreaRight" b="textAreaBottom"/>
              <a:pathLst>
                <a:path w="898793" h="1052217">
                  <a:moveTo>
                    <a:pt x="159380" y="73"/>
                  </a:moveTo>
                  <a:cubicBezTo>
                    <a:pt x="162943" y="450"/>
                    <a:pt x="166343" y="2280"/>
                    <a:pt x="168772" y="5283"/>
                  </a:cubicBezTo>
                  <a:cubicBezTo>
                    <a:pt x="200429" y="44437"/>
                    <a:pt x="229494" y="85392"/>
                    <a:pt x="255686" y="128379"/>
                  </a:cubicBezTo>
                  <a:cubicBezTo>
                    <a:pt x="288637" y="182377"/>
                    <a:pt x="316650" y="239075"/>
                    <a:pt x="342923" y="296574"/>
                  </a:cubicBezTo>
                  <a:cubicBezTo>
                    <a:pt x="352071" y="281948"/>
                    <a:pt x="366361" y="269241"/>
                    <a:pt x="379234" y="258765"/>
                  </a:cubicBezTo>
                  <a:cubicBezTo>
                    <a:pt x="383242" y="255506"/>
                    <a:pt x="387250" y="252316"/>
                    <a:pt x="391298" y="249090"/>
                  </a:cubicBezTo>
                  <a:cubicBezTo>
                    <a:pt x="436232" y="213167"/>
                    <a:pt x="487724" y="184413"/>
                    <a:pt x="542657" y="167079"/>
                  </a:cubicBezTo>
                  <a:cubicBezTo>
                    <a:pt x="569537" y="158602"/>
                    <a:pt x="597226" y="152971"/>
                    <a:pt x="625280" y="152344"/>
                  </a:cubicBezTo>
                  <a:cubicBezTo>
                    <a:pt x="634630" y="152133"/>
                    <a:pt x="644022" y="152570"/>
                    <a:pt x="653414" y="153534"/>
                  </a:cubicBezTo>
                  <a:cubicBezTo>
                    <a:pt x="661105" y="154327"/>
                    <a:pt x="666732" y="161181"/>
                    <a:pt x="665922" y="168864"/>
                  </a:cubicBezTo>
                  <a:cubicBezTo>
                    <a:pt x="665113" y="176547"/>
                    <a:pt x="658271" y="182162"/>
                    <a:pt x="650580" y="181369"/>
                  </a:cubicBezTo>
                  <a:cubicBezTo>
                    <a:pt x="616778" y="177831"/>
                    <a:pt x="583138" y="183579"/>
                    <a:pt x="550875" y="193574"/>
                  </a:cubicBezTo>
                  <a:cubicBezTo>
                    <a:pt x="500961" y="209025"/>
                    <a:pt x="452991" y="234456"/>
                    <a:pt x="411984" y="266804"/>
                  </a:cubicBezTo>
                  <a:cubicBezTo>
                    <a:pt x="406640" y="271018"/>
                    <a:pt x="401337" y="275172"/>
                    <a:pt x="396074" y="279455"/>
                  </a:cubicBezTo>
                  <a:cubicBezTo>
                    <a:pt x="392917" y="281997"/>
                    <a:pt x="389516" y="284790"/>
                    <a:pt x="386400" y="287494"/>
                  </a:cubicBezTo>
                  <a:cubicBezTo>
                    <a:pt x="374336" y="297983"/>
                    <a:pt x="354865" y="315390"/>
                    <a:pt x="361220" y="333485"/>
                  </a:cubicBezTo>
                  <a:cubicBezTo>
                    <a:pt x="361544" y="334400"/>
                    <a:pt x="360977" y="335238"/>
                    <a:pt x="361099" y="336165"/>
                  </a:cubicBezTo>
                  <a:cubicBezTo>
                    <a:pt x="381785" y="383573"/>
                    <a:pt x="400973" y="431579"/>
                    <a:pt x="420485" y="479505"/>
                  </a:cubicBezTo>
                  <a:cubicBezTo>
                    <a:pt x="425666" y="476287"/>
                    <a:pt x="431212" y="473425"/>
                    <a:pt x="436272" y="470870"/>
                  </a:cubicBezTo>
                  <a:cubicBezTo>
                    <a:pt x="462018" y="457880"/>
                    <a:pt x="489424" y="448023"/>
                    <a:pt x="516911" y="439465"/>
                  </a:cubicBezTo>
                  <a:cubicBezTo>
                    <a:pt x="556866" y="427045"/>
                    <a:pt x="597833" y="417718"/>
                    <a:pt x="639286" y="412075"/>
                  </a:cubicBezTo>
                  <a:cubicBezTo>
                    <a:pt x="655802" y="409825"/>
                    <a:pt x="672440" y="408124"/>
                    <a:pt x="689159" y="407315"/>
                  </a:cubicBezTo>
                  <a:cubicBezTo>
                    <a:pt x="705837" y="406501"/>
                    <a:pt x="722475" y="406550"/>
                    <a:pt x="739153" y="407610"/>
                  </a:cubicBezTo>
                  <a:cubicBezTo>
                    <a:pt x="787811" y="410703"/>
                    <a:pt x="836551" y="423009"/>
                    <a:pt x="875332" y="453755"/>
                  </a:cubicBezTo>
                  <a:cubicBezTo>
                    <a:pt x="881404" y="458556"/>
                    <a:pt x="882376" y="467353"/>
                    <a:pt x="877558" y="473400"/>
                  </a:cubicBezTo>
                  <a:cubicBezTo>
                    <a:pt x="872781" y="479448"/>
                    <a:pt x="863997" y="480436"/>
                    <a:pt x="857925" y="475635"/>
                  </a:cubicBezTo>
                  <a:cubicBezTo>
                    <a:pt x="823678" y="448371"/>
                    <a:pt x="780282" y="438202"/>
                    <a:pt x="737372" y="435295"/>
                  </a:cubicBezTo>
                  <a:cubicBezTo>
                    <a:pt x="701829" y="432891"/>
                    <a:pt x="666125" y="435429"/>
                    <a:pt x="630947" y="440655"/>
                  </a:cubicBezTo>
                  <a:cubicBezTo>
                    <a:pt x="595040" y="445987"/>
                    <a:pt x="559498" y="454224"/>
                    <a:pt x="524805" y="464916"/>
                  </a:cubicBezTo>
                  <a:cubicBezTo>
                    <a:pt x="499707" y="472660"/>
                    <a:pt x="474770" y="481505"/>
                    <a:pt x="451129" y="493050"/>
                  </a:cubicBezTo>
                  <a:cubicBezTo>
                    <a:pt x="444692" y="496187"/>
                    <a:pt x="438175" y="499628"/>
                    <a:pt x="432224" y="503616"/>
                  </a:cubicBezTo>
                  <a:cubicBezTo>
                    <a:pt x="431819" y="503903"/>
                    <a:pt x="431374" y="504348"/>
                    <a:pt x="430888" y="504660"/>
                  </a:cubicBezTo>
                  <a:cubicBezTo>
                    <a:pt x="431455" y="506057"/>
                    <a:pt x="432103" y="507429"/>
                    <a:pt x="432669" y="508826"/>
                  </a:cubicBezTo>
                  <a:cubicBezTo>
                    <a:pt x="442709" y="533377"/>
                    <a:pt x="452505" y="558233"/>
                    <a:pt x="463192" y="582506"/>
                  </a:cubicBezTo>
                  <a:cubicBezTo>
                    <a:pt x="467038" y="591254"/>
                    <a:pt x="471410" y="599779"/>
                    <a:pt x="475539" y="608401"/>
                  </a:cubicBezTo>
                  <a:cubicBezTo>
                    <a:pt x="494565" y="602892"/>
                    <a:pt x="514239" y="599127"/>
                    <a:pt x="533751" y="596795"/>
                  </a:cubicBezTo>
                  <a:cubicBezTo>
                    <a:pt x="555247" y="594221"/>
                    <a:pt x="576864" y="593314"/>
                    <a:pt x="598480" y="593816"/>
                  </a:cubicBezTo>
                  <a:cubicBezTo>
                    <a:pt x="663413" y="595326"/>
                    <a:pt x="728142" y="609842"/>
                    <a:pt x="788581" y="632816"/>
                  </a:cubicBezTo>
                  <a:cubicBezTo>
                    <a:pt x="813112" y="642151"/>
                    <a:pt x="837280" y="652906"/>
                    <a:pt x="860151" y="665856"/>
                  </a:cubicBezTo>
                  <a:cubicBezTo>
                    <a:pt x="872336" y="672742"/>
                    <a:pt x="885250" y="680061"/>
                    <a:pt x="895006" y="690267"/>
                  </a:cubicBezTo>
                  <a:cubicBezTo>
                    <a:pt x="900309" y="695865"/>
                    <a:pt x="899985" y="704743"/>
                    <a:pt x="894399" y="710066"/>
                  </a:cubicBezTo>
                  <a:cubicBezTo>
                    <a:pt x="888812" y="715385"/>
                    <a:pt x="879906" y="715215"/>
                    <a:pt x="874603" y="709617"/>
                  </a:cubicBezTo>
                  <a:cubicBezTo>
                    <a:pt x="869260" y="703982"/>
                    <a:pt x="862378" y="699808"/>
                    <a:pt x="855861" y="695776"/>
                  </a:cubicBezTo>
                  <a:cubicBezTo>
                    <a:pt x="847319" y="690501"/>
                    <a:pt x="838453" y="685700"/>
                    <a:pt x="829507" y="681187"/>
                  </a:cubicBezTo>
                  <a:cubicBezTo>
                    <a:pt x="797567" y="665095"/>
                    <a:pt x="763968" y="652332"/>
                    <a:pt x="729640" y="642491"/>
                  </a:cubicBezTo>
                  <a:cubicBezTo>
                    <a:pt x="660174" y="622590"/>
                    <a:pt x="585891" y="614445"/>
                    <a:pt x="514401" y="627306"/>
                  </a:cubicBezTo>
                  <a:cubicBezTo>
                    <a:pt x="505293" y="628946"/>
                    <a:pt x="496387" y="630953"/>
                    <a:pt x="487603" y="633261"/>
                  </a:cubicBezTo>
                  <a:cubicBezTo>
                    <a:pt x="497561" y="652935"/>
                    <a:pt x="507762" y="672455"/>
                    <a:pt x="518125" y="691906"/>
                  </a:cubicBezTo>
                  <a:cubicBezTo>
                    <a:pt x="546381" y="744977"/>
                    <a:pt x="575649" y="797526"/>
                    <a:pt x="605767" y="849532"/>
                  </a:cubicBezTo>
                  <a:cubicBezTo>
                    <a:pt x="627789" y="887499"/>
                    <a:pt x="650378" y="925285"/>
                    <a:pt x="674100" y="962207"/>
                  </a:cubicBezTo>
                  <a:cubicBezTo>
                    <a:pt x="689118" y="985545"/>
                    <a:pt x="704218" y="1009251"/>
                    <a:pt x="722475" y="1030228"/>
                  </a:cubicBezTo>
                  <a:cubicBezTo>
                    <a:pt x="727292" y="1035746"/>
                    <a:pt x="726806" y="1044186"/>
                    <a:pt x="721301" y="1048983"/>
                  </a:cubicBezTo>
                  <a:cubicBezTo>
                    <a:pt x="715755" y="1053784"/>
                    <a:pt x="707335" y="1053161"/>
                    <a:pt x="702518" y="1047643"/>
                  </a:cubicBezTo>
                  <a:cubicBezTo>
                    <a:pt x="682236" y="1024294"/>
                    <a:pt x="665437" y="997754"/>
                    <a:pt x="648799" y="971733"/>
                  </a:cubicBezTo>
                  <a:cubicBezTo>
                    <a:pt x="625967" y="935980"/>
                    <a:pt x="604188" y="899607"/>
                    <a:pt x="582855" y="862927"/>
                  </a:cubicBezTo>
                  <a:cubicBezTo>
                    <a:pt x="551482" y="808925"/>
                    <a:pt x="521000" y="754320"/>
                    <a:pt x="491610" y="699201"/>
                  </a:cubicBezTo>
                  <a:cubicBezTo>
                    <a:pt x="481490" y="680199"/>
                    <a:pt x="471329" y="661136"/>
                    <a:pt x="461573" y="641891"/>
                  </a:cubicBezTo>
                  <a:cubicBezTo>
                    <a:pt x="447607" y="647478"/>
                    <a:pt x="434289" y="654461"/>
                    <a:pt x="421982" y="664221"/>
                  </a:cubicBezTo>
                  <a:cubicBezTo>
                    <a:pt x="392229" y="687753"/>
                    <a:pt x="371381" y="720794"/>
                    <a:pt x="357941" y="755907"/>
                  </a:cubicBezTo>
                  <a:cubicBezTo>
                    <a:pt x="347740" y="782600"/>
                    <a:pt x="341546" y="810824"/>
                    <a:pt x="338915" y="839262"/>
                  </a:cubicBezTo>
                  <a:cubicBezTo>
                    <a:pt x="335879" y="872125"/>
                    <a:pt x="337701" y="905384"/>
                    <a:pt x="346039" y="937352"/>
                  </a:cubicBezTo>
                  <a:cubicBezTo>
                    <a:pt x="347902" y="944424"/>
                    <a:pt x="343773" y="951577"/>
                    <a:pt x="336689" y="953427"/>
                  </a:cubicBezTo>
                  <a:cubicBezTo>
                    <a:pt x="329604" y="955273"/>
                    <a:pt x="322317" y="951124"/>
                    <a:pt x="320456" y="944048"/>
                  </a:cubicBezTo>
                  <a:cubicBezTo>
                    <a:pt x="302361" y="874853"/>
                    <a:pt x="310416" y="795846"/>
                    <a:pt x="339644" y="730756"/>
                  </a:cubicBezTo>
                  <a:cubicBezTo>
                    <a:pt x="355877" y="694638"/>
                    <a:pt x="379680" y="661399"/>
                    <a:pt x="411984" y="638021"/>
                  </a:cubicBezTo>
                  <a:cubicBezTo>
                    <a:pt x="423764" y="629508"/>
                    <a:pt x="436677" y="623169"/>
                    <a:pt x="449955" y="617631"/>
                  </a:cubicBezTo>
                  <a:cubicBezTo>
                    <a:pt x="445664" y="608665"/>
                    <a:pt x="441130" y="599803"/>
                    <a:pt x="437163" y="590691"/>
                  </a:cubicBezTo>
                  <a:cubicBezTo>
                    <a:pt x="423319" y="558816"/>
                    <a:pt x="410405" y="526544"/>
                    <a:pt x="397248" y="494390"/>
                  </a:cubicBezTo>
                  <a:cubicBezTo>
                    <a:pt x="393443" y="485047"/>
                    <a:pt x="389476" y="475748"/>
                    <a:pt x="385630" y="466405"/>
                  </a:cubicBezTo>
                  <a:cubicBezTo>
                    <a:pt x="361018" y="482788"/>
                    <a:pt x="336567" y="499628"/>
                    <a:pt x="313007" y="517460"/>
                  </a:cubicBezTo>
                  <a:cubicBezTo>
                    <a:pt x="291349" y="533831"/>
                    <a:pt x="269287" y="550469"/>
                    <a:pt x="250787" y="570446"/>
                  </a:cubicBezTo>
                  <a:cubicBezTo>
                    <a:pt x="230668" y="592156"/>
                    <a:pt x="214395" y="617356"/>
                    <a:pt x="200469" y="643381"/>
                  </a:cubicBezTo>
                  <a:cubicBezTo>
                    <a:pt x="177800" y="685814"/>
                    <a:pt x="161323" y="731153"/>
                    <a:pt x="148693" y="777492"/>
                  </a:cubicBezTo>
                  <a:cubicBezTo>
                    <a:pt x="146750" y="784543"/>
                    <a:pt x="139505" y="788794"/>
                    <a:pt x="132460" y="786867"/>
                  </a:cubicBezTo>
                  <a:cubicBezTo>
                    <a:pt x="125417" y="784944"/>
                    <a:pt x="121166" y="777548"/>
                    <a:pt x="123069" y="770496"/>
                  </a:cubicBezTo>
                  <a:cubicBezTo>
                    <a:pt x="135213" y="725939"/>
                    <a:pt x="150961" y="682518"/>
                    <a:pt x="171606" y="641151"/>
                  </a:cubicBezTo>
                  <a:cubicBezTo>
                    <a:pt x="187515" y="609239"/>
                    <a:pt x="206379" y="578231"/>
                    <a:pt x="230547" y="551841"/>
                  </a:cubicBezTo>
                  <a:cubicBezTo>
                    <a:pt x="250059" y="530540"/>
                    <a:pt x="273295" y="512708"/>
                    <a:pt x="296207" y="495281"/>
                  </a:cubicBezTo>
                  <a:cubicBezTo>
                    <a:pt x="321670" y="475902"/>
                    <a:pt x="348023" y="457548"/>
                    <a:pt x="374782" y="439910"/>
                  </a:cubicBezTo>
                  <a:cubicBezTo>
                    <a:pt x="357820" y="398712"/>
                    <a:pt x="340129" y="357851"/>
                    <a:pt x="321791" y="317264"/>
                  </a:cubicBezTo>
                  <a:cubicBezTo>
                    <a:pt x="230223" y="292502"/>
                    <a:pt x="116592" y="309350"/>
                    <a:pt x="52672" y="384690"/>
                  </a:cubicBezTo>
                  <a:cubicBezTo>
                    <a:pt x="41459" y="397895"/>
                    <a:pt x="32634" y="412444"/>
                    <a:pt x="25145" y="428005"/>
                  </a:cubicBezTo>
                  <a:cubicBezTo>
                    <a:pt x="21947" y="434587"/>
                    <a:pt x="14013" y="437433"/>
                    <a:pt x="7414" y="434255"/>
                  </a:cubicBezTo>
                  <a:cubicBezTo>
                    <a:pt x="856" y="431077"/>
                    <a:pt x="-1856" y="423127"/>
                    <a:pt x="1342" y="416540"/>
                  </a:cubicBezTo>
                  <a:cubicBezTo>
                    <a:pt x="9802" y="398963"/>
                    <a:pt x="19801" y="382520"/>
                    <a:pt x="32431" y="367570"/>
                  </a:cubicBezTo>
                  <a:cubicBezTo>
                    <a:pt x="86069" y="304011"/>
                    <a:pt x="170068" y="276528"/>
                    <a:pt x="252123" y="278860"/>
                  </a:cubicBezTo>
                  <a:cubicBezTo>
                    <a:pt x="270866" y="279394"/>
                    <a:pt x="289366" y="281989"/>
                    <a:pt x="307502" y="285559"/>
                  </a:cubicBezTo>
                  <a:cubicBezTo>
                    <a:pt x="305032" y="280297"/>
                    <a:pt x="302887" y="274872"/>
                    <a:pt x="300377" y="269634"/>
                  </a:cubicBezTo>
                  <a:cubicBezTo>
                    <a:pt x="273781" y="214458"/>
                    <a:pt x="244310" y="160650"/>
                    <a:pt x="210589" y="109474"/>
                  </a:cubicBezTo>
                  <a:cubicBezTo>
                    <a:pt x="190875" y="79514"/>
                    <a:pt x="169622" y="50732"/>
                    <a:pt x="147034" y="22848"/>
                  </a:cubicBezTo>
                  <a:cubicBezTo>
                    <a:pt x="142176" y="16841"/>
                    <a:pt x="143107" y="8056"/>
                    <a:pt x="149139" y="3199"/>
                  </a:cubicBezTo>
                  <a:cubicBezTo>
                    <a:pt x="152135" y="774"/>
                    <a:pt x="155859" y="-303"/>
                    <a:pt x="159380" y="73"/>
                  </a:cubicBezTo>
                  <a:close/>
                </a:path>
              </a:pathLst>
            </a:custGeom>
            <a:solidFill>
              <a:srgbClr val="23682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191" name="Google Shape;1170;p16"/>
          <p:cNvGrpSpPr/>
          <p:nvPr/>
        </p:nvGrpSpPr>
        <p:grpSpPr>
          <a:xfrm>
            <a:off x="9888480" y="-130320"/>
            <a:ext cx="958680" cy="865440"/>
            <a:chOff x="9888480" y="-130320"/>
            <a:chExt cx="958680" cy="865440"/>
          </a:xfrm>
        </p:grpSpPr>
        <p:sp>
          <p:nvSpPr>
            <p:cNvPr id="192" name="Google Shape;1171;p16"/>
            <p:cNvSpPr/>
            <p:nvPr/>
          </p:nvSpPr>
          <p:spPr>
            <a:xfrm>
              <a:off x="9888480" y="-130320"/>
              <a:ext cx="958680" cy="865440"/>
            </a:xfrm>
            <a:custGeom>
              <a:avLst/>
              <a:gdLst>
                <a:gd name="textAreaLeft" fmla="*/ 0 w 958680"/>
                <a:gd name="textAreaRight" fmla="*/ 959040 w 958680"/>
                <a:gd name="textAreaTop" fmla="*/ 0 h 865440"/>
                <a:gd name="textAreaBottom" fmla="*/ 865800 h 865440"/>
              </a:gdLst>
              <a:ahLst/>
              <a:rect l="textAreaLeft" t="textAreaTop" r="textAreaRight" b="textAreaBottom"/>
              <a:pathLst>
                <a:path w="1166953" h="1053710">
                  <a:moveTo>
                    <a:pt x="739714" y="18782"/>
                  </a:moveTo>
                  <a:cubicBezTo>
                    <a:pt x="563661" y="-49578"/>
                    <a:pt x="438210" y="90657"/>
                    <a:pt x="438169" y="90650"/>
                  </a:cubicBezTo>
                  <a:cubicBezTo>
                    <a:pt x="438169" y="90650"/>
                    <a:pt x="515488" y="122449"/>
                    <a:pt x="583537" y="167102"/>
                  </a:cubicBezTo>
                  <a:cubicBezTo>
                    <a:pt x="647254" y="208877"/>
                    <a:pt x="694334" y="334683"/>
                    <a:pt x="671300" y="353450"/>
                  </a:cubicBezTo>
                  <a:cubicBezTo>
                    <a:pt x="632722" y="384937"/>
                    <a:pt x="555200" y="175785"/>
                    <a:pt x="439990" y="144676"/>
                  </a:cubicBezTo>
                  <a:cubicBezTo>
                    <a:pt x="257461" y="95387"/>
                    <a:pt x="148485" y="312329"/>
                    <a:pt x="148485" y="312329"/>
                  </a:cubicBezTo>
                  <a:cubicBezTo>
                    <a:pt x="148485" y="312329"/>
                    <a:pt x="230581" y="322533"/>
                    <a:pt x="302597" y="357442"/>
                  </a:cubicBezTo>
                  <a:cubicBezTo>
                    <a:pt x="376759" y="393389"/>
                    <a:pt x="440800" y="454438"/>
                    <a:pt x="430194" y="479381"/>
                  </a:cubicBezTo>
                  <a:cubicBezTo>
                    <a:pt x="421045" y="500955"/>
                    <a:pt x="323566" y="457768"/>
                    <a:pt x="230703" y="423205"/>
                  </a:cubicBezTo>
                  <a:cubicBezTo>
                    <a:pt x="155853" y="395355"/>
                    <a:pt x="84039" y="373211"/>
                    <a:pt x="63879" y="394904"/>
                  </a:cubicBezTo>
                  <a:cubicBezTo>
                    <a:pt x="-3482" y="467461"/>
                    <a:pt x="18823" y="685666"/>
                    <a:pt x="18823" y="685674"/>
                  </a:cubicBezTo>
                  <a:cubicBezTo>
                    <a:pt x="18823" y="685674"/>
                    <a:pt x="290655" y="563721"/>
                    <a:pt x="285069" y="635300"/>
                  </a:cubicBezTo>
                  <a:cubicBezTo>
                    <a:pt x="280980" y="687269"/>
                    <a:pt x="124358" y="595130"/>
                    <a:pt x="90678" y="806859"/>
                  </a:cubicBezTo>
                  <a:cubicBezTo>
                    <a:pt x="77683" y="888409"/>
                    <a:pt x="0" y="998202"/>
                    <a:pt x="0" y="998210"/>
                  </a:cubicBezTo>
                  <a:cubicBezTo>
                    <a:pt x="0" y="998210"/>
                    <a:pt x="127313" y="963056"/>
                    <a:pt x="220299" y="961348"/>
                  </a:cubicBezTo>
                  <a:cubicBezTo>
                    <a:pt x="295229" y="959971"/>
                    <a:pt x="380200" y="997113"/>
                    <a:pt x="400400" y="965902"/>
                  </a:cubicBezTo>
                  <a:cubicBezTo>
                    <a:pt x="424567" y="928546"/>
                    <a:pt x="433109" y="798953"/>
                    <a:pt x="469623" y="807778"/>
                  </a:cubicBezTo>
                  <a:cubicBezTo>
                    <a:pt x="487434" y="812093"/>
                    <a:pt x="478691" y="860120"/>
                    <a:pt x="457317" y="909629"/>
                  </a:cubicBezTo>
                  <a:cubicBezTo>
                    <a:pt x="434890" y="961449"/>
                    <a:pt x="399631" y="1015046"/>
                    <a:pt x="419790" y="1030980"/>
                  </a:cubicBezTo>
                  <a:cubicBezTo>
                    <a:pt x="459138" y="1062138"/>
                    <a:pt x="573538" y="1062081"/>
                    <a:pt x="640008" y="1025733"/>
                  </a:cubicBezTo>
                  <a:cubicBezTo>
                    <a:pt x="706438" y="989381"/>
                    <a:pt x="691055" y="952539"/>
                    <a:pt x="685509" y="885648"/>
                  </a:cubicBezTo>
                  <a:cubicBezTo>
                    <a:pt x="678142" y="795812"/>
                    <a:pt x="631912" y="700276"/>
                    <a:pt x="654744" y="693232"/>
                  </a:cubicBezTo>
                  <a:cubicBezTo>
                    <a:pt x="679194" y="685699"/>
                    <a:pt x="732103" y="783178"/>
                    <a:pt x="747284" y="877750"/>
                  </a:cubicBezTo>
                  <a:cubicBezTo>
                    <a:pt x="756837" y="937330"/>
                    <a:pt x="726112" y="1006845"/>
                    <a:pt x="743559" y="1013257"/>
                  </a:cubicBezTo>
                  <a:cubicBezTo>
                    <a:pt x="788656" y="1029830"/>
                    <a:pt x="967056" y="956676"/>
                    <a:pt x="984018" y="831484"/>
                  </a:cubicBezTo>
                  <a:cubicBezTo>
                    <a:pt x="1000292" y="711170"/>
                    <a:pt x="811082" y="524506"/>
                    <a:pt x="830999" y="508733"/>
                  </a:cubicBezTo>
                  <a:cubicBezTo>
                    <a:pt x="871480" y="476600"/>
                    <a:pt x="940177" y="547168"/>
                    <a:pt x="983897" y="632413"/>
                  </a:cubicBezTo>
                  <a:cubicBezTo>
                    <a:pt x="1022839" y="708389"/>
                    <a:pt x="1039275" y="798577"/>
                    <a:pt x="1039316" y="798589"/>
                  </a:cubicBezTo>
                  <a:cubicBezTo>
                    <a:pt x="1039316" y="798589"/>
                    <a:pt x="1188732" y="656819"/>
                    <a:pt x="1164241" y="536756"/>
                  </a:cubicBezTo>
                  <a:cubicBezTo>
                    <a:pt x="1139709" y="416691"/>
                    <a:pt x="868484" y="318867"/>
                    <a:pt x="868484" y="318867"/>
                  </a:cubicBezTo>
                  <a:cubicBezTo>
                    <a:pt x="868484" y="318867"/>
                    <a:pt x="915726" y="87142"/>
                    <a:pt x="739714" y="18782"/>
                  </a:cubicBezTo>
                  <a:close/>
                  <a:moveTo>
                    <a:pt x="783879" y="201704"/>
                  </a:moveTo>
                  <a:cubicBezTo>
                    <a:pt x="813713" y="201149"/>
                    <a:pt x="827842" y="316455"/>
                    <a:pt x="812742" y="317232"/>
                  </a:cubicBezTo>
                  <a:cubicBezTo>
                    <a:pt x="797521" y="318003"/>
                    <a:pt x="744571" y="202448"/>
                    <a:pt x="783879" y="201704"/>
                  </a:cubicBezTo>
                  <a:close/>
                  <a:moveTo>
                    <a:pt x="563337" y="328705"/>
                  </a:moveTo>
                  <a:cubicBezTo>
                    <a:pt x="608311" y="345076"/>
                    <a:pt x="681583" y="413155"/>
                    <a:pt x="649764" y="442552"/>
                  </a:cubicBezTo>
                  <a:cubicBezTo>
                    <a:pt x="636365" y="454960"/>
                    <a:pt x="612967" y="423568"/>
                    <a:pt x="584347" y="396138"/>
                  </a:cubicBezTo>
                  <a:cubicBezTo>
                    <a:pt x="558074" y="370956"/>
                    <a:pt x="525527" y="350756"/>
                    <a:pt x="532693" y="332862"/>
                  </a:cubicBezTo>
                  <a:cubicBezTo>
                    <a:pt x="536457" y="323512"/>
                    <a:pt x="548318" y="323244"/>
                    <a:pt x="563337" y="328705"/>
                  </a:cubicBezTo>
                  <a:close/>
                  <a:moveTo>
                    <a:pt x="628309" y="590831"/>
                  </a:moveTo>
                  <a:cubicBezTo>
                    <a:pt x="658144" y="602655"/>
                    <a:pt x="689233" y="670198"/>
                    <a:pt x="623371" y="684634"/>
                  </a:cubicBezTo>
                  <a:cubicBezTo>
                    <a:pt x="595114" y="690824"/>
                    <a:pt x="613817" y="659256"/>
                    <a:pt x="617299" y="631239"/>
                  </a:cubicBezTo>
                  <a:cubicBezTo>
                    <a:pt x="619849" y="610760"/>
                    <a:pt x="601066" y="593037"/>
                    <a:pt x="615881" y="589621"/>
                  </a:cubicBezTo>
                  <a:cubicBezTo>
                    <a:pt x="619808" y="588718"/>
                    <a:pt x="624018" y="589143"/>
                    <a:pt x="628309" y="590831"/>
                  </a:cubicBezTo>
                  <a:close/>
                  <a:moveTo>
                    <a:pt x="424891" y="670093"/>
                  </a:moveTo>
                  <a:cubicBezTo>
                    <a:pt x="426429" y="671364"/>
                    <a:pt x="426591" y="672862"/>
                    <a:pt x="424932" y="674429"/>
                  </a:cubicBezTo>
                  <a:cubicBezTo>
                    <a:pt x="410601" y="687812"/>
                    <a:pt x="345224" y="724735"/>
                    <a:pt x="338018" y="682634"/>
                  </a:cubicBezTo>
                  <a:cubicBezTo>
                    <a:pt x="334294" y="660783"/>
                    <a:pt x="413961" y="661208"/>
                    <a:pt x="424891" y="670093"/>
                  </a:cubicBezTo>
                  <a:close/>
                  <a:moveTo>
                    <a:pt x="458126" y="728232"/>
                  </a:moveTo>
                  <a:cubicBezTo>
                    <a:pt x="492171" y="750028"/>
                    <a:pt x="390037" y="887012"/>
                    <a:pt x="357287" y="872621"/>
                  </a:cubicBezTo>
                  <a:cubicBezTo>
                    <a:pt x="328829" y="860112"/>
                    <a:pt x="353482" y="821137"/>
                    <a:pt x="381333" y="783554"/>
                  </a:cubicBezTo>
                  <a:cubicBezTo>
                    <a:pt x="407443" y="748323"/>
                    <a:pt x="435173" y="713554"/>
                    <a:pt x="458126" y="728232"/>
                  </a:cubicBezTo>
                  <a:close/>
                  <a:moveTo>
                    <a:pt x="257461" y="707688"/>
                  </a:moveTo>
                  <a:cubicBezTo>
                    <a:pt x="270333" y="712133"/>
                    <a:pt x="278592" y="719270"/>
                    <a:pt x="277134" y="728500"/>
                  </a:cubicBezTo>
                  <a:cubicBezTo>
                    <a:pt x="271386" y="765414"/>
                    <a:pt x="244506" y="739466"/>
                    <a:pt x="217506" y="741300"/>
                  </a:cubicBezTo>
                  <a:cubicBezTo>
                    <a:pt x="190707" y="743121"/>
                    <a:pt x="163746" y="766851"/>
                    <a:pt x="155529" y="746044"/>
                  </a:cubicBezTo>
                  <a:cubicBezTo>
                    <a:pt x="138972" y="704154"/>
                    <a:pt x="218922" y="694350"/>
                    <a:pt x="257461" y="707688"/>
                  </a:cubicBezTo>
                  <a:close/>
                </a:path>
              </a:pathLst>
            </a:custGeom>
            <a:solidFill>
              <a:srgbClr val="3d8138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3" name="Google Shape;1172;p16"/>
            <p:cNvSpPr/>
            <p:nvPr/>
          </p:nvSpPr>
          <p:spPr>
            <a:xfrm>
              <a:off x="9939240" y="-72360"/>
              <a:ext cx="880200" cy="782280"/>
            </a:xfrm>
            <a:custGeom>
              <a:avLst/>
              <a:gdLst>
                <a:gd name="textAreaLeft" fmla="*/ 0 w 880200"/>
                <a:gd name="textAreaRight" fmla="*/ 880560 w 880200"/>
                <a:gd name="textAreaTop" fmla="*/ 0 h 782280"/>
                <a:gd name="textAreaBottom" fmla="*/ 782640 h 782280"/>
              </a:gdLst>
              <a:ahLst/>
              <a:rect l="textAreaLeft" t="textAreaTop" r="textAreaRight" b="textAreaBottom"/>
              <a:pathLst>
                <a:path w="1071370" h="952366">
                  <a:moveTo>
                    <a:pt x="1060731" y="67944"/>
                  </a:moveTo>
                  <a:cubicBezTo>
                    <a:pt x="1056966" y="66726"/>
                    <a:pt x="1052715" y="67048"/>
                    <a:pt x="1048910" y="68984"/>
                  </a:cubicBezTo>
                  <a:cubicBezTo>
                    <a:pt x="999482" y="94235"/>
                    <a:pt x="951755" y="122445"/>
                    <a:pt x="906052" y="154005"/>
                  </a:cubicBezTo>
                  <a:cubicBezTo>
                    <a:pt x="848609" y="193644"/>
                    <a:pt x="794931" y="238193"/>
                    <a:pt x="742629" y="284344"/>
                  </a:cubicBezTo>
                  <a:cubicBezTo>
                    <a:pt x="739957" y="265492"/>
                    <a:pt x="731254" y="246272"/>
                    <a:pt x="722996" y="229936"/>
                  </a:cubicBezTo>
                  <a:cubicBezTo>
                    <a:pt x="720445" y="224850"/>
                    <a:pt x="717814" y="219833"/>
                    <a:pt x="715183" y="214772"/>
                  </a:cubicBezTo>
                  <a:cubicBezTo>
                    <a:pt x="686036" y="158388"/>
                    <a:pt x="647053" y="106288"/>
                    <a:pt x="599447" y="64148"/>
                  </a:cubicBezTo>
                  <a:cubicBezTo>
                    <a:pt x="576170" y="43537"/>
                    <a:pt x="550829" y="25434"/>
                    <a:pt x="522816" y="12204"/>
                  </a:cubicBezTo>
                  <a:cubicBezTo>
                    <a:pt x="513505" y="7793"/>
                    <a:pt x="503871" y="4026"/>
                    <a:pt x="493953" y="772"/>
                  </a:cubicBezTo>
                  <a:cubicBezTo>
                    <a:pt x="485856" y="-1877"/>
                    <a:pt x="477113" y="2508"/>
                    <a:pt x="474441" y="10608"/>
                  </a:cubicBezTo>
                  <a:cubicBezTo>
                    <a:pt x="471809" y="18707"/>
                    <a:pt x="476181" y="27444"/>
                    <a:pt x="484277" y="30092"/>
                  </a:cubicBezTo>
                  <a:cubicBezTo>
                    <a:pt x="519942" y="41703"/>
                    <a:pt x="551274" y="62610"/>
                    <a:pt x="579328" y="87172"/>
                  </a:cubicBezTo>
                  <a:cubicBezTo>
                    <a:pt x="622683" y="125155"/>
                    <a:pt x="659561" y="172311"/>
                    <a:pt x="686401" y="223332"/>
                  </a:cubicBezTo>
                  <a:cubicBezTo>
                    <a:pt x="689882" y="229980"/>
                    <a:pt x="693363" y="236542"/>
                    <a:pt x="696764" y="243234"/>
                  </a:cubicBezTo>
                  <a:cubicBezTo>
                    <a:pt x="698788" y="247207"/>
                    <a:pt x="700974" y="251553"/>
                    <a:pt x="702917" y="255678"/>
                  </a:cubicBezTo>
                  <a:cubicBezTo>
                    <a:pt x="710325" y="271662"/>
                    <a:pt x="722145" y="297955"/>
                    <a:pt x="707613" y="313325"/>
                  </a:cubicBezTo>
                  <a:cubicBezTo>
                    <a:pt x="706884" y="314102"/>
                    <a:pt x="707046" y="315202"/>
                    <a:pt x="706560" y="316091"/>
                  </a:cubicBezTo>
                  <a:cubicBezTo>
                    <a:pt x="664419" y="354575"/>
                    <a:pt x="623493" y="394331"/>
                    <a:pt x="582323" y="433878"/>
                  </a:cubicBezTo>
                  <a:cubicBezTo>
                    <a:pt x="578558" y="428305"/>
                    <a:pt x="574268" y="422936"/>
                    <a:pt x="570300" y="418093"/>
                  </a:cubicBezTo>
                  <a:cubicBezTo>
                    <a:pt x="550181" y="393436"/>
                    <a:pt x="526985" y="371194"/>
                    <a:pt x="503101" y="350218"/>
                  </a:cubicBezTo>
                  <a:cubicBezTo>
                    <a:pt x="468450" y="319774"/>
                    <a:pt x="431328" y="291968"/>
                    <a:pt x="392102" y="267678"/>
                  </a:cubicBezTo>
                  <a:cubicBezTo>
                    <a:pt x="376435" y="257983"/>
                    <a:pt x="360445" y="248805"/>
                    <a:pt x="343970" y="240488"/>
                  </a:cubicBezTo>
                  <a:cubicBezTo>
                    <a:pt x="327534" y="232177"/>
                    <a:pt x="310734" y="224754"/>
                    <a:pt x="293449" y="218332"/>
                  </a:cubicBezTo>
                  <a:cubicBezTo>
                    <a:pt x="243009" y="199596"/>
                    <a:pt x="188360" y="190114"/>
                    <a:pt x="135491" y="203678"/>
                  </a:cubicBezTo>
                  <a:cubicBezTo>
                    <a:pt x="127233" y="205802"/>
                    <a:pt x="122254" y="214218"/>
                    <a:pt x="124400" y="222476"/>
                  </a:cubicBezTo>
                  <a:cubicBezTo>
                    <a:pt x="126545" y="230728"/>
                    <a:pt x="134965" y="235673"/>
                    <a:pt x="143223" y="233549"/>
                  </a:cubicBezTo>
                  <a:cubicBezTo>
                    <a:pt x="189979" y="221454"/>
                    <a:pt x="238273" y="230690"/>
                    <a:pt x="282803" y="247034"/>
                  </a:cubicBezTo>
                  <a:cubicBezTo>
                    <a:pt x="319722" y="260568"/>
                    <a:pt x="354576" y="279161"/>
                    <a:pt x="387689" y="300222"/>
                  </a:cubicBezTo>
                  <a:cubicBezTo>
                    <a:pt x="421451" y="321712"/>
                    <a:pt x="453593" y="345982"/>
                    <a:pt x="483711" y="372326"/>
                  </a:cubicBezTo>
                  <a:cubicBezTo>
                    <a:pt x="505571" y="391407"/>
                    <a:pt x="526702" y="411510"/>
                    <a:pt x="545364" y="433760"/>
                  </a:cubicBezTo>
                  <a:cubicBezTo>
                    <a:pt x="550424" y="439809"/>
                    <a:pt x="555444" y="446209"/>
                    <a:pt x="559654" y="452900"/>
                  </a:cubicBezTo>
                  <a:cubicBezTo>
                    <a:pt x="559937" y="453378"/>
                    <a:pt x="560180" y="454022"/>
                    <a:pt x="560545" y="454552"/>
                  </a:cubicBezTo>
                  <a:cubicBezTo>
                    <a:pt x="559330" y="455706"/>
                    <a:pt x="558075" y="456803"/>
                    <a:pt x="556861" y="457948"/>
                  </a:cubicBezTo>
                  <a:cubicBezTo>
                    <a:pt x="535729" y="478185"/>
                    <a:pt x="514719" y="498838"/>
                    <a:pt x="493022" y="518500"/>
                  </a:cubicBezTo>
                  <a:cubicBezTo>
                    <a:pt x="485209" y="525584"/>
                    <a:pt x="476991" y="532223"/>
                    <a:pt x="468935" y="539052"/>
                  </a:cubicBezTo>
                  <a:cubicBezTo>
                    <a:pt x="452257" y="524953"/>
                    <a:pt x="434121" y="512327"/>
                    <a:pt x="415500" y="501219"/>
                  </a:cubicBezTo>
                  <a:cubicBezTo>
                    <a:pt x="394976" y="488969"/>
                    <a:pt x="373642" y="478355"/>
                    <a:pt x="351580" y="469145"/>
                  </a:cubicBezTo>
                  <a:cubicBezTo>
                    <a:pt x="285515" y="441523"/>
                    <a:pt x="213741" y="427079"/>
                    <a:pt x="142535" y="423098"/>
                  </a:cubicBezTo>
                  <a:cubicBezTo>
                    <a:pt x="113591" y="421480"/>
                    <a:pt x="84404" y="421477"/>
                    <a:pt x="55541" y="424251"/>
                  </a:cubicBezTo>
                  <a:cubicBezTo>
                    <a:pt x="40198" y="425728"/>
                    <a:pt x="23884" y="427303"/>
                    <a:pt x="9473" y="433213"/>
                  </a:cubicBezTo>
                  <a:cubicBezTo>
                    <a:pt x="1620" y="436463"/>
                    <a:pt x="-2064" y="445549"/>
                    <a:pt x="1174" y="453431"/>
                  </a:cubicBezTo>
                  <a:cubicBezTo>
                    <a:pt x="4454" y="461308"/>
                    <a:pt x="13481" y="465117"/>
                    <a:pt x="21334" y="461871"/>
                  </a:cubicBezTo>
                  <a:cubicBezTo>
                    <a:pt x="29228" y="458580"/>
                    <a:pt x="38053" y="457475"/>
                    <a:pt x="46473" y="456341"/>
                  </a:cubicBezTo>
                  <a:cubicBezTo>
                    <a:pt x="57403" y="454855"/>
                    <a:pt x="68495" y="453997"/>
                    <a:pt x="79546" y="453471"/>
                  </a:cubicBezTo>
                  <a:cubicBezTo>
                    <a:pt x="118934" y="451585"/>
                    <a:pt x="158565" y="453807"/>
                    <a:pt x="197589" y="459316"/>
                  </a:cubicBezTo>
                  <a:cubicBezTo>
                    <a:pt x="276487" y="470441"/>
                    <a:pt x="355021" y="495584"/>
                    <a:pt x="421329" y="540660"/>
                  </a:cubicBezTo>
                  <a:cubicBezTo>
                    <a:pt x="429749" y="546404"/>
                    <a:pt x="437805" y="552419"/>
                    <a:pt x="445618" y="558690"/>
                  </a:cubicBezTo>
                  <a:cubicBezTo>
                    <a:pt x="426754" y="574044"/>
                    <a:pt x="407728" y="589136"/>
                    <a:pt x="388540" y="604090"/>
                  </a:cubicBezTo>
                  <a:cubicBezTo>
                    <a:pt x="336278" y="644895"/>
                    <a:pt x="283167" y="684704"/>
                    <a:pt x="229408" y="723578"/>
                  </a:cubicBezTo>
                  <a:cubicBezTo>
                    <a:pt x="190182" y="751955"/>
                    <a:pt x="150469" y="779908"/>
                    <a:pt x="109988" y="806455"/>
                  </a:cubicBezTo>
                  <a:cubicBezTo>
                    <a:pt x="84364" y="823235"/>
                    <a:pt x="58496" y="840334"/>
                    <a:pt x="30685" y="853284"/>
                  </a:cubicBezTo>
                  <a:cubicBezTo>
                    <a:pt x="23358" y="856689"/>
                    <a:pt x="20079" y="865408"/>
                    <a:pt x="23480" y="872719"/>
                  </a:cubicBezTo>
                  <a:cubicBezTo>
                    <a:pt x="26880" y="880034"/>
                    <a:pt x="35664" y="883192"/>
                    <a:pt x="42951" y="879791"/>
                  </a:cubicBezTo>
                  <a:cubicBezTo>
                    <a:pt x="73919" y="865380"/>
                    <a:pt x="102782" y="846176"/>
                    <a:pt x="131200" y="827417"/>
                  </a:cubicBezTo>
                  <a:cubicBezTo>
                    <a:pt x="170265" y="801642"/>
                    <a:pt x="208560" y="774763"/>
                    <a:pt x="246491" y="747373"/>
                  </a:cubicBezTo>
                  <a:cubicBezTo>
                    <a:pt x="302395" y="707046"/>
                    <a:pt x="357612" y="665690"/>
                    <a:pt x="411978" y="623338"/>
                  </a:cubicBezTo>
                  <a:cubicBezTo>
                    <a:pt x="430721" y="608737"/>
                    <a:pt x="449504" y="594087"/>
                    <a:pt x="468004" y="579084"/>
                  </a:cubicBezTo>
                  <a:cubicBezTo>
                    <a:pt x="479582" y="590978"/>
                    <a:pt x="489864" y="603992"/>
                    <a:pt x="497879" y="619363"/>
                  </a:cubicBezTo>
                  <a:cubicBezTo>
                    <a:pt x="517270" y="656424"/>
                    <a:pt x="523423" y="699083"/>
                    <a:pt x="521237" y="740507"/>
                  </a:cubicBezTo>
                  <a:cubicBezTo>
                    <a:pt x="519537" y="771990"/>
                    <a:pt x="513100" y="803225"/>
                    <a:pt x="502980" y="833064"/>
                  </a:cubicBezTo>
                  <a:cubicBezTo>
                    <a:pt x="491281" y="867542"/>
                    <a:pt x="474522" y="900242"/>
                    <a:pt x="451731" y="928709"/>
                  </a:cubicBezTo>
                  <a:cubicBezTo>
                    <a:pt x="446711" y="935008"/>
                    <a:pt x="447683" y="944079"/>
                    <a:pt x="453998" y="949119"/>
                  </a:cubicBezTo>
                  <a:cubicBezTo>
                    <a:pt x="460272" y="954159"/>
                    <a:pt x="469502" y="953253"/>
                    <a:pt x="474522" y="946954"/>
                  </a:cubicBezTo>
                  <a:cubicBezTo>
                    <a:pt x="523828" y="885337"/>
                    <a:pt x="551193" y="802096"/>
                    <a:pt x="550950" y="723376"/>
                  </a:cubicBezTo>
                  <a:cubicBezTo>
                    <a:pt x="550829" y="679701"/>
                    <a:pt x="541761" y="635503"/>
                    <a:pt x="519699" y="597443"/>
                  </a:cubicBezTo>
                  <a:cubicBezTo>
                    <a:pt x="511683" y="583578"/>
                    <a:pt x="501482" y="571389"/>
                    <a:pt x="490593" y="559848"/>
                  </a:cubicBezTo>
                  <a:cubicBezTo>
                    <a:pt x="498972" y="552739"/>
                    <a:pt x="507514" y="545845"/>
                    <a:pt x="515610" y="538445"/>
                  </a:cubicBezTo>
                  <a:cubicBezTo>
                    <a:pt x="543866" y="512537"/>
                    <a:pt x="571353" y="485803"/>
                    <a:pt x="599042" y="459304"/>
                  </a:cubicBezTo>
                  <a:cubicBezTo>
                    <a:pt x="607098" y="451609"/>
                    <a:pt x="615235" y="444006"/>
                    <a:pt x="623331" y="436317"/>
                  </a:cubicBezTo>
                  <a:cubicBezTo>
                    <a:pt x="640778" y="463891"/>
                    <a:pt x="657821" y="491827"/>
                    <a:pt x="673608" y="520382"/>
                  </a:cubicBezTo>
                  <a:cubicBezTo>
                    <a:pt x="688060" y="546606"/>
                    <a:pt x="702796" y="573275"/>
                    <a:pt x="712511" y="601721"/>
                  </a:cubicBezTo>
                  <a:cubicBezTo>
                    <a:pt x="723036" y="632629"/>
                    <a:pt x="728096" y="665342"/>
                    <a:pt x="730444" y="697816"/>
                  </a:cubicBezTo>
                  <a:cubicBezTo>
                    <a:pt x="734249" y="750761"/>
                    <a:pt x="730485" y="803852"/>
                    <a:pt x="722429" y="856227"/>
                  </a:cubicBezTo>
                  <a:cubicBezTo>
                    <a:pt x="721214" y="864202"/>
                    <a:pt x="726598" y="871731"/>
                    <a:pt x="734573" y="872962"/>
                  </a:cubicBezTo>
                  <a:cubicBezTo>
                    <a:pt x="742548" y="874189"/>
                    <a:pt x="750159" y="868651"/>
                    <a:pt x="751373" y="860672"/>
                  </a:cubicBezTo>
                  <a:cubicBezTo>
                    <a:pt x="759145" y="810313"/>
                    <a:pt x="762748" y="759485"/>
                    <a:pt x="760562" y="708531"/>
                  </a:cubicBezTo>
                  <a:cubicBezTo>
                    <a:pt x="758862" y="669232"/>
                    <a:pt x="753761" y="629500"/>
                    <a:pt x="741253" y="592063"/>
                  </a:cubicBezTo>
                  <a:cubicBezTo>
                    <a:pt x="731173" y="561839"/>
                    <a:pt x="715749" y="533430"/>
                    <a:pt x="700488" y="505587"/>
                  </a:cubicBezTo>
                  <a:cubicBezTo>
                    <a:pt x="683527" y="474618"/>
                    <a:pt x="665188" y="444279"/>
                    <a:pt x="646162" y="414496"/>
                  </a:cubicBezTo>
                  <a:cubicBezTo>
                    <a:pt x="681745" y="380584"/>
                    <a:pt x="717936" y="347362"/>
                    <a:pt x="754652" y="314685"/>
                  </a:cubicBezTo>
                  <a:cubicBezTo>
                    <a:pt x="858041" y="330857"/>
                    <a:pt x="964992" y="398857"/>
                    <a:pt x="995556" y="503477"/>
                  </a:cubicBezTo>
                  <a:cubicBezTo>
                    <a:pt x="1000940" y="521815"/>
                    <a:pt x="1003288" y="540441"/>
                    <a:pt x="1003855" y="559491"/>
                  </a:cubicBezTo>
                  <a:cubicBezTo>
                    <a:pt x="1004097" y="567555"/>
                    <a:pt x="1010817" y="573984"/>
                    <a:pt x="1018914" y="573745"/>
                  </a:cubicBezTo>
                  <a:cubicBezTo>
                    <a:pt x="1026969" y="573498"/>
                    <a:pt x="1033284" y="566705"/>
                    <a:pt x="1033001" y="558633"/>
                  </a:cubicBezTo>
                  <a:cubicBezTo>
                    <a:pt x="1032353" y="537113"/>
                    <a:pt x="1029682" y="516047"/>
                    <a:pt x="1023650" y="495316"/>
                  </a:cubicBezTo>
                  <a:cubicBezTo>
                    <a:pt x="998147" y="407181"/>
                    <a:pt x="925807" y="341755"/>
                    <a:pt x="842091" y="307264"/>
                  </a:cubicBezTo>
                  <a:cubicBezTo>
                    <a:pt x="822944" y="299389"/>
                    <a:pt x="803148" y="293702"/>
                    <a:pt x="783272" y="289151"/>
                  </a:cubicBezTo>
                  <a:cubicBezTo>
                    <a:pt x="788130" y="284960"/>
                    <a:pt x="792704" y="280456"/>
                    <a:pt x="797602" y="276308"/>
                  </a:cubicBezTo>
                  <a:cubicBezTo>
                    <a:pt x="849176" y="232643"/>
                    <a:pt x="903056" y="191652"/>
                    <a:pt x="959973" y="155206"/>
                  </a:cubicBezTo>
                  <a:cubicBezTo>
                    <a:pt x="993329" y="133872"/>
                    <a:pt x="1027698" y="114417"/>
                    <a:pt x="1062957" y="96442"/>
                  </a:cubicBezTo>
                  <a:cubicBezTo>
                    <a:pt x="1070527" y="92570"/>
                    <a:pt x="1073563" y="83309"/>
                    <a:pt x="1069677" y="75706"/>
                  </a:cubicBezTo>
                  <a:cubicBezTo>
                    <a:pt x="1067734" y="71911"/>
                    <a:pt x="1064455" y="69156"/>
                    <a:pt x="1060731" y="67944"/>
                  </a:cubicBezTo>
                  <a:close/>
                </a:path>
              </a:pathLst>
            </a:custGeom>
            <a:solidFill>
              <a:srgbClr val="23682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94" name="Google Shape;1173;p16"/>
          <p:cNvSpPr/>
          <p:nvPr/>
        </p:nvSpPr>
        <p:spPr>
          <a:xfrm>
            <a:off x="9298080" y="-83520"/>
            <a:ext cx="420120" cy="1526760"/>
          </a:xfrm>
          <a:custGeom>
            <a:avLst/>
            <a:gdLst>
              <a:gd name="textAreaLeft" fmla="*/ 0 w 420120"/>
              <a:gd name="textAreaRight" fmla="*/ 420480 w 420120"/>
              <a:gd name="textAreaTop" fmla="*/ 0 h 1526760"/>
              <a:gd name="textAreaBottom" fmla="*/ 1527120 h 1526760"/>
            </a:gdLst>
            <a:ahLst/>
            <a:rect l="textAreaLeft" t="textAreaTop" r="textAreaRight" b="textAreaBottom"/>
            <a:pathLst>
              <a:path w="585989" h="2128220">
                <a:moveTo>
                  <a:pt x="223748" y="0"/>
                </a:moveTo>
                <a:cubicBezTo>
                  <a:pt x="235730" y="6750"/>
                  <a:pt x="247915" y="12516"/>
                  <a:pt x="260667" y="16446"/>
                </a:cubicBezTo>
                <a:cubicBezTo>
                  <a:pt x="269370" y="19127"/>
                  <a:pt x="278074" y="20640"/>
                  <a:pt x="286736" y="21632"/>
                </a:cubicBezTo>
                <a:cubicBezTo>
                  <a:pt x="284672" y="30921"/>
                  <a:pt x="280948" y="47722"/>
                  <a:pt x="280300" y="50602"/>
                </a:cubicBezTo>
                <a:cubicBezTo>
                  <a:pt x="242653" y="219198"/>
                  <a:pt x="222979" y="329847"/>
                  <a:pt x="213749" y="444027"/>
                </a:cubicBezTo>
                <a:cubicBezTo>
                  <a:pt x="209984" y="490670"/>
                  <a:pt x="208365" y="535215"/>
                  <a:pt x="209175" y="578121"/>
                </a:cubicBezTo>
                <a:cubicBezTo>
                  <a:pt x="209417" y="589379"/>
                  <a:pt x="210470" y="641572"/>
                  <a:pt x="210591" y="648332"/>
                </a:cubicBezTo>
                <a:cubicBezTo>
                  <a:pt x="212535" y="756032"/>
                  <a:pt x="214721" y="800720"/>
                  <a:pt x="221724" y="851876"/>
                </a:cubicBezTo>
                <a:cubicBezTo>
                  <a:pt x="234880" y="948436"/>
                  <a:pt x="264270" y="1042935"/>
                  <a:pt x="357336" y="1291984"/>
                </a:cubicBezTo>
                <a:cubicBezTo>
                  <a:pt x="414172" y="1444048"/>
                  <a:pt x="416884" y="1603916"/>
                  <a:pt x="387940" y="1751952"/>
                </a:cubicBezTo>
                <a:cubicBezTo>
                  <a:pt x="386563" y="1758927"/>
                  <a:pt x="385187" y="1764198"/>
                  <a:pt x="383770" y="1770675"/>
                </a:cubicBezTo>
                <a:cubicBezTo>
                  <a:pt x="393567" y="1794611"/>
                  <a:pt x="412350" y="1823981"/>
                  <a:pt x="448661" y="1845565"/>
                </a:cubicBezTo>
                <a:cubicBezTo>
                  <a:pt x="521528" y="1888892"/>
                  <a:pt x="594597" y="1921067"/>
                  <a:pt x="585165" y="1961823"/>
                </a:cubicBezTo>
                <a:cubicBezTo>
                  <a:pt x="579659" y="1985622"/>
                  <a:pt x="553225" y="1983011"/>
                  <a:pt x="521649" y="1965491"/>
                </a:cubicBezTo>
                <a:cubicBezTo>
                  <a:pt x="466433" y="1934847"/>
                  <a:pt x="400206" y="1861632"/>
                  <a:pt x="400206" y="1861632"/>
                </a:cubicBezTo>
                <a:cubicBezTo>
                  <a:pt x="400206" y="1861632"/>
                  <a:pt x="548934" y="2075887"/>
                  <a:pt x="516103" y="2095537"/>
                </a:cubicBezTo>
                <a:cubicBezTo>
                  <a:pt x="500356" y="2104941"/>
                  <a:pt x="445706" y="2074033"/>
                  <a:pt x="402230" y="2016092"/>
                </a:cubicBezTo>
                <a:cubicBezTo>
                  <a:pt x="358753" y="1958152"/>
                  <a:pt x="342277" y="1863656"/>
                  <a:pt x="342277" y="1863656"/>
                </a:cubicBezTo>
                <a:cubicBezTo>
                  <a:pt x="342277" y="1863656"/>
                  <a:pt x="334181" y="1900462"/>
                  <a:pt x="335071" y="1948286"/>
                </a:cubicBezTo>
                <a:cubicBezTo>
                  <a:pt x="336569" y="2030941"/>
                  <a:pt x="340050" y="2142762"/>
                  <a:pt x="279410" y="2126659"/>
                </a:cubicBezTo>
                <a:cubicBezTo>
                  <a:pt x="183671" y="2101237"/>
                  <a:pt x="306087" y="1838861"/>
                  <a:pt x="306087" y="1838861"/>
                </a:cubicBezTo>
                <a:cubicBezTo>
                  <a:pt x="306087" y="1838861"/>
                  <a:pt x="175656" y="1939826"/>
                  <a:pt x="91536" y="1957395"/>
                </a:cubicBezTo>
                <a:cubicBezTo>
                  <a:pt x="26685" y="1970940"/>
                  <a:pt x="-12703" y="1922269"/>
                  <a:pt x="3732" y="1887313"/>
                </a:cubicBezTo>
                <a:cubicBezTo>
                  <a:pt x="16484" y="1860256"/>
                  <a:pt x="109631" y="1852091"/>
                  <a:pt x="185898" y="1835445"/>
                </a:cubicBezTo>
                <a:cubicBezTo>
                  <a:pt x="244555" y="1822649"/>
                  <a:pt x="281919" y="1795089"/>
                  <a:pt x="281919" y="1795089"/>
                </a:cubicBezTo>
                <a:cubicBezTo>
                  <a:pt x="281919" y="1795089"/>
                  <a:pt x="69393" y="1791199"/>
                  <a:pt x="111008" y="1734116"/>
                </a:cubicBezTo>
                <a:cubicBezTo>
                  <a:pt x="116068" y="1727206"/>
                  <a:pt x="123880" y="1724737"/>
                  <a:pt x="133799" y="1725008"/>
                </a:cubicBezTo>
                <a:cubicBezTo>
                  <a:pt x="163593" y="1725814"/>
                  <a:pt x="212939" y="1750924"/>
                  <a:pt x="266375" y="1750560"/>
                </a:cubicBezTo>
                <a:cubicBezTo>
                  <a:pt x="287142" y="1750422"/>
                  <a:pt x="305439" y="1747447"/>
                  <a:pt x="321793" y="1743856"/>
                </a:cubicBezTo>
                <a:cubicBezTo>
                  <a:pt x="322118" y="1742144"/>
                  <a:pt x="322563" y="1740925"/>
                  <a:pt x="322927" y="1739176"/>
                </a:cubicBezTo>
                <a:cubicBezTo>
                  <a:pt x="349726" y="1602127"/>
                  <a:pt x="347135" y="1454099"/>
                  <a:pt x="295197" y="1315135"/>
                </a:cubicBezTo>
                <a:cubicBezTo>
                  <a:pt x="200431" y="1061516"/>
                  <a:pt x="170110" y="964017"/>
                  <a:pt x="156063" y="860984"/>
                </a:cubicBezTo>
                <a:cubicBezTo>
                  <a:pt x="148614" y="806428"/>
                  <a:pt x="146145" y="759732"/>
                  <a:pt x="144162" y="649470"/>
                </a:cubicBezTo>
                <a:cubicBezTo>
                  <a:pt x="144040" y="642697"/>
                  <a:pt x="143271" y="590727"/>
                  <a:pt x="143028" y="579514"/>
                </a:cubicBezTo>
                <a:cubicBezTo>
                  <a:pt x="142138" y="534305"/>
                  <a:pt x="143757" y="487484"/>
                  <a:pt x="147724" y="438716"/>
                </a:cubicBezTo>
                <a:cubicBezTo>
                  <a:pt x="157237" y="320714"/>
                  <a:pt x="177397" y="207558"/>
                  <a:pt x="215652" y="36180"/>
                </a:cubicBezTo>
                <a:cubicBezTo>
                  <a:pt x="216461" y="32537"/>
                  <a:pt x="220833" y="12947"/>
                  <a:pt x="223748" y="0"/>
                </a:cubicBezTo>
                <a:close/>
              </a:path>
            </a:pathLst>
          </a:custGeom>
          <a:solidFill>
            <a:srgbClr val="356a16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195" name="Google Shape;1174;p16"/>
          <p:cNvGrpSpPr/>
          <p:nvPr/>
        </p:nvGrpSpPr>
        <p:grpSpPr>
          <a:xfrm>
            <a:off x="9058680" y="113760"/>
            <a:ext cx="756360" cy="600480"/>
            <a:chOff x="9058680" y="113760"/>
            <a:chExt cx="756360" cy="600480"/>
          </a:xfrm>
        </p:grpSpPr>
        <p:sp>
          <p:nvSpPr>
            <p:cNvPr id="196" name="Google Shape;1175;p16"/>
            <p:cNvSpPr/>
            <p:nvPr/>
          </p:nvSpPr>
          <p:spPr>
            <a:xfrm>
              <a:off x="9106560" y="203760"/>
              <a:ext cx="606240" cy="428400"/>
            </a:xfrm>
            <a:custGeom>
              <a:avLst/>
              <a:gdLst>
                <a:gd name="textAreaLeft" fmla="*/ 0 w 606240"/>
                <a:gd name="textAreaRight" fmla="*/ 606600 w 606240"/>
                <a:gd name="textAreaTop" fmla="*/ 0 h 428400"/>
                <a:gd name="textAreaBottom" fmla="*/ 428760 h 428400"/>
              </a:gdLst>
              <a:ahLst/>
              <a:rect l="textAreaLeft" t="textAreaTop" r="textAreaRight" b="textAreaBottom"/>
              <a:pathLst>
                <a:path w="844235" h="596695">
                  <a:moveTo>
                    <a:pt x="467611" y="358289"/>
                  </a:moveTo>
                  <a:cubicBezTo>
                    <a:pt x="467611" y="358289"/>
                    <a:pt x="537238" y="200218"/>
                    <a:pt x="636539" y="100395"/>
                  </a:cubicBezTo>
                  <a:cubicBezTo>
                    <a:pt x="716327" y="20186"/>
                    <a:pt x="819554" y="-24092"/>
                    <a:pt x="839997" y="13649"/>
                  </a:cubicBezTo>
                  <a:cubicBezTo>
                    <a:pt x="869144" y="67520"/>
                    <a:pt x="741385" y="95598"/>
                    <a:pt x="657953" y="173464"/>
                  </a:cubicBezTo>
                  <a:cubicBezTo>
                    <a:pt x="575453" y="250406"/>
                    <a:pt x="521450" y="349735"/>
                    <a:pt x="521450" y="349735"/>
                  </a:cubicBezTo>
                  <a:cubicBezTo>
                    <a:pt x="521450" y="349735"/>
                    <a:pt x="617998" y="387039"/>
                    <a:pt x="677748" y="449457"/>
                  </a:cubicBezTo>
                  <a:cubicBezTo>
                    <a:pt x="733936" y="508102"/>
                    <a:pt x="754177" y="591947"/>
                    <a:pt x="735110" y="596537"/>
                  </a:cubicBezTo>
                  <a:cubicBezTo>
                    <a:pt x="716934" y="600925"/>
                    <a:pt x="662123" y="513328"/>
                    <a:pt x="591038" y="450190"/>
                  </a:cubicBezTo>
                  <a:cubicBezTo>
                    <a:pt x="508415" y="376821"/>
                    <a:pt x="409439" y="325961"/>
                    <a:pt x="409439" y="325961"/>
                  </a:cubicBezTo>
                  <a:cubicBezTo>
                    <a:pt x="409439" y="325961"/>
                    <a:pt x="15528" y="443761"/>
                    <a:pt x="177" y="392488"/>
                  </a:cubicBezTo>
                  <a:cubicBezTo>
                    <a:pt x="-7348" y="367353"/>
                    <a:pt x="226666" y="318423"/>
                    <a:pt x="321594" y="318302"/>
                  </a:cubicBezTo>
                  <a:cubicBezTo>
                    <a:pt x="514609" y="318059"/>
                    <a:pt x="227638" y="221543"/>
                    <a:pt x="205899" y="211929"/>
                  </a:cubicBezTo>
                  <a:cubicBezTo>
                    <a:pt x="102206" y="166027"/>
                    <a:pt x="-3102" y="158125"/>
                    <a:pt x="975" y="109617"/>
                  </a:cubicBezTo>
                  <a:cubicBezTo>
                    <a:pt x="5201" y="59339"/>
                    <a:pt x="119512" y="78725"/>
                    <a:pt x="222699" y="137298"/>
                  </a:cubicBezTo>
                  <a:cubicBezTo>
                    <a:pt x="349567" y="209282"/>
                    <a:pt x="467611" y="358289"/>
                    <a:pt x="467611" y="358289"/>
                  </a:cubicBezTo>
                  <a:close/>
                </a:path>
              </a:pathLst>
            </a:custGeom>
            <a:solidFill>
              <a:srgbClr val="356a16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97" name="Google Shape;1176;p16"/>
            <p:cNvSpPr/>
            <p:nvPr/>
          </p:nvSpPr>
          <p:spPr>
            <a:xfrm>
              <a:off x="9058680" y="113760"/>
              <a:ext cx="756360" cy="600480"/>
            </a:xfrm>
            <a:custGeom>
              <a:avLst/>
              <a:gdLst>
                <a:gd name="textAreaLeft" fmla="*/ 0 w 756360"/>
                <a:gd name="textAreaRight" fmla="*/ 756720 w 756360"/>
                <a:gd name="textAreaTop" fmla="*/ 0 h 600480"/>
                <a:gd name="textAreaBottom" fmla="*/ 600840 h 600480"/>
              </a:gdLst>
              <a:ahLst/>
              <a:rect l="textAreaLeft" t="textAreaTop" r="textAreaRight" b="textAreaBottom"/>
              <a:pathLst>
                <a:path w="1053029" h="836026">
                  <a:moveTo>
                    <a:pt x="530987" y="449517"/>
                  </a:moveTo>
                  <a:cubicBezTo>
                    <a:pt x="530987" y="449517"/>
                    <a:pt x="563130" y="-18346"/>
                    <a:pt x="689796" y="558"/>
                  </a:cubicBezTo>
                  <a:cubicBezTo>
                    <a:pt x="816461" y="19461"/>
                    <a:pt x="700887" y="146916"/>
                    <a:pt x="660123" y="235946"/>
                  </a:cubicBezTo>
                  <a:cubicBezTo>
                    <a:pt x="615310" y="333801"/>
                    <a:pt x="579201" y="427779"/>
                    <a:pt x="579201" y="427779"/>
                  </a:cubicBezTo>
                  <a:cubicBezTo>
                    <a:pt x="579201" y="427779"/>
                    <a:pt x="653969" y="336255"/>
                    <a:pt x="755416" y="291980"/>
                  </a:cubicBezTo>
                  <a:cubicBezTo>
                    <a:pt x="875807" y="239452"/>
                    <a:pt x="1015183" y="238355"/>
                    <a:pt x="1031012" y="280330"/>
                  </a:cubicBezTo>
                  <a:cubicBezTo>
                    <a:pt x="1052750" y="337987"/>
                    <a:pt x="998789" y="352180"/>
                    <a:pt x="929201" y="378764"/>
                  </a:cubicBezTo>
                  <a:cubicBezTo>
                    <a:pt x="804236" y="426491"/>
                    <a:pt x="608509" y="450460"/>
                    <a:pt x="608509" y="450460"/>
                  </a:cubicBezTo>
                  <a:cubicBezTo>
                    <a:pt x="608509" y="450460"/>
                    <a:pt x="753351" y="445554"/>
                    <a:pt x="871921" y="492006"/>
                  </a:cubicBezTo>
                  <a:cubicBezTo>
                    <a:pt x="993729" y="539750"/>
                    <a:pt x="1085095" y="632873"/>
                    <a:pt x="1042347" y="662181"/>
                  </a:cubicBezTo>
                  <a:cubicBezTo>
                    <a:pt x="958227" y="719839"/>
                    <a:pt x="861962" y="593549"/>
                    <a:pt x="749060" y="540568"/>
                  </a:cubicBezTo>
                  <a:cubicBezTo>
                    <a:pt x="659273" y="498439"/>
                    <a:pt x="549892" y="520404"/>
                    <a:pt x="549892" y="520404"/>
                  </a:cubicBezTo>
                  <a:cubicBezTo>
                    <a:pt x="549892" y="520404"/>
                    <a:pt x="565761" y="575211"/>
                    <a:pt x="599279" y="625513"/>
                  </a:cubicBezTo>
                  <a:cubicBezTo>
                    <a:pt x="612760" y="645766"/>
                    <a:pt x="628831" y="665999"/>
                    <a:pt x="644902" y="685482"/>
                  </a:cubicBezTo>
                  <a:cubicBezTo>
                    <a:pt x="700361" y="752782"/>
                    <a:pt x="755253" y="811128"/>
                    <a:pt x="700199" y="830421"/>
                  </a:cubicBezTo>
                  <a:cubicBezTo>
                    <a:pt x="643121" y="850423"/>
                    <a:pt x="554669" y="816800"/>
                    <a:pt x="520826" y="731093"/>
                  </a:cubicBezTo>
                  <a:cubicBezTo>
                    <a:pt x="489089" y="650725"/>
                    <a:pt x="510220" y="518513"/>
                    <a:pt x="510220" y="518513"/>
                  </a:cubicBezTo>
                  <a:cubicBezTo>
                    <a:pt x="510220" y="518513"/>
                    <a:pt x="399059" y="560521"/>
                    <a:pt x="343073" y="642443"/>
                  </a:cubicBezTo>
                  <a:cubicBezTo>
                    <a:pt x="287088" y="724369"/>
                    <a:pt x="235163" y="881464"/>
                    <a:pt x="175615" y="797340"/>
                  </a:cubicBezTo>
                  <a:cubicBezTo>
                    <a:pt x="147986" y="758308"/>
                    <a:pt x="139202" y="664562"/>
                    <a:pt x="213914" y="579247"/>
                  </a:cubicBezTo>
                  <a:cubicBezTo>
                    <a:pt x="281987" y="501515"/>
                    <a:pt x="480103" y="471005"/>
                    <a:pt x="480103" y="471005"/>
                  </a:cubicBezTo>
                  <a:cubicBezTo>
                    <a:pt x="480103" y="471005"/>
                    <a:pt x="406022" y="361604"/>
                    <a:pt x="241279" y="423706"/>
                  </a:cubicBezTo>
                  <a:cubicBezTo>
                    <a:pt x="107792" y="474029"/>
                    <a:pt x="477" y="418610"/>
                    <a:pt x="15" y="406753"/>
                  </a:cubicBezTo>
                  <a:cubicBezTo>
                    <a:pt x="-1620" y="364636"/>
                    <a:pt x="130911" y="322552"/>
                    <a:pt x="256359" y="325029"/>
                  </a:cubicBezTo>
                  <a:cubicBezTo>
                    <a:pt x="354003" y="326960"/>
                    <a:pt x="462210" y="390900"/>
                    <a:pt x="462210" y="390900"/>
                  </a:cubicBezTo>
                  <a:cubicBezTo>
                    <a:pt x="462210" y="390900"/>
                    <a:pt x="423752" y="322637"/>
                    <a:pt x="372463" y="285823"/>
                  </a:cubicBezTo>
                  <a:cubicBezTo>
                    <a:pt x="286278" y="223952"/>
                    <a:pt x="160685" y="154352"/>
                    <a:pt x="186010" y="115869"/>
                  </a:cubicBezTo>
                  <a:cubicBezTo>
                    <a:pt x="221889" y="61359"/>
                    <a:pt x="331739" y="113301"/>
                    <a:pt x="408046" y="208751"/>
                  </a:cubicBezTo>
                  <a:cubicBezTo>
                    <a:pt x="486539" y="306938"/>
                    <a:pt x="530987" y="449517"/>
                    <a:pt x="530987" y="449517"/>
                  </a:cubicBezTo>
                  <a:close/>
                </a:path>
              </a:pathLst>
            </a:custGeom>
            <a:solidFill>
              <a:srgbClr val="387e12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198" name="Google Shape;1177;p16"/>
          <p:cNvGrpSpPr/>
          <p:nvPr/>
        </p:nvGrpSpPr>
        <p:grpSpPr>
          <a:xfrm>
            <a:off x="11644560" y="-82800"/>
            <a:ext cx="603360" cy="1765800"/>
            <a:chOff x="11644560" y="-82800"/>
            <a:chExt cx="603360" cy="1765800"/>
          </a:xfrm>
        </p:grpSpPr>
        <p:sp>
          <p:nvSpPr>
            <p:cNvPr id="199" name="Google Shape;1178;p16"/>
            <p:cNvSpPr/>
            <p:nvPr/>
          </p:nvSpPr>
          <p:spPr>
            <a:xfrm>
              <a:off x="11715480" y="865080"/>
              <a:ext cx="455400" cy="321840"/>
            </a:xfrm>
            <a:custGeom>
              <a:avLst/>
              <a:gdLst>
                <a:gd name="textAreaLeft" fmla="*/ 0 w 455400"/>
                <a:gd name="textAreaRight" fmla="*/ 455760 w 455400"/>
                <a:gd name="textAreaTop" fmla="*/ 0 h 321840"/>
                <a:gd name="textAreaBottom" fmla="*/ 322200 h 321840"/>
              </a:gdLst>
              <a:ahLst/>
              <a:rect l="textAreaLeft" t="textAreaTop" r="textAreaRight" b="textAreaBottom"/>
              <a:pathLst>
                <a:path w="634259" h="448285">
                  <a:moveTo>
                    <a:pt x="351268" y="269174"/>
                  </a:moveTo>
                  <a:cubicBezTo>
                    <a:pt x="351268" y="269174"/>
                    <a:pt x="403611" y="150418"/>
                    <a:pt x="478218" y="75427"/>
                  </a:cubicBezTo>
                  <a:cubicBezTo>
                    <a:pt x="538130" y="15162"/>
                    <a:pt x="615692" y="-18101"/>
                    <a:pt x="631075" y="10256"/>
                  </a:cubicBezTo>
                  <a:cubicBezTo>
                    <a:pt x="652975" y="50725"/>
                    <a:pt x="556994" y="71820"/>
                    <a:pt x="494289" y="130319"/>
                  </a:cubicBezTo>
                  <a:cubicBezTo>
                    <a:pt x="432352" y="188127"/>
                    <a:pt x="391749" y="262750"/>
                    <a:pt x="391749" y="262750"/>
                  </a:cubicBezTo>
                  <a:cubicBezTo>
                    <a:pt x="391749" y="262750"/>
                    <a:pt x="464292" y="290775"/>
                    <a:pt x="509186" y="337668"/>
                  </a:cubicBezTo>
                  <a:cubicBezTo>
                    <a:pt x="551367" y="381728"/>
                    <a:pt x="566588" y="444717"/>
                    <a:pt x="552258" y="448166"/>
                  </a:cubicBezTo>
                  <a:cubicBezTo>
                    <a:pt x="538615" y="451465"/>
                    <a:pt x="497446" y="385655"/>
                    <a:pt x="444011" y="338219"/>
                  </a:cubicBezTo>
                  <a:cubicBezTo>
                    <a:pt x="381953" y="283100"/>
                    <a:pt x="307589" y="244885"/>
                    <a:pt x="307589" y="244885"/>
                  </a:cubicBezTo>
                  <a:cubicBezTo>
                    <a:pt x="307589" y="244885"/>
                    <a:pt x="11671" y="333390"/>
                    <a:pt x="134" y="294868"/>
                  </a:cubicBezTo>
                  <a:cubicBezTo>
                    <a:pt x="-5533" y="275987"/>
                    <a:pt x="170317" y="239222"/>
                    <a:pt x="241605" y="239133"/>
                  </a:cubicBezTo>
                  <a:cubicBezTo>
                    <a:pt x="386609" y="238951"/>
                    <a:pt x="171006" y="166441"/>
                    <a:pt x="154691" y="159219"/>
                  </a:cubicBezTo>
                  <a:cubicBezTo>
                    <a:pt x="76765" y="124733"/>
                    <a:pt x="-2335" y="118794"/>
                    <a:pt x="741" y="82353"/>
                  </a:cubicBezTo>
                  <a:cubicBezTo>
                    <a:pt x="3899" y="44580"/>
                    <a:pt x="89800" y="59145"/>
                    <a:pt x="167322" y="103148"/>
                  </a:cubicBezTo>
                  <a:cubicBezTo>
                    <a:pt x="262615" y="157227"/>
                    <a:pt x="351268" y="269174"/>
                    <a:pt x="351268" y="269174"/>
                  </a:cubicBezTo>
                  <a:close/>
                </a:path>
              </a:pathLst>
            </a:custGeom>
            <a:solidFill>
              <a:srgbClr val="356a16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0" name="Google Shape;1179;p16"/>
            <p:cNvSpPr/>
            <p:nvPr/>
          </p:nvSpPr>
          <p:spPr>
            <a:xfrm>
              <a:off x="11755800" y="-82800"/>
              <a:ext cx="316080" cy="1765800"/>
            </a:xfrm>
            <a:custGeom>
              <a:avLst/>
              <a:gdLst>
                <a:gd name="textAreaLeft" fmla="*/ 0 w 316080"/>
                <a:gd name="textAreaRight" fmla="*/ 316440 w 316080"/>
                <a:gd name="textAreaTop" fmla="*/ 0 h 1765800"/>
                <a:gd name="textAreaBottom" fmla="*/ 1766160 h 1765800"/>
              </a:gdLst>
              <a:ahLst/>
              <a:rect l="textAreaLeft" t="textAreaTop" r="textAreaRight" b="textAreaBottom"/>
              <a:pathLst>
                <a:path w="440293" h="2458054">
                  <a:moveTo>
                    <a:pt x="269738" y="151"/>
                  </a:moveTo>
                  <a:cubicBezTo>
                    <a:pt x="238365" y="-2888"/>
                    <a:pt x="220594" y="39718"/>
                    <a:pt x="204442" y="158312"/>
                  </a:cubicBezTo>
                  <a:cubicBezTo>
                    <a:pt x="191933" y="249939"/>
                    <a:pt x="181894" y="382960"/>
                    <a:pt x="175174" y="564341"/>
                  </a:cubicBezTo>
                  <a:cubicBezTo>
                    <a:pt x="173636" y="605385"/>
                    <a:pt x="178939" y="653963"/>
                    <a:pt x="190678" y="716753"/>
                  </a:cubicBezTo>
                  <a:cubicBezTo>
                    <a:pt x="195415" y="742111"/>
                    <a:pt x="201122" y="769375"/>
                    <a:pt x="208773" y="804023"/>
                  </a:cubicBezTo>
                  <a:cubicBezTo>
                    <a:pt x="212862" y="822523"/>
                    <a:pt x="227638" y="887953"/>
                    <a:pt x="229702" y="897215"/>
                  </a:cubicBezTo>
                  <a:cubicBezTo>
                    <a:pt x="257958" y="1023876"/>
                    <a:pt x="272734" y="1107025"/>
                    <a:pt x="279656" y="1192809"/>
                  </a:cubicBezTo>
                  <a:cubicBezTo>
                    <a:pt x="282490" y="1227849"/>
                    <a:pt x="283785" y="1261250"/>
                    <a:pt x="283178" y="1293490"/>
                  </a:cubicBezTo>
                  <a:cubicBezTo>
                    <a:pt x="282976" y="1301946"/>
                    <a:pt x="282206" y="1341189"/>
                    <a:pt x="282125" y="1346265"/>
                  </a:cubicBezTo>
                  <a:cubicBezTo>
                    <a:pt x="280668" y="1427179"/>
                    <a:pt x="279009" y="1460770"/>
                    <a:pt x="273746" y="1499203"/>
                  </a:cubicBezTo>
                  <a:cubicBezTo>
                    <a:pt x="263868" y="1571746"/>
                    <a:pt x="241766" y="1642705"/>
                    <a:pt x="171854" y="1829810"/>
                  </a:cubicBezTo>
                  <a:cubicBezTo>
                    <a:pt x="129147" y="1944052"/>
                    <a:pt x="127123" y="2064180"/>
                    <a:pt x="148861" y="2175394"/>
                  </a:cubicBezTo>
                  <a:cubicBezTo>
                    <a:pt x="149873" y="2180637"/>
                    <a:pt x="150926" y="2184640"/>
                    <a:pt x="151978" y="2189506"/>
                  </a:cubicBezTo>
                  <a:cubicBezTo>
                    <a:pt x="144611" y="2207488"/>
                    <a:pt x="130483" y="2229550"/>
                    <a:pt x="103239" y="2245767"/>
                  </a:cubicBezTo>
                  <a:cubicBezTo>
                    <a:pt x="48468" y="2278318"/>
                    <a:pt x="-6465" y="2302416"/>
                    <a:pt x="619" y="2333036"/>
                  </a:cubicBezTo>
                  <a:cubicBezTo>
                    <a:pt x="4788" y="2350913"/>
                    <a:pt x="24624" y="2348982"/>
                    <a:pt x="48346" y="2335821"/>
                  </a:cubicBezTo>
                  <a:cubicBezTo>
                    <a:pt x="89839" y="2312799"/>
                    <a:pt x="139632" y="2257786"/>
                    <a:pt x="139632" y="2257786"/>
                  </a:cubicBezTo>
                  <a:cubicBezTo>
                    <a:pt x="139632" y="2257786"/>
                    <a:pt x="27863" y="2418779"/>
                    <a:pt x="52556" y="2433539"/>
                  </a:cubicBezTo>
                  <a:cubicBezTo>
                    <a:pt x="64336" y="2440607"/>
                    <a:pt x="105385" y="2417326"/>
                    <a:pt x="138053" y="2373793"/>
                  </a:cubicBezTo>
                  <a:cubicBezTo>
                    <a:pt x="170721" y="2330263"/>
                    <a:pt x="183189" y="2259352"/>
                    <a:pt x="183189" y="2259352"/>
                  </a:cubicBezTo>
                  <a:cubicBezTo>
                    <a:pt x="183189" y="2259352"/>
                    <a:pt x="189221" y="2287001"/>
                    <a:pt x="188573" y="2322932"/>
                  </a:cubicBezTo>
                  <a:cubicBezTo>
                    <a:pt x="187440" y="2385026"/>
                    <a:pt x="184809" y="2468980"/>
                    <a:pt x="230391" y="2456881"/>
                  </a:cubicBezTo>
                  <a:cubicBezTo>
                    <a:pt x="302325" y="2437781"/>
                    <a:pt x="210352" y="2240715"/>
                    <a:pt x="210352" y="2240715"/>
                  </a:cubicBezTo>
                  <a:cubicBezTo>
                    <a:pt x="210352" y="2240715"/>
                    <a:pt x="308277" y="2316524"/>
                    <a:pt x="371468" y="2329725"/>
                  </a:cubicBezTo>
                  <a:cubicBezTo>
                    <a:pt x="420207" y="2339902"/>
                    <a:pt x="449839" y="2303384"/>
                    <a:pt x="437492" y="2277119"/>
                  </a:cubicBezTo>
                  <a:cubicBezTo>
                    <a:pt x="427939" y="2256794"/>
                    <a:pt x="357866" y="2250608"/>
                    <a:pt x="300585" y="2238104"/>
                  </a:cubicBezTo>
                  <a:cubicBezTo>
                    <a:pt x="256541" y="2228489"/>
                    <a:pt x="228447" y="2207795"/>
                    <a:pt x="228447" y="2207795"/>
                  </a:cubicBezTo>
                  <a:cubicBezTo>
                    <a:pt x="228447" y="2207795"/>
                    <a:pt x="388105" y="2204868"/>
                    <a:pt x="356854" y="2161983"/>
                  </a:cubicBezTo>
                  <a:cubicBezTo>
                    <a:pt x="353049" y="2156793"/>
                    <a:pt x="347219" y="2154987"/>
                    <a:pt x="339771" y="2155190"/>
                  </a:cubicBezTo>
                  <a:cubicBezTo>
                    <a:pt x="317385" y="2155797"/>
                    <a:pt x="280304" y="2174621"/>
                    <a:pt x="240146" y="2174350"/>
                  </a:cubicBezTo>
                  <a:cubicBezTo>
                    <a:pt x="224521" y="2174244"/>
                    <a:pt x="210757" y="2171998"/>
                    <a:pt x="198491" y="2169298"/>
                  </a:cubicBezTo>
                  <a:cubicBezTo>
                    <a:pt x="198248" y="2168014"/>
                    <a:pt x="197884" y="2167132"/>
                    <a:pt x="197641" y="2165816"/>
                  </a:cubicBezTo>
                  <a:cubicBezTo>
                    <a:pt x="177481" y="2062852"/>
                    <a:pt x="179505" y="1951630"/>
                    <a:pt x="218529" y="1847229"/>
                  </a:cubicBezTo>
                  <a:cubicBezTo>
                    <a:pt x="289736" y="1656692"/>
                    <a:pt x="312486" y="1583404"/>
                    <a:pt x="323052" y="1505996"/>
                  </a:cubicBezTo>
                  <a:cubicBezTo>
                    <a:pt x="328638" y="1465009"/>
                    <a:pt x="330420" y="1429972"/>
                    <a:pt x="331917" y="1347135"/>
                  </a:cubicBezTo>
                  <a:cubicBezTo>
                    <a:pt x="332039" y="1342047"/>
                    <a:pt x="332646" y="1302958"/>
                    <a:pt x="332808" y="1294534"/>
                  </a:cubicBezTo>
                  <a:cubicBezTo>
                    <a:pt x="333456" y="1260566"/>
                    <a:pt x="332282" y="1225441"/>
                    <a:pt x="329327" y="1188801"/>
                  </a:cubicBezTo>
                  <a:cubicBezTo>
                    <a:pt x="322161" y="1100147"/>
                    <a:pt x="307021" y="1015165"/>
                    <a:pt x="278280" y="886414"/>
                  </a:cubicBezTo>
                  <a:cubicBezTo>
                    <a:pt x="276175" y="877051"/>
                    <a:pt x="261439" y="811771"/>
                    <a:pt x="257391" y="793397"/>
                  </a:cubicBezTo>
                  <a:cubicBezTo>
                    <a:pt x="249821" y="759234"/>
                    <a:pt x="244235" y="732262"/>
                    <a:pt x="239620" y="707524"/>
                  </a:cubicBezTo>
                  <a:cubicBezTo>
                    <a:pt x="228488" y="648040"/>
                    <a:pt x="223630" y="602904"/>
                    <a:pt x="224966" y="566256"/>
                  </a:cubicBezTo>
                  <a:cubicBezTo>
                    <a:pt x="231645" y="386376"/>
                    <a:pt x="241482" y="254726"/>
                    <a:pt x="253708" y="164932"/>
                  </a:cubicBezTo>
                  <a:cubicBezTo>
                    <a:pt x="261642" y="106777"/>
                    <a:pt x="300423" y="10632"/>
                    <a:pt x="301273" y="9208"/>
                  </a:cubicBezTo>
                  <a:cubicBezTo>
                    <a:pt x="301597" y="8665"/>
                    <a:pt x="270952" y="285"/>
                    <a:pt x="269738" y="151"/>
                  </a:cubicBezTo>
                  <a:close/>
                </a:path>
              </a:pathLst>
            </a:custGeom>
            <a:solidFill>
              <a:srgbClr val="356a16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1" name="Google Shape;1180;p16"/>
            <p:cNvSpPr/>
            <p:nvPr/>
          </p:nvSpPr>
          <p:spPr>
            <a:xfrm>
              <a:off x="11745360" y="392040"/>
              <a:ext cx="448920" cy="324360"/>
            </a:xfrm>
            <a:custGeom>
              <a:avLst/>
              <a:gdLst>
                <a:gd name="textAreaLeft" fmla="*/ 0 w 448920"/>
                <a:gd name="textAreaRight" fmla="*/ 449280 w 448920"/>
                <a:gd name="textAreaTop" fmla="*/ 0 h 324360"/>
                <a:gd name="textAreaBottom" fmla="*/ 324720 h 324360"/>
              </a:gdLst>
              <a:ahLst/>
              <a:rect l="textAreaLeft" t="textAreaTop" r="textAreaRight" b="textAreaBottom"/>
              <a:pathLst>
                <a:path w="625304" h="451960">
                  <a:moveTo>
                    <a:pt x="258989" y="159907"/>
                  </a:moveTo>
                  <a:cubicBezTo>
                    <a:pt x="258989" y="159907"/>
                    <a:pt x="217860" y="282986"/>
                    <a:pt x="150499" y="364548"/>
                  </a:cubicBezTo>
                  <a:cubicBezTo>
                    <a:pt x="96376" y="430087"/>
                    <a:pt x="22214" y="470370"/>
                    <a:pt x="4322" y="443551"/>
                  </a:cubicBezTo>
                  <a:cubicBezTo>
                    <a:pt x="-21222" y="405276"/>
                    <a:pt x="72411" y="375413"/>
                    <a:pt x="129408" y="311372"/>
                  </a:cubicBezTo>
                  <a:cubicBezTo>
                    <a:pt x="185799" y="248092"/>
                    <a:pt x="219317" y="170044"/>
                    <a:pt x="219317" y="170044"/>
                  </a:cubicBezTo>
                  <a:cubicBezTo>
                    <a:pt x="219317" y="170044"/>
                    <a:pt x="144508" y="148836"/>
                    <a:pt x="95445" y="106286"/>
                  </a:cubicBezTo>
                  <a:cubicBezTo>
                    <a:pt x="49377" y="66311"/>
                    <a:pt x="28408" y="4994"/>
                    <a:pt x="42334" y="237"/>
                  </a:cubicBezTo>
                  <a:cubicBezTo>
                    <a:pt x="55651" y="-4305"/>
                    <a:pt x="102691" y="57421"/>
                    <a:pt x="160295" y="99720"/>
                  </a:cubicBezTo>
                  <a:cubicBezTo>
                    <a:pt x="227171" y="148876"/>
                    <a:pt x="304733" y="180059"/>
                    <a:pt x="304733" y="180059"/>
                  </a:cubicBezTo>
                  <a:cubicBezTo>
                    <a:pt x="304733" y="180059"/>
                    <a:pt x="591259" y="64614"/>
                    <a:pt x="606278" y="101906"/>
                  </a:cubicBezTo>
                  <a:cubicBezTo>
                    <a:pt x="613645" y="120187"/>
                    <a:pt x="441964" y="173023"/>
                    <a:pt x="371001" y="179695"/>
                  </a:cubicBezTo>
                  <a:cubicBezTo>
                    <a:pt x="226604" y="193268"/>
                    <a:pt x="447996" y="245562"/>
                    <a:pt x="464917" y="251245"/>
                  </a:cubicBezTo>
                  <a:cubicBezTo>
                    <a:pt x="545677" y="278392"/>
                    <a:pt x="624980" y="276999"/>
                    <a:pt x="625304" y="313570"/>
                  </a:cubicBezTo>
                  <a:cubicBezTo>
                    <a:pt x="625628" y="351473"/>
                    <a:pt x="538795" y="344899"/>
                    <a:pt x="457509" y="308243"/>
                  </a:cubicBezTo>
                  <a:cubicBezTo>
                    <a:pt x="357642" y="263191"/>
                    <a:pt x="258989" y="159907"/>
                    <a:pt x="258989" y="159907"/>
                  </a:cubicBezTo>
                  <a:close/>
                </a:path>
              </a:pathLst>
            </a:custGeom>
            <a:solidFill>
              <a:srgbClr val="356a16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2" name="Google Shape;1181;p16"/>
            <p:cNvSpPr/>
            <p:nvPr/>
          </p:nvSpPr>
          <p:spPr>
            <a:xfrm>
              <a:off x="11679840" y="797400"/>
              <a:ext cx="568080" cy="451080"/>
            </a:xfrm>
            <a:custGeom>
              <a:avLst/>
              <a:gdLst>
                <a:gd name="textAreaLeft" fmla="*/ 0 w 568080"/>
                <a:gd name="textAreaRight" fmla="*/ 568440 w 568080"/>
                <a:gd name="textAreaTop" fmla="*/ 0 h 451080"/>
                <a:gd name="textAreaBottom" fmla="*/ 451440 h 451080"/>
              </a:gdLst>
              <a:ahLst/>
              <a:rect l="textAreaLeft" t="textAreaTop" r="textAreaRight" b="textAreaBottom"/>
              <a:pathLst>
                <a:path w="791142" h="628090">
                  <a:moveTo>
                    <a:pt x="398954" y="337713"/>
                  </a:moveTo>
                  <a:cubicBezTo>
                    <a:pt x="398954" y="337713"/>
                    <a:pt x="423081" y="-13782"/>
                    <a:pt x="518252" y="419"/>
                  </a:cubicBezTo>
                  <a:cubicBezTo>
                    <a:pt x="613383" y="14620"/>
                    <a:pt x="526591" y="110374"/>
                    <a:pt x="495947" y="177261"/>
                  </a:cubicBezTo>
                  <a:cubicBezTo>
                    <a:pt x="462307" y="250779"/>
                    <a:pt x="435144" y="321379"/>
                    <a:pt x="435144" y="321379"/>
                  </a:cubicBezTo>
                  <a:cubicBezTo>
                    <a:pt x="435144" y="321379"/>
                    <a:pt x="491332" y="252621"/>
                    <a:pt x="567558" y="219358"/>
                  </a:cubicBezTo>
                  <a:cubicBezTo>
                    <a:pt x="657993" y="179893"/>
                    <a:pt x="762678" y="179071"/>
                    <a:pt x="774579" y="210606"/>
                  </a:cubicBezTo>
                  <a:cubicBezTo>
                    <a:pt x="790934" y="253921"/>
                    <a:pt x="750371" y="264584"/>
                    <a:pt x="698110" y="284557"/>
                  </a:cubicBezTo>
                  <a:cubicBezTo>
                    <a:pt x="604234" y="320415"/>
                    <a:pt x="457166" y="338421"/>
                    <a:pt x="457166" y="338421"/>
                  </a:cubicBezTo>
                  <a:cubicBezTo>
                    <a:pt x="457166" y="338421"/>
                    <a:pt x="565979" y="334734"/>
                    <a:pt x="655038" y="369636"/>
                  </a:cubicBezTo>
                  <a:cubicBezTo>
                    <a:pt x="746607" y="405503"/>
                    <a:pt x="815222" y="475463"/>
                    <a:pt x="783121" y="497484"/>
                  </a:cubicBezTo>
                  <a:cubicBezTo>
                    <a:pt x="719889" y="540799"/>
                    <a:pt x="647589" y="445923"/>
                    <a:pt x="562781" y="406118"/>
                  </a:cubicBezTo>
                  <a:cubicBezTo>
                    <a:pt x="495299" y="374466"/>
                    <a:pt x="413162" y="390970"/>
                    <a:pt x="413162" y="390970"/>
                  </a:cubicBezTo>
                  <a:cubicBezTo>
                    <a:pt x="413162" y="390970"/>
                    <a:pt x="425064" y="432143"/>
                    <a:pt x="450243" y="469937"/>
                  </a:cubicBezTo>
                  <a:cubicBezTo>
                    <a:pt x="460364" y="485150"/>
                    <a:pt x="472468" y="500350"/>
                    <a:pt x="484531" y="514988"/>
                  </a:cubicBezTo>
                  <a:cubicBezTo>
                    <a:pt x="526186" y="565550"/>
                    <a:pt x="567396" y="609383"/>
                    <a:pt x="526065" y="623879"/>
                  </a:cubicBezTo>
                  <a:cubicBezTo>
                    <a:pt x="483155" y="638906"/>
                    <a:pt x="416725" y="613645"/>
                    <a:pt x="391303" y="549256"/>
                  </a:cubicBezTo>
                  <a:cubicBezTo>
                    <a:pt x="367459" y="488878"/>
                    <a:pt x="383328" y="389549"/>
                    <a:pt x="383328" y="389549"/>
                  </a:cubicBezTo>
                  <a:cubicBezTo>
                    <a:pt x="383328" y="389549"/>
                    <a:pt x="299815" y="421108"/>
                    <a:pt x="257755" y="482656"/>
                  </a:cubicBezTo>
                  <a:cubicBezTo>
                    <a:pt x="215695" y="544204"/>
                    <a:pt x="176671" y="662223"/>
                    <a:pt x="131939" y="599027"/>
                  </a:cubicBezTo>
                  <a:cubicBezTo>
                    <a:pt x="111172" y="569703"/>
                    <a:pt x="104574" y="499274"/>
                    <a:pt x="160721" y="435176"/>
                  </a:cubicBezTo>
                  <a:cubicBezTo>
                    <a:pt x="211849" y="376777"/>
                    <a:pt x="360699" y="353857"/>
                    <a:pt x="360699" y="353857"/>
                  </a:cubicBezTo>
                  <a:cubicBezTo>
                    <a:pt x="360699" y="353857"/>
                    <a:pt x="305037" y="271664"/>
                    <a:pt x="181286" y="318322"/>
                  </a:cubicBezTo>
                  <a:cubicBezTo>
                    <a:pt x="80974" y="356128"/>
                    <a:pt x="375" y="314493"/>
                    <a:pt x="11" y="305583"/>
                  </a:cubicBezTo>
                  <a:cubicBezTo>
                    <a:pt x="-1204" y="273943"/>
                    <a:pt x="98381" y="242323"/>
                    <a:pt x="192621" y="244189"/>
                  </a:cubicBezTo>
                  <a:cubicBezTo>
                    <a:pt x="265973" y="245638"/>
                    <a:pt x="347259" y="293673"/>
                    <a:pt x="347259" y="293673"/>
                  </a:cubicBezTo>
                  <a:cubicBezTo>
                    <a:pt x="347259" y="293673"/>
                    <a:pt x="318356" y="242392"/>
                    <a:pt x="279817" y="214731"/>
                  </a:cubicBezTo>
                  <a:cubicBezTo>
                    <a:pt x="215088" y="168250"/>
                    <a:pt x="120726" y="115961"/>
                    <a:pt x="139752" y="87049"/>
                  </a:cubicBezTo>
                  <a:cubicBezTo>
                    <a:pt x="166713" y="46098"/>
                    <a:pt x="249254" y="85122"/>
                    <a:pt x="306575" y="156830"/>
                  </a:cubicBezTo>
                  <a:cubicBezTo>
                    <a:pt x="365516" y="230595"/>
                    <a:pt x="398954" y="337713"/>
                    <a:pt x="398954" y="337713"/>
                  </a:cubicBezTo>
                  <a:close/>
                </a:path>
              </a:pathLst>
            </a:custGeom>
            <a:solidFill>
              <a:srgbClr val="387e12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3" name="Google Shape;1182;p16"/>
            <p:cNvSpPr/>
            <p:nvPr/>
          </p:nvSpPr>
          <p:spPr>
            <a:xfrm>
              <a:off x="11644560" y="309240"/>
              <a:ext cx="577440" cy="464760"/>
            </a:xfrm>
            <a:custGeom>
              <a:avLst/>
              <a:gdLst>
                <a:gd name="textAreaLeft" fmla="*/ 0 w 577440"/>
                <a:gd name="textAreaRight" fmla="*/ 577800 w 577440"/>
                <a:gd name="textAreaTop" fmla="*/ 0 h 464760"/>
                <a:gd name="textAreaBottom" fmla="*/ 465120 h 464760"/>
              </a:gdLst>
              <a:ahLst/>
              <a:rect l="textAreaLeft" t="textAreaTop" r="textAreaRight" b="textAreaBottom"/>
              <a:pathLst>
                <a:path w="804306" h="647428">
                  <a:moveTo>
                    <a:pt x="403980" y="300501"/>
                  </a:moveTo>
                  <a:cubicBezTo>
                    <a:pt x="403980" y="300501"/>
                    <a:pt x="412400" y="652724"/>
                    <a:pt x="316338" y="647368"/>
                  </a:cubicBezTo>
                  <a:cubicBezTo>
                    <a:pt x="220277" y="642013"/>
                    <a:pt x="297879" y="538652"/>
                    <a:pt x="322208" y="469222"/>
                  </a:cubicBezTo>
                  <a:cubicBezTo>
                    <a:pt x="348926" y="392911"/>
                    <a:pt x="369450" y="320106"/>
                    <a:pt x="369450" y="320106"/>
                  </a:cubicBezTo>
                  <a:cubicBezTo>
                    <a:pt x="369450" y="320106"/>
                    <a:pt x="319860" y="393757"/>
                    <a:pt x="247035" y="433915"/>
                  </a:cubicBezTo>
                  <a:cubicBezTo>
                    <a:pt x="160607" y="481557"/>
                    <a:pt x="56449" y="492046"/>
                    <a:pt x="41673" y="461745"/>
                  </a:cubicBezTo>
                  <a:cubicBezTo>
                    <a:pt x="21433" y="420123"/>
                    <a:pt x="60780" y="405764"/>
                    <a:pt x="111017" y="381046"/>
                  </a:cubicBezTo>
                  <a:cubicBezTo>
                    <a:pt x="201169" y="336679"/>
                    <a:pt x="345930" y="305168"/>
                    <a:pt x="345930" y="305168"/>
                  </a:cubicBezTo>
                  <a:cubicBezTo>
                    <a:pt x="345930" y="305168"/>
                    <a:pt x="237926" y="318887"/>
                    <a:pt x="146034" y="292360"/>
                  </a:cubicBezTo>
                  <a:cubicBezTo>
                    <a:pt x="51550" y="265096"/>
                    <a:pt x="-23259" y="201771"/>
                    <a:pt x="6697" y="176879"/>
                  </a:cubicBezTo>
                  <a:cubicBezTo>
                    <a:pt x="65638" y="127913"/>
                    <a:pt x="146398" y="215709"/>
                    <a:pt x="234566" y="247511"/>
                  </a:cubicBezTo>
                  <a:cubicBezTo>
                    <a:pt x="304639" y="272803"/>
                    <a:pt x="384913" y="248782"/>
                    <a:pt x="384913" y="248782"/>
                  </a:cubicBezTo>
                  <a:cubicBezTo>
                    <a:pt x="384913" y="248782"/>
                    <a:pt x="369247" y="208883"/>
                    <a:pt x="340708" y="173576"/>
                  </a:cubicBezTo>
                  <a:cubicBezTo>
                    <a:pt x="329211" y="159363"/>
                    <a:pt x="315772" y="145344"/>
                    <a:pt x="302413" y="131884"/>
                  </a:cubicBezTo>
                  <a:cubicBezTo>
                    <a:pt x="256264" y="85383"/>
                    <a:pt x="211168" y="45542"/>
                    <a:pt x="251002" y="27289"/>
                  </a:cubicBezTo>
                  <a:cubicBezTo>
                    <a:pt x="292292" y="8372"/>
                    <a:pt x="360827" y="27386"/>
                    <a:pt x="392079" y="89156"/>
                  </a:cubicBezTo>
                  <a:cubicBezTo>
                    <a:pt x="421387" y="147077"/>
                    <a:pt x="414748" y="247442"/>
                    <a:pt x="414748" y="247442"/>
                  </a:cubicBezTo>
                  <a:cubicBezTo>
                    <a:pt x="414748" y="247442"/>
                    <a:pt x="494982" y="208309"/>
                    <a:pt x="531172" y="143142"/>
                  </a:cubicBezTo>
                  <a:cubicBezTo>
                    <a:pt x="567403" y="77975"/>
                    <a:pt x="595335" y="-43145"/>
                    <a:pt x="645694" y="15654"/>
                  </a:cubicBezTo>
                  <a:cubicBezTo>
                    <a:pt x="669092" y="42935"/>
                    <a:pt x="682168" y="112457"/>
                    <a:pt x="632173" y="181461"/>
                  </a:cubicBezTo>
                  <a:cubicBezTo>
                    <a:pt x="586672" y="244329"/>
                    <a:pt x="440575" y="280895"/>
                    <a:pt x="440575" y="280895"/>
                  </a:cubicBezTo>
                  <a:cubicBezTo>
                    <a:pt x="440575" y="280895"/>
                    <a:pt x="503564" y="357595"/>
                    <a:pt x="622498" y="299711"/>
                  </a:cubicBezTo>
                  <a:cubicBezTo>
                    <a:pt x="718884" y="252810"/>
                    <a:pt x="803004" y="286826"/>
                    <a:pt x="804178" y="295663"/>
                  </a:cubicBezTo>
                  <a:cubicBezTo>
                    <a:pt x="808307" y="327056"/>
                    <a:pt x="712083" y="367732"/>
                    <a:pt x="618085" y="374577"/>
                  </a:cubicBezTo>
                  <a:cubicBezTo>
                    <a:pt x="544895" y="379905"/>
                    <a:pt x="459521" y="339577"/>
                    <a:pt x="459521" y="339577"/>
                  </a:cubicBezTo>
                  <a:cubicBezTo>
                    <a:pt x="459521" y="339577"/>
                    <a:pt x="493039" y="387976"/>
                    <a:pt x="533925" y="411958"/>
                  </a:cubicBezTo>
                  <a:cubicBezTo>
                    <a:pt x="602703" y="452265"/>
                    <a:pt x="701477" y="495620"/>
                    <a:pt x="685204" y="526163"/>
                  </a:cubicBezTo>
                  <a:cubicBezTo>
                    <a:pt x="662129" y="569430"/>
                    <a:pt x="576349" y="538194"/>
                    <a:pt x="512673" y="472080"/>
                  </a:cubicBezTo>
                  <a:cubicBezTo>
                    <a:pt x="447133" y="404076"/>
                    <a:pt x="403980" y="300501"/>
                    <a:pt x="403980" y="300501"/>
                  </a:cubicBezTo>
                  <a:close/>
                </a:path>
              </a:pathLst>
            </a:custGeom>
            <a:solidFill>
              <a:srgbClr val="387e12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204" name="Google Shape;1183;p16"/>
          <p:cNvGrpSpPr/>
          <p:nvPr/>
        </p:nvGrpSpPr>
        <p:grpSpPr>
          <a:xfrm>
            <a:off x="9402120" y="-46800"/>
            <a:ext cx="2912400" cy="2275560"/>
            <a:chOff x="9402120" y="-46800"/>
            <a:chExt cx="2912400" cy="2275560"/>
          </a:xfrm>
        </p:grpSpPr>
        <p:grpSp>
          <p:nvGrpSpPr>
            <p:cNvPr id="205" name="Google Shape;1184;p16"/>
            <p:cNvGrpSpPr/>
            <p:nvPr/>
          </p:nvGrpSpPr>
          <p:grpSpPr>
            <a:xfrm>
              <a:off x="9402120" y="1902960"/>
              <a:ext cx="412200" cy="324720"/>
              <a:chOff x="9402120" y="1902960"/>
              <a:chExt cx="412200" cy="324720"/>
            </a:xfrm>
          </p:grpSpPr>
          <p:sp>
            <p:nvSpPr>
              <p:cNvPr id="206" name="Google Shape;1185;p16"/>
              <p:cNvSpPr/>
              <p:nvPr/>
            </p:nvSpPr>
            <p:spPr>
              <a:xfrm>
                <a:off x="9402120" y="1902960"/>
                <a:ext cx="412200" cy="324720"/>
              </a:xfrm>
              <a:custGeom>
                <a:avLst/>
                <a:gdLst>
                  <a:gd name="textAreaLeft" fmla="*/ 0 w 412200"/>
                  <a:gd name="textAreaRight" fmla="*/ 412560 w 412200"/>
                  <a:gd name="textAreaTop" fmla="*/ 0 h 324720"/>
                  <a:gd name="textAreaBottom" fmla="*/ 325080 h 324720"/>
                </a:gdLst>
                <a:ahLst/>
                <a:rect l="textAreaLeft" t="textAreaTop" r="textAreaRight" b="textAreaBottom"/>
                <a:pathLst>
                  <a:path w="492378" h="387895">
                    <a:moveTo>
                      <a:pt x="403058" y="295809"/>
                    </a:moveTo>
                    <a:cubicBezTo>
                      <a:pt x="403058" y="295809"/>
                      <a:pt x="453215" y="270371"/>
                      <a:pt x="463335" y="279107"/>
                    </a:cubicBezTo>
                    <a:cubicBezTo>
                      <a:pt x="473455" y="287842"/>
                      <a:pt x="500618" y="348046"/>
                      <a:pt x="489931" y="355422"/>
                    </a:cubicBezTo>
                    <a:cubicBezTo>
                      <a:pt x="479284" y="362798"/>
                      <a:pt x="416215" y="344156"/>
                      <a:pt x="416215" y="344156"/>
                    </a:cubicBezTo>
                    <a:cubicBezTo>
                      <a:pt x="416215" y="344156"/>
                      <a:pt x="390307" y="370331"/>
                      <a:pt x="350918" y="381014"/>
                    </a:cubicBezTo>
                    <a:cubicBezTo>
                      <a:pt x="271899" y="402441"/>
                      <a:pt x="163895" y="376128"/>
                      <a:pt x="64473" y="269537"/>
                    </a:cubicBezTo>
                    <a:cubicBezTo>
                      <a:pt x="-2928" y="197258"/>
                      <a:pt x="-6733" y="118339"/>
                      <a:pt x="5411" y="47594"/>
                    </a:cubicBezTo>
                    <a:cubicBezTo>
                      <a:pt x="10916" y="15736"/>
                      <a:pt x="7475" y="154"/>
                      <a:pt x="39455" y="0"/>
                    </a:cubicBezTo>
                    <a:cubicBezTo>
                      <a:pt x="69088" y="-137"/>
                      <a:pt x="78358" y="36668"/>
                      <a:pt x="85888" y="50655"/>
                    </a:cubicBezTo>
                    <a:cubicBezTo>
                      <a:pt x="93417" y="64641"/>
                      <a:pt x="148269" y="166148"/>
                      <a:pt x="216601" y="219575"/>
                    </a:cubicBezTo>
                    <a:cubicBezTo>
                      <a:pt x="284934" y="272998"/>
                      <a:pt x="403058" y="295809"/>
                      <a:pt x="403058" y="295809"/>
                    </a:cubicBezTo>
                    <a:close/>
                  </a:path>
                </a:pathLst>
              </a:custGeom>
              <a:solidFill>
                <a:srgbClr val="f6ca15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07" name="Google Shape;1186;p16"/>
              <p:cNvSpPr/>
              <p:nvPr/>
            </p:nvSpPr>
            <p:spPr>
              <a:xfrm>
                <a:off x="9444240" y="1950840"/>
                <a:ext cx="57600" cy="123480"/>
              </a:xfrm>
              <a:custGeom>
                <a:avLst/>
                <a:gdLst>
                  <a:gd name="textAreaLeft" fmla="*/ 0 w 57600"/>
                  <a:gd name="textAreaRight" fmla="*/ 57960 w 57600"/>
                  <a:gd name="textAreaTop" fmla="*/ 0 h 123480"/>
                  <a:gd name="textAreaBottom" fmla="*/ 123840 h 123480"/>
                </a:gdLst>
                <a:ahLst/>
                <a:rect l="textAreaLeft" t="textAreaTop" r="textAreaRight" b="textAreaBottom"/>
                <a:pathLst>
                  <a:path w="69194" h="147675">
                    <a:moveTo>
                      <a:pt x="93" y="0"/>
                    </a:moveTo>
                    <a:cubicBezTo>
                      <a:pt x="93" y="0"/>
                      <a:pt x="-2255" y="44181"/>
                      <a:pt x="16609" y="80234"/>
                    </a:cubicBezTo>
                    <a:cubicBezTo>
                      <a:pt x="35474" y="116282"/>
                      <a:pt x="69195" y="147676"/>
                      <a:pt x="69195" y="147676"/>
                    </a:cubicBezTo>
                  </a:path>
                </a:pathLst>
              </a:custGeom>
              <a:noFill/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08" name="Google Shape;1187;p16"/>
              <p:cNvSpPr/>
              <p:nvPr/>
            </p:nvSpPr>
            <p:spPr>
              <a:xfrm>
                <a:off x="9532800" y="2100960"/>
                <a:ext cx="186120" cy="77400"/>
              </a:xfrm>
              <a:custGeom>
                <a:avLst/>
                <a:gdLst>
                  <a:gd name="textAreaLeft" fmla="*/ 0 w 186120"/>
                  <a:gd name="textAreaRight" fmla="*/ 186480 w 186120"/>
                  <a:gd name="textAreaTop" fmla="*/ 0 h 77400"/>
                  <a:gd name="textAreaBottom" fmla="*/ 77760 h 77400"/>
                </a:gdLst>
                <a:ahLst/>
                <a:rect l="textAreaLeft" t="textAreaTop" r="textAreaRight" b="textAreaBottom"/>
                <a:pathLst>
                  <a:path w="222606" h="92819">
                    <a:moveTo>
                      <a:pt x="0" y="0"/>
                    </a:moveTo>
                    <a:cubicBezTo>
                      <a:pt x="0" y="0"/>
                      <a:pt x="47241" y="45845"/>
                      <a:pt x="102863" y="69053"/>
                    </a:cubicBezTo>
                    <a:cubicBezTo>
                      <a:pt x="158524" y="92257"/>
                      <a:pt x="222606" y="92819"/>
                      <a:pt x="222606" y="92819"/>
                    </a:cubicBezTo>
                  </a:path>
                </a:pathLst>
              </a:custGeom>
              <a:noFill/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880" bIns="38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09" name="Google Shape;1188;p16"/>
              <p:cNvSpPr/>
              <p:nvPr/>
            </p:nvSpPr>
            <p:spPr>
              <a:xfrm>
                <a:off x="9783000" y="2153880"/>
                <a:ext cx="15120" cy="40680"/>
              </a:xfrm>
              <a:custGeom>
                <a:avLst/>
                <a:gdLst>
                  <a:gd name="textAreaLeft" fmla="*/ 0 w 15120"/>
                  <a:gd name="textAreaRight" fmla="*/ 15480 w 15120"/>
                  <a:gd name="textAreaTop" fmla="*/ 0 h 40680"/>
                  <a:gd name="textAreaBottom" fmla="*/ 41040 h 40680"/>
                </a:gdLst>
                <a:ahLst/>
                <a:rect l="textAreaLeft" t="textAreaTop" r="textAreaRight" b="textAreaBottom"/>
                <a:pathLst>
                  <a:path w="18312" h="48885">
                    <a:moveTo>
                      <a:pt x="137" y="0"/>
                    </a:moveTo>
                    <a:cubicBezTo>
                      <a:pt x="137" y="0"/>
                      <a:pt x="-1037" y="10683"/>
                      <a:pt x="3497" y="22904"/>
                    </a:cubicBezTo>
                    <a:cubicBezTo>
                      <a:pt x="8031" y="35126"/>
                      <a:pt x="18313" y="48885"/>
                      <a:pt x="18313" y="48885"/>
                    </a:cubicBezTo>
                  </a:path>
                </a:pathLst>
              </a:custGeom>
              <a:noFill/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0520" bIns="20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210" name="Google Shape;1189;p16"/>
            <p:cNvSpPr/>
            <p:nvPr/>
          </p:nvSpPr>
          <p:spPr>
            <a:xfrm>
              <a:off x="10730160" y="1958760"/>
              <a:ext cx="292320" cy="270000"/>
            </a:xfrm>
            <a:custGeom>
              <a:avLst/>
              <a:gdLst>
                <a:gd name="textAreaLeft" fmla="*/ 0 w 292320"/>
                <a:gd name="textAreaRight" fmla="*/ 292680 w 292320"/>
                <a:gd name="textAreaTop" fmla="*/ 0 h 270000"/>
                <a:gd name="textAreaBottom" fmla="*/ 270360 h 270000"/>
              </a:gdLst>
              <a:ahLst/>
              <a:rect l="textAreaLeft" t="textAreaTop" r="textAreaRight" b="textAreaBottom"/>
              <a:pathLst>
                <a:path w="349129" h="322609">
                  <a:moveTo>
                    <a:pt x="87576" y="45420"/>
                  </a:moveTo>
                  <a:cubicBezTo>
                    <a:pt x="87576" y="45420"/>
                    <a:pt x="74744" y="75477"/>
                    <a:pt x="55434" y="109676"/>
                  </a:cubicBezTo>
                  <a:cubicBezTo>
                    <a:pt x="33048" y="149226"/>
                    <a:pt x="-32167" y="191233"/>
                    <a:pt x="19325" y="221704"/>
                  </a:cubicBezTo>
                  <a:cubicBezTo>
                    <a:pt x="53653" y="242021"/>
                    <a:pt x="67821" y="154622"/>
                    <a:pt x="96482" y="164666"/>
                  </a:cubicBezTo>
                  <a:cubicBezTo>
                    <a:pt x="125183" y="174713"/>
                    <a:pt x="67457" y="320462"/>
                    <a:pt x="125872" y="322583"/>
                  </a:cubicBezTo>
                  <a:cubicBezTo>
                    <a:pt x="184246" y="324704"/>
                    <a:pt x="144453" y="197221"/>
                    <a:pt x="173518" y="196605"/>
                  </a:cubicBezTo>
                  <a:cubicBezTo>
                    <a:pt x="202584" y="195990"/>
                    <a:pt x="190318" y="328530"/>
                    <a:pt x="254642" y="320701"/>
                  </a:cubicBezTo>
                  <a:cubicBezTo>
                    <a:pt x="318927" y="312872"/>
                    <a:pt x="230313" y="190116"/>
                    <a:pt x="251890" y="181291"/>
                  </a:cubicBezTo>
                  <a:cubicBezTo>
                    <a:pt x="278000" y="170600"/>
                    <a:pt x="301925" y="233306"/>
                    <a:pt x="334026" y="214555"/>
                  </a:cubicBezTo>
                  <a:cubicBezTo>
                    <a:pt x="382644" y="186169"/>
                    <a:pt x="302248" y="94912"/>
                    <a:pt x="257031" y="66442"/>
                  </a:cubicBezTo>
                  <a:cubicBezTo>
                    <a:pt x="211773" y="37971"/>
                    <a:pt x="204162" y="0"/>
                    <a:pt x="204162" y="0"/>
                  </a:cubicBezTo>
                  <a:lnTo>
                    <a:pt x="87576" y="45420"/>
                  </a:lnTo>
                  <a:close/>
                </a:path>
              </a:pathLst>
            </a:custGeom>
            <a:solidFill>
              <a:srgbClr val="f1d29e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1" name="Google Shape;1190;p16"/>
            <p:cNvSpPr/>
            <p:nvPr/>
          </p:nvSpPr>
          <p:spPr>
            <a:xfrm>
              <a:off x="9415080" y="1931040"/>
              <a:ext cx="241560" cy="283320"/>
            </a:xfrm>
            <a:custGeom>
              <a:avLst/>
              <a:gdLst>
                <a:gd name="textAreaLeft" fmla="*/ 0 w 241560"/>
                <a:gd name="textAreaRight" fmla="*/ 241920 w 241560"/>
                <a:gd name="textAreaTop" fmla="*/ 0 h 283320"/>
                <a:gd name="textAreaBottom" fmla="*/ 283680 h 283320"/>
              </a:gdLst>
              <a:ahLst/>
              <a:rect l="textAreaLeft" t="textAreaTop" r="textAreaRight" b="textAreaBottom"/>
              <a:pathLst>
                <a:path w="288486" h="338402">
                  <a:moveTo>
                    <a:pt x="212746" y="0"/>
                  </a:moveTo>
                  <a:cubicBezTo>
                    <a:pt x="212746" y="0"/>
                    <a:pt x="74139" y="72903"/>
                    <a:pt x="50538" y="122549"/>
                  </a:cubicBezTo>
                  <a:cubicBezTo>
                    <a:pt x="39689" y="126885"/>
                    <a:pt x="-14070" y="161128"/>
                    <a:pt x="3499" y="202892"/>
                  </a:cubicBezTo>
                  <a:cubicBezTo>
                    <a:pt x="18760" y="239188"/>
                    <a:pt x="60132" y="214543"/>
                    <a:pt x="60132" y="214543"/>
                  </a:cubicBezTo>
                  <a:cubicBezTo>
                    <a:pt x="60132" y="214543"/>
                    <a:pt x="32929" y="257781"/>
                    <a:pt x="67216" y="281296"/>
                  </a:cubicBezTo>
                  <a:cubicBezTo>
                    <a:pt x="101504" y="304816"/>
                    <a:pt x="133484" y="265917"/>
                    <a:pt x="133646" y="265865"/>
                  </a:cubicBezTo>
                  <a:cubicBezTo>
                    <a:pt x="132958" y="266982"/>
                    <a:pt x="113527" y="323142"/>
                    <a:pt x="160201" y="336832"/>
                  </a:cubicBezTo>
                  <a:cubicBezTo>
                    <a:pt x="206836" y="350523"/>
                    <a:pt x="206107" y="270933"/>
                    <a:pt x="225296" y="243940"/>
                  </a:cubicBezTo>
                  <a:cubicBezTo>
                    <a:pt x="237966" y="226177"/>
                    <a:pt x="276342" y="234629"/>
                    <a:pt x="279055" y="230432"/>
                  </a:cubicBezTo>
                  <a:cubicBezTo>
                    <a:pt x="287839" y="216984"/>
                    <a:pt x="277031" y="194614"/>
                    <a:pt x="255332" y="178446"/>
                  </a:cubicBezTo>
                  <a:cubicBezTo>
                    <a:pt x="264198" y="159747"/>
                    <a:pt x="288487" y="58200"/>
                    <a:pt x="288487" y="58200"/>
                  </a:cubicBezTo>
                  <a:lnTo>
                    <a:pt x="212746" y="0"/>
                  </a:lnTo>
                  <a:close/>
                </a:path>
              </a:pathLst>
            </a:custGeom>
            <a:solidFill>
              <a:srgbClr val="f1d29e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2" name="Google Shape;1191;p16"/>
            <p:cNvSpPr/>
            <p:nvPr/>
          </p:nvSpPr>
          <p:spPr>
            <a:xfrm>
              <a:off x="9542520" y="853560"/>
              <a:ext cx="1356480" cy="1185840"/>
            </a:xfrm>
            <a:custGeom>
              <a:avLst/>
              <a:gdLst>
                <a:gd name="textAreaLeft" fmla="*/ 0 w 1356480"/>
                <a:gd name="textAreaRight" fmla="*/ 1356840 w 1356480"/>
                <a:gd name="textAreaTop" fmla="*/ 0 h 1185840"/>
                <a:gd name="textAreaBottom" fmla="*/ 1186200 h 1185840"/>
              </a:gdLst>
              <a:ahLst/>
              <a:rect l="textAreaLeft" t="textAreaTop" r="textAreaRight" b="textAreaBottom"/>
              <a:pathLst>
                <a:path w="1619090" h="1415519">
                  <a:moveTo>
                    <a:pt x="1031976" y="674308"/>
                  </a:moveTo>
                  <a:cubicBezTo>
                    <a:pt x="1031976" y="674308"/>
                    <a:pt x="1102576" y="569830"/>
                    <a:pt x="1106948" y="452038"/>
                  </a:cubicBezTo>
                  <a:cubicBezTo>
                    <a:pt x="1111360" y="334245"/>
                    <a:pt x="1058492" y="239034"/>
                    <a:pt x="1058492" y="239034"/>
                  </a:cubicBezTo>
                  <a:cubicBezTo>
                    <a:pt x="1058492" y="239034"/>
                    <a:pt x="1193335" y="414418"/>
                    <a:pt x="1305954" y="400481"/>
                  </a:cubicBezTo>
                  <a:cubicBezTo>
                    <a:pt x="1418532" y="386539"/>
                    <a:pt x="1508886" y="183271"/>
                    <a:pt x="1508886" y="183271"/>
                  </a:cubicBezTo>
                  <a:lnTo>
                    <a:pt x="1434886" y="68352"/>
                  </a:lnTo>
                  <a:lnTo>
                    <a:pt x="1283324" y="256772"/>
                  </a:lnTo>
                  <a:cubicBezTo>
                    <a:pt x="1283324" y="256772"/>
                    <a:pt x="989188" y="-107462"/>
                    <a:pt x="801557" y="31684"/>
                  </a:cubicBezTo>
                  <a:cubicBezTo>
                    <a:pt x="719542" y="92487"/>
                    <a:pt x="827991" y="21439"/>
                    <a:pt x="776418" y="27665"/>
                  </a:cubicBezTo>
                  <a:cubicBezTo>
                    <a:pt x="725655" y="33794"/>
                    <a:pt x="899036" y="71449"/>
                    <a:pt x="721769" y="13334"/>
                  </a:cubicBezTo>
                  <a:cubicBezTo>
                    <a:pt x="586481" y="-31013"/>
                    <a:pt x="318009" y="286959"/>
                    <a:pt x="318009" y="286959"/>
                  </a:cubicBezTo>
                  <a:lnTo>
                    <a:pt x="185514" y="143919"/>
                  </a:lnTo>
                  <a:lnTo>
                    <a:pt x="46825" y="216749"/>
                  </a:lnTo>
                  <a:cubicBezTo>
                    <a:pt x="46825" y="216749"/>
                    <a:pt x="195715" y="438954"/>
                    <a:pt x="341649" y="432732"/>
                  </a:cubicBezTo>
                  <a:cubicBezTo>
                    <a:pt x="487544" y="426506"/>
                    <a:pt x="536567" y="250372"/>
                    <a:pt x="536567" y="250372"/>
                  </a:cubicBezTo>
                  <a:cubicBezTo>
                    <a:pt x="536567" y="250372"/>
                    <a:pt x="490580" y="380973"/>
                    <a:pt x="504708" y="486414"/>
                  </a:cubicBezTo>
                  <a:cubicBezTo>
                    <a:pt x="518877" y="591856"/>
                    <a:pt x="593160" y="672134"/>
                    <a:pt x="593160" y="672134"/>
                  </a:cubicBezTo>
                  <a:cubicBezTo>
                    <a:pt x="593160" y="672134"/>
                    <a:pt x="283235" y="912601"/>
                    <a:pt x="132726" y="1062418"/>
                  </a:cubicBezTo>
                  <a:cubicBezTo>
                    <a:pt x="-17743" y="1212235"/>
                    <a:pt x="717" y="1320134"/>
                    <a:pt x="717" y="1320134"/>
                  </a:cubicBezTo>
                  <a:lnTo>
                    <a:pt x="119569" y="1415520"/>
                  </a:lnTo>
                  <a:cubicBezTo>
                    <a:pt x="119569" y="1415520"/>
                    <a:pt x="240811" y="1322818"/>
                    <a:pt x="316308" y="1160354"/>
                  </a:cubicBezTo>
                  <a:cubicBezTo>
                    <a:pt x="391806" y="997895"/>
                    <a:pt x="832525" y="815555"/>
                    <a:pt x="832525" y="815555"/>
                  </a:cubicBezTo>
                  <a:cubicBezTo>
                    <a:pt x="832525" y="815555"/>
                    <a:pt x="1261545" y="995964"/>
                    <a:pt x="1336719" y="1152416"/>
                  </a:cubicBezTo>
                  <a:cubicBezTo>
                    <a:pt x="1411933" y="1308864"/>
                    <a:pt x="1503259" y="1368630"/>
                    <a:pt x="1503259" y="1368630"/>
                  </a:cubicBezTo>
                  <a:lnTo>
                    <a:pt x="1618873" y="1326502"/>
                  </a:lnTo>
                  <a:cubicBezTo>
                    <a:pt x="1618873" y="1326502"/>
                    <a:pt x="1628265" y="1124229"/>
                    <a:pt x="1523540" y="1011699"/>
                  </a:cubicBezTo>
                  <a:cubicBezTo>
                    <a:pt x="1418856" y="899173"/>
                    <a:pt x="1031976" y="674308"/>
                    <a:pt x="1031976" y="674308"/>
                  </a:cubicBezTo>
                  <a:close/>
                </a:path>
              </a:pathLst>
            </a:custGeom>
            <a:solidFill>
              <a:srgbClr val="a97551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213" name="Google Shape;1192;p16"/>
            <p:cNvGrpSpPr/>
            <p:nvPr/>
          </p:nvGrpSpPr>
          <p:grpSpPr>
            <a:xfrm>
              <a:off x="10720800" y="889200"/>
              <a:ext cx="270720" cy="168120"/>
              <a:chOff x="10720800" y="889200"/>
              <a:chExt cx="270720" cy="168120"/>
            </a:xfrm>
          </p:grpSpPr>
          <p:sp>
            <p:nvSpPr>
              <p:cNvPr id="214" name="Google Shape;1193;p16"/>
              <p:cNvSpPr/>
              <p:nvPr/>
            </p:nvSpPr>
            <p:spPr>
              <a:xfrm>
                <a:off x="10720800" y="889200"/>
                <a:ext cx="270720" cy="168120"/>
              </a:xfrm>
              <a:custGeom>
                <a:avLst/>
                <a:gdLst>
                  <a:gd name="textAreaLeft" fmla="*/ 0 w 270720"/>
                  <a:gd name="textAreaRight" fmla="*/ 271080 w 270720"/>
                  <a:gd name="textAreaTop" fmla="*/ 0 h 168120"/>
                  <a:gd name="textAreaBottom" fmla="*/ 168480 h 168120"/>
                </a:gdLst>
                <a:ahLst/>
                <a:rect l="textAreaLeft" t="textAreaTop" r="textAreaRight" b="textAreaBottom"/>
                <a:pathLst>
                  <a:path w="323430" h="200902">
                    <a:moveTo>
                      <a:pt x="94399" y="146946"/>
                    </a:moveTo>
                    <a:cubicBezTo>
                      <a:pt x="124152" y="171073"/>
                      <a:pt x="193699" y="195342"/>
                      <a:pt x="232885" y="199920"/>
                    </a:cubicBezTo>
                    <a:cubicBezTo>
                      <a:pt x="272071" y="204499"/>
                      <a:pt x="327085" y="192913"/>
                      <a:pt x="323239" y="168644"/>
                    </a:cubicBezTo>
                    <a:cubicBezTo>
                      <a:pt x="319393" y="144376"/>
                      <a:pt x="295429" y="151262"/>
                      <a:pt x="295429" y="151262"/>
                    </a:cubicBezTo>
                    <a:cubicBezTo>
                      <a:pt x="295429" y="151262"/>
                      <a:pt x="311459" y="134462"/>
                      <a:pt x="298707" y="118492"/>
                    </a:cubicBezTo>
                    <a:cubicBezTo>
                      <a:pt x="285956" y="102518"/>
                      <a:pt x="262274" y="113104"/>
                      <a:pt x="262274" y="113104"/>
                    </a:cubicBezTo>
                    <a:cubicBezTo>
                      <a:pt x="262274" y="113104"/>
                      <a:pt x="271949" y="90957"/>
                      <a:pt x="245718" y="72846"/>
                    </a:cubicBezTo>
                    <a:cubicBezTo>
                      <a:pt x="219445" y="54734"/>
                      <a:pt x="184469" y="75865"/>
                      <a:pt x="146781" y="68672"/>
                    </a:cubicBezTo>
                    <a:cubicBezTo>
                      <a:pt x="109093" y="61474"/>
                      <a:pt x="48938" y="-32163"/>
                      <a:pt x="9469" y="11601"/>
                    </a:cubicBezTo>
                    <a:cubicBezTo>
                      <a:pt x="-29960" y="55366"/>
                      <a:pt x="64605" y="122816"/>
                      <a:pt x="94399" y="146946"/>
                    </a:cubicBezTo>
                    <a:close/>
                  </a:path>
                </a:pathLst>
              </a:custGeom>
              <a:solidFill>
                <a:srgbClr val="f1d1ac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15" name="Google Shape;1194;p16"/>
              <p:cNvSpPr/>
              <p:nvPr/>
            </p:nvSpPr>
            <p:spPr>
              <a:xfrm>
                <a:off x="10897200" y="1013040"/>
                <a:ext cx="74880" cy="18720"/>
              </a:xfrm>
              <a:custGeom>
                <a:avLst/>
                <a:gdLst>
                  <a:gd name="textAreaLeft" fmla="*/ 0 w 74880"/>
                  <a:gd name="textAreaRight" fmla="*/ 75240 w 74880"/>
                  <a:gd name="textAreaTop" fmla="*/ 0 h 18720"/>
                  <a:gd name="textAreaBottom" fmla="*/ 19080 h 18720"/>
                </a:gdLst>
                <a:ahLst/>
                <a:rect l="textAreaLeft" t="textAreaTop" r="textAreaRight" b="textAreaBottom"/>
                <a:pathLst>
                  <a:path w="89787" h="22944">
                    <a:moveTo>
                      <a:pt x="89788" y="0"/>
                    </a:moveTo>
                    <a:cubicBezTo>
                      <a:pt x="89788" y="0"/>
                      <a:pt x="72462" y="14383"/>
                      <a:pt x="50035" y="19852"/>
                    </a:cubicBezTo>
                    <a:cubicBezTo>
                      <a:pt x="27568" y="25321"/>
                      <a:pt x="0" y="21872"/>
                      <a:pt x="0" y="21872"/>
                    </a:cubicBezTo>
                  </a:path>
                </a:pathLst>
              </a:custGeom>
              <a:noFill/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360" bIns="9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16" name="Google Shape;1195;p16"/>
              <p:cNvSpPr/>
              <p:nvPr/>
            </p:nvSpPr>
            <p:spPr>
              <a:xfrm>
                <a:off x="10880640" y="981000"/>
                <a:ext cx="62640" cy="18720"/>
              </a:xfrm>
              <a:custGeom>
                <a:avLst/>
                <a:gdLst>
                  <a:gd name="textAreaLeft" fmla="*/ 0 w 62640"/>
                  <a:gd name="textAreaRight" fmla="*/ 63000 w 62640"/>
                  <a:gd name="textAreaTop" fmla="*/ 0 h 18720"/>
                  <a:gd name="textAreaBottom" fmla="*/ 19080 h 18720"/>
                </a:gdLst>
                <a:ahLst/>
                <a:rect l="textAreaLeft" t="textAreaTop" r="textAreaRight" b="textAreaBottom"/>
                <a:pathLst>
                  <a:path w="75213" h="22754">
                    <a:moveTo>
                      <a:pt x="75214" y="0"/>
                    </a:moveTo>
                    <a:cubicBezTo>
                      <a:pt x="75214" y="0"/>
                      <a:pt x="62179" y="11221"/>
                      <a:pt x="43355" y="16909"/>
                    </a:cubicBezTo>
                    <a:cubicBezTo>
                      <a:pt x="24572" y="22597"/>
                      <a:pt x="0" y="22755"/>
                      <a:pt x="0" y="22755"/>
                    </a:cubicBezTo>
                  </a:path>
                </a:pathLst>
              </a:custGeom>
              <a:noFill/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360" bIns="9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217" name="Google Shape;1196;p16"/>
            <p:cNvGrpSpPr/>
            <p:nvPr/>
          </p:nvGrpSpPr>
          <p:grpSpPr>
            <a:xfrm>
              <a:off x="9471960" y="930600"/>
              <a:ext cx="241920" cy="208800"/>
              <a:chOff x="9471960" y="930600"/>
              <a:chExt cx="241920" cy="208800"/>
            </a:xfrm>
          </p:grpSpPr>
          <p:sp>
            <p:nvSpPr>
              <p:cNvPr id="218" name="Google Shape;1197;p16"/>
              <p:cNvSpPr/>
              <p:nvPr/>
            </p:nvSpPr>
            <p:spPr>
              <a:xfrm>
                <a:off x="9471960" y="930600"/>
                <a:ext cx="241920" cy="208800"/>
              </a:xfrm>
              <a:custGeom>
                <a:avLst/>
                <a:gdLst>
                  <a:gd name="textAreaLeft" fmla="*/ 0 w 241920"/>
                  <a:gd name="textAreaRight" fmla="*/ 242280 w 241920"/>
                  <a:gd name="textAreaTop" fmla="*/ 0 h 208800"/>
                  <a:gd name="textAreaBottom" fmla="*/ 209160 h 208800"/>
                </a:gdLst>
                <a:ahLst/>
                <a:rect l="textAreaLeft" t="textAreaTop" r="textAreaRight" b="textAreaBottom"/>
                <a:pathLst>
                  <a:path w="288957" h="249801">
                    <a:moveTo>
                      <a:pt x="226130" y="151693"/>
                    </a:moveTo>
                    <a:cubicBezTo>
                      <a:pt x="262847" y="107970"/>
                      <a:pt x="312193" y="31229"/>
                      <a:pt x="276732" y="5402"/>
                    </a:cubicBezTo>
                    <a:cubicBezTo>
                      <a:pt x="241270" y="-20425"/>
                      <a:pt x="212812" y="53490"/>
                      <a:pt x="179213" y="76722"/>
                    </a:cubicBezTo>
                    <a:cubicBezTo>
                      <a:pt x="145613" y="99958"/>
                      <a:pt x="100963" y="88790"/>
                      <a:pt x="66310" y="107083"/>
                    </a:cubicBezTo>
                    <a:cubicBezTo>
                      <a:pt x="31658" y="125381"/>
                      <a:pt x="44491" y="150115"/>
                      <a:pt x="44491" y="150115"/>
                    </a:cubicBezTo>
                    <a:cubicBezTo>
                      <a:pt x="44491" y="150115"/>
                      <a:pt x="21214" y="161320"/>
                      <a:pt x="14737" y="173533"/>
                    </a:cubicBezTo>
                    <a:cubicBezTo>
                      <a:pt x="8260" y="185746"/>
                      <a:pt x="15385" y="198368"/>
                      <a:pt x="15385" y="198368"/>
                    </a:cubicBezTo>
                    <a:cubicBezTo>
                      <a:pt x="15385" y="198368"/>
                      <a:pt x="-4572" y="208667"/>
                      <a:pt x="974" y="227418"/>
                    </a:cubicBezTo>
                    <a:cubicBezTo>
                      <a:pt x="6519" y="246164"/>
                      <a:pt x="44734" y="254216"/>
                      <a:pt x="92097" y="247411"/>
                    </a:cubicBezTo>
                    <a:cubicBezTo>
                      <a:pt x="144237" y="239914"/>
                      <a:pt x="189455" y="195421"/>
                      <a:pt x="226130" y="151693"/>
                    </a:cubicBezTo>
                    <a:close/>
                  </a:path>
                </a:pathLst>
              </a:custGeom>
              <a:solidFill>
                <a:srgbClr val="f1d1ac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19" name="Google Shape;1198;p16"/>
              <p:cNvSpPr/>
              <p:nvPr/>
            </p:nvSpPr>
            <p:spPr>
              <a:xfrm>
                <a:off x="9512640" y="1060560"/>
                <a:ext cx="71640" cy="12240"/>
              </a:xfrm>
              <a:custGeom>
                <a:avLst/>
                <a:gdLst>
                  <a:gd name="textAreaLeft" fmla="*/ 0 w 71640"/>
                  <a:gd name="textAreaRight" fmla="*/ 72000 w 71640"/>
                  <a:gd name="textAreaTop" fmla="*/ 0 h 12240"/>
                  <a:gd name="textAreaBottom" fmla="*/ 12600 h 12240"/>
                </a:gdLst>
                <a:ahLst/>
                <a:rect l="textAreaLeft" t="textAreaTop" r="textAreaRight" b="textAreaBottom"/>
                <a:pathLst>
                  <a:path w="85861" h="15115">
                    <a:moveTo>
                      <a:pt x="85861" y="704"/>
                    </a:moveTo>
                    <a:cubicBezTo>
                      <a:pt x="85861" y="704"/>
                      <a:pt x="58941" y="14695"/>
                      <a:pt x="38093" y="15108"/>
                    </a:cubicBezTo>
                    <a:cubicBezTo>
                      <a:pt x="17245" y="15520"/>
                      <a:pt x="0" y="0"/>
                      <a:pt x="0" y="0"/>
                    </a:cubicBezTo>
                  </a:path>
                </a:pathLst>
              </a:custGeom>
              <a:noFill/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120" bIns="61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20" name="Google Shape;1199;p16"/>
              <p:cNvSpPr/>
              <p:nvPr/>
            </p:nvSpPr>
            <p:spPr>
              <a:xfrm>
                <a:off x="9486720" y="1098720"/>
                <a:ext cx="87120" cy="10440"/>
              </a:xfrm>
              <a:custGeom>
                <a:avLst/>
                <a:gdLst>
                  <a:gd name="textAreaLeft" fmla="*/ 0 w 87120"/>
                  <a:gd name="textAreaRight" fmla="*/ 87480 w 87120"/>
                  <a:gd name="textAreaTop" fmla="*/ 0 h 10440"/>
                  <a:gd name="textAreaBottom" fmla="*/ 10800 h 10440"/>
                </a:gdLst>
                <a:ahLst/>
                <a:rect l="textAreaLeft" t="textAreaTop" r="textAreaRight" b="textAreaBottom"/>
                <a:pathLst>
                  <a:path w="104198" h="13073">
                    <a:moveTo>
                      <a:pt x="104199" y="1627"/>
                    </a:moveTo>
                    <a:cubicBezTo>
                      <a:pt x="104199" y="1627"/>
                      <a:pt x="74809" y="13472"/>
                      <a:pt x="48740" y="13063"/>
                    </a:cubicBezTo>
                    <a:cubicBezTo>
                      <a:pt x="22710" y="12654"/>
                      <a:pt x="0" y="0"/>
                      <a:pt x="0" y="0"/>
                    </a:cubicBezTo>
                  </a:path>
                </a:pathLst>
              </a:custGeom>
              <a:noFill/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400" bIns="54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221" name="Google Shape;1200;p16"/>
            <p:cNvSpPr/>
            <p:nvPr/>
          </p:nvSpPr>
          <p:spPr>
            <a:xfrm>
              <a:off x="10110600" y="385200"/>
              <a:ext cx="158760" cy="586080"/>
            </a:xfrm>
            <a:custGeom>
              <a:avLst/>
              <a:gdLst>
                <a:gd name="textAreaLeft" fmla="*/ 0 w 158760"/>
                <a:gd name="textAreaRight" fmla="*/ 159120 w 158760"/>
                <a:gd name="textAreaTop" fmla="*/ 0 h 586080"/>
                <a:gd name="textAreaBottom" fmla="*/ 586440 h 586080"/>
              </a:gdLst>
              <a:ahLst/>
              <a:rect l="textAreaLeft" t="textAreaTop" r="textAreaRight" b="textAreaBottom"/>
              <a:pathLst>
                <a:path w="190049" h="699808">
                  <a:moveTo>
                    <a:pt x="58236" y="699809"/>
                  </a:moveTo>
                  <a:cubicBezTo>
                    <a:pt x="33745" y="547259"/>
                    <a:pt x="12857" y="264906"/>
                    <a:pt x="5448" y="233606"/>
                  </a:cubicBezTo>
                  <a:cubicBezTo>
                    <a:pt x="-32321" y="74426"/>
                    <a:pt x="137053" y="-50997"/>
                    <a:pt x="182311" y="20647"/>
                  </a:cubicBezTo>
                  <a:cubicBezTo>
                    <a:pt x="227569" y="92286"/>
                    <a:pt x="57750" y="33763"/>
                    <a:pt x="99243" y="264020"/>
                  </a:cubicBezTo>
                  <a:cubicBezTo>
                    <a:pt x="114788" y="350152"/>
                    <a:pt x="127054" y="554866"/>
                    <a:pt x="149804" y="696813"/>
                  </a:cubicBezTo>
                </a:path>
              </a:pathLst>
            </a:custGeom>
            <a:solidFill>
              <a:srgbClr val="a97551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222" name="Google Shape;1201;p16"/>
            <p:cNvGrpSpPr/>
            <p:nvPr/>
          </p:nvGrpSpPr>
          <p:grpSpPr>
            <a:xfrm>
              <a:off x="9704160" y="1140480"/>
              <a:ext cx="1055520" cy="788400"/>
              <a:chOff x="9704160" y="1140480"/>
              <a:chExt cx="1055520" cy="788400"/>
            </a:xfrm>
          </p:grpSpPr>
          <p:grpSp>
            <p:nvGrpSpPr>
              <p:cNvPr id="223" name="Google Shape;1202;p16"/>
              <p:cNvGrpSpPr/>
              <p:nvPr/>
            </p:nvGrpSpPr>
            <p:grpSpPr>
              <a:xfrm>
                <a:off x="9704160" y="1140480"/>
                <a:ext cx="1055520" cy="788400"/>
                <a:chOff x="9704160" y="1140480"/>
                <a:chExt cx="1055520" cy="788400"/>
              </a:xfrm>
            </p:grpSpPr>
            <p:sp>
              <p:nvSpPr>
                <p:cNvPr id="224" name="Google Shape;1203;p16"/>
                <p:cNvSpPr/>
                <p:nvPr/>
              </p:nvSpPr>
              <p:spPr>
                <a:xfrm>
                  <a:off x="10550160" y="1392120"/>
                  <a:ext cx="209520" cy="278280"/>
                </a:xfrm>
                <a:custGeom>
                  <a:avLst/>
                  <a:gdLst>
                    <a:gd name="textAreaLeft" fmla="*/ 0 w 209520"/>
                    <a:gd name="textAreaRight" fmla="*/ 209880 w 209520"/>
                    <a:gd name="textAreaTop" fmla="*/ 0 h 278280"/>
                    <a:gd name="textAreaBottom" fmla="*/ 278640 h 278280"/>
                  </a:gdLst>
                  <a:ahLst/>
                  <a:rect l="textAreaLeft" t="textAreaTop" r="textAreaRight" b="textAreaBottom"/>
                  <a:pathLst>
                    <a:path w="250428" h="332612">
                      <a:moveTo>
                        <a:pt x="4471" y="200786"/>
                      </a:moveTo>
                      <a:cubicBezTo>
                        <a:pt x="-6297" y="142898"/>
                        <a:pt x="-7470" y="-2891"/>
                        <a:pt x="118993" y="44"/>
                      </a:cubicBezTo>
                      <a:cubicBezTo>
                        <a:pt x="245456" y="2983"/>
                        <a:pt x="271971" y="97863"/>
                        <a:pt x="235215" y="222796"/>
                      </a:cubicBezTo>
                      <a:cubicBezTo>
                        <a:pt x="198458" y="347729"/>
                        <a:pt x="18195" y="331974"/>
                        <a:pt x="18195" y="331974"/>
                      </a:cubicBezTo>
                      <a:cubicBezTo>
                        <a:pt x="18195" y="331974"/>
                        <a:pt x="15240" y="258670"/>
                        <a:pt x="4471" y="200786"/>
                      </a:cubicBezTo>
                      <a:close/>
                    </a:path>
                  </a:pathLst>
                </a:custGeom>
                <a:solidFill>
                  <a:srgbClr val="f1d29e"/>
                </a:solidFill>
                <a:ln cap="rnd" w="9525">
                  <a:solidFill>
                    <a:srgbClr val="26262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ru-RU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225" name="Google Shape;1204;p16"/>
                <p:cNvSpPr/>
                <p:nvPr/>
              </p:nvSpPr>
              <p:spPr>
                <a:xfrm>
                  <a:off x="10568160" y="1469880"/>
                  <a:ext cx="143280" cy="134640"/>
                </a:xfrm>
                <a:custGeom>
                  <a:avLst/>
                  <a:gdLst>
                    <a:gd name="textAreaLeft" fmla="*/ 0 w 143280"/>
                    <a:gd name="textAreaRight" fmla="*/ 143640 w 143280"/>
                    <a:gd name="textAreaTop" fmla="*/ 0 h 134640"/>
                    <a:gd name="textAreaBottom" fmla="*/ 135000 h 134640"/>
                  </a:gdLst>
                  <a:ahLst/>
                  <a:rect l="textAreaLeft" t="textAreaTop" r="textAreaRight" b="textAreaBottom"/>
                  <a:pathLst>
                    <a:path w="171226" h="160941">
                      <a:moveTo>
                        <a:pt x="2469" y="89269"/>
                      </a:moveTo>
                      <a:cubicBezTo>
                        <a:pt x="2469" y="89269"/>
                        <a:pt x="24329" y="8469"/>
                        <a:pt x="86832" y="619"/>
                      </a:cubicBezTo>
                      <a:cubicBezTo>
                        <a:pt x="149295" y="-7234"/>
                        <a:pt x="199734" y="61017"/>
                        <a:pt x="152857" y="125455"/>
                      </a:cubicBezTo>
                      <a:cubicBezTo>
                        <a:pt x="106021" y="189897"/>
                        <a:pt x="0" y="146878"/>
                        <a:pt x="0" y="146878"/>
                      </a:cubicBezTo>
                      <a:lnTo>
                        <a:pt x="2469" y="89269"/>
                      </a:lnTo>
                      <a:close/>
                    </a:path>
                  </a:pathLst>
                </a:custGeom>
                <a:solidFill>
                  <a:srgbClr val="e6a782"/>
                </a:solidFill>
                <a:ln cap="rnd" w="9525">
                  <a:solidFill>
                    <a:srgbClr val="26262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ru-RU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226" name="Google Shape;1205;p16"/>
                <p:cNvSpPr/>
                <p:nvPr/>
              </p:nvSpPr>
              <p:spPr>
                <a:xfrm>
                  <a:off x="9704160" y="1567080"/>
                  <a:ext cx="261720" cy="259200"/>
                </a:xfrm>
                <a:custGeom>
                  <a:avLst/>
                  <a:gdLst>
                    <a:gd name="textAreaLeft" fmla="*/ 0 w 261720"/>
                    <a:gd name="textAreaRight" fmla="*/ 262080 w 261720"/>
                    <a:gd name="textAreaTop" fmla="*/ 0 h 259200"/>
                    <a:gd name="textAreaBottom" fmla="*/ 259560 h 259200"/>
                  </a:gdLst>
                  <a:ahLst/>
                  <a:rect l="textAreaLeft" t="textAreaTop" r="textAreaRight" b="textAreaBottom"/>
                  <a:pathLst>
                    <a:path w="312916" h="309688">
                      <a:moveTo>
                        <a:pt x="269197" y="146300"/>
                      </a:moveTo>
                      <a:cubicBezTo>
                        <a:pt x="254138" y="89367"/>
                        <a:pt x="192849" y="-42909"/>
                        <a:pt x="79785" y="13862"/>
                      </a:cubicBezTo>
                      <a:cubicBezTo>
                        <a:pt x="-33238" y="70629"/>
                        <a:pt x="-16641" y="167739"/>
                        <a:pt x="70029" y="264931"/>
                      </a:cubicBezTo>
                      <a:cubicBezTo>
                        <a:pt x="156700" y="362122"/>
                        <a:pt x="312917" y="270748"/>
                        <a:pt x="312917" y="270748"/>
                      </a:cubicBezTo>
                      <a:cubicBezTo>
                        <a:pt x="312917" y="270748"/>
                        <a:pt x="284216" y="203229"/>
                        <a:pt x="269197" y="146300"/>
                      </a:cubicBezTo>
                      <a:close/>
                    </a:path>
                  </a:pathLst>
                </a:custGeom>
                <a:solidFill>
                  <a:srgbClr val="f1d29e"/>
                </a:solidFill>
                <a:ln cap="rnd" w="9525">
                  <a:solidFill>
                    <a:srgbClr val="26262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ru-RU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227" name="Google Shape;1206;p16"/>
                <p:cNvSpPr/>
                <p:nvPr/>
              </p:nvSpPr>
              <p:spPr>
                <a:xfrm>
                  <a:off x="9769320" y="1642320"/>
                  <a:ext cx="161640" cy="129240"/>
                </a:xfrm>
                <a:custGeom>
                  <a:avLst/>
                  <a:gdLst>
                    <a:gd name="textAreaLeft" fmla="*/ 0 w 161640"/>
                    <a:gd name="textAreaRight" fmla="*/ 162000 w 161640"/>
                    <a:gd name="textAreaTop" fmla="*/ 0 h 129240"/>
                    <a:gd name="textAreaBottom" fmla="*/ 129600 h 129240"/>
                  </a:gdLst>
                  <a:ahLst/>
                  <a:rect l="textAreaLeft" t="textAreaTop" r="textAreaRight" b="textAreaBottom"/>
                  <a:pathLst>
                    <a:path w="193193" h="154790">
                      <a:moveTo>
                        <a:pt x="166314" y="47788"/>
                      </a:moveTo>
                      <a:cubicBezTo>
                        <a:pt x="166314" y="47788"/>
                        <a:pt x="111989" y="-15877"/>
                        <a:pt x="52157" y="3761"/>
                      </a:cubicBezTo>
                      <a:cubicBezTo>
                        <a:pt x="-7674" y="23398"/>
                        <a:pt x="-24029" y="106656"/>
                        <a:pt x="45883" y="144854"/>
                      </a:cubicBezTo>
                      <a:cubicBezTo>
                        <a:pt x="115794" y="183052"/>
                        <a:pt x="193194" y="98806"/>
                        <a:pt x="193194" y="98806"/>
                      </a:cubicBezTo>
                      <a:lnTo>
                        <a:pt x="166314" y="47788"/>
                      </a:lnTo>
                      <a:close/>
                    </a:path>
                  </a:pathLst>
                </a:custGeom>
                <a:solidFill>
                  <a:srgbClr val="e6a782"/>
                </a:solidFill>
                <a:ln cap="rnd" w="9525">
                  <a:solidFill>
                    <a:srgbClr val="26262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ru-RU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228" name="Google Shape;1207;p16"/>
                <p:cNvSpPr/>
                <p:nvPr/>
              </p:nvSpPr>
              <p:spPr>
                <a:xfrm>
                  <a:off x="9856800" y="1201320"/>
                  <a:ext cx="749880" cy="727560"/>
                </a:xfrm>
                <a:custGeom>
                  <a:avLst/>
                  <a:gdLst>
                    <a:gd name="textAreaLeft" fmla="*/ 0 w 749880"/>
                    <a:gd name="textAreaRight" fmla="*/ 750240 w 749880"/>
                    <a:gd name="textAreaTop" fmla="*/ 0 h 727560"/>
                    <a:gd name="textAreaBottom" fmla="*/ 727920 h 727560"/>
                  </a:gdLst>
                  <a:ahLst/>
                  <a:rect l="textAreaLeft" t="textAreaTop" r="textAreaRight" b="textAreaBottom"/>
                  <a:pathLst>
                    <a:path w="895367" h="868639">
                      <a:moveTo>
                        <a:pt x="90757" y="657730"/>
                      </a:moveTo>
                      <a:cubicBezTo>
                        <a:pt x="90757" y="657730"/>
                        <a:pt x="-44490" y="457764"/>
                        <a:pt x="15219" y="278165"/>
                      </a:cubicBezTo>
                      <a:cubicBezTo>
                        <a:pt x="60882" y="140808"/>
                        <a:pt x="199409" y="51713"/>
                        <a:pt x="371576" y="14219"/>
                      </a:cubicBezTo>
                      <a:cubicBezTo>
                        <a:pt x="551960" y="-25064"/>
                        <a:pt x="675914" y="18110"/>
                        <a:pt x="781408" y="130567"/>
                      </a:cubicBezTo>
                      <a:cubicBezTo>
                        <a:pt x="902892" y="260082"/>
                        <a:pt x="868362" y="484446"/>
                        <a:pt x="868362" y="484446"/>
                      </a:cubicBezTo>
                      <a:cubicBezTo>
                        <a:pt x="868362" y="484446"/>
                        <a:pt x="935722" y="569727"/>
                        <a:pt x="857675" y="685706"/>
                      </a:cubicBezTo>
                      <a:cubicBezTo>
                        <a:pt x="805737" y="762932"/>
                        <a:pt x="647860" y="836487"/>
                        <a:pt x="544309" y="856756"/>
                      </a:cubicBezTo>
                      <a:cubicBezTo>
                        <a:pt x="443794" y="876430"/>
                        <a:pt x="253168" y="874349"/>
                        <a:pt x="171679" y="830083"/>
                      </a:cubicBezTo>
                      <a:cubicBezTo>
                        <a:pt x="69262" y="774465"/>
                        <a:pt x="90757" y="657730"/>
                        <a:pt x="90757" y="657730"/>
                      </a:cubicBezTo>
                      <a:close/>
                    </a:path>
                  </a:pathLst>
                </a:custGeom>
                <a:solidFill>
                  <a:srgbClr val="a97551"/>
                </a:solidFill>
                <a:ln cap="rnd" w="9525">
                  <a:solidFill>
                    <a:srgbClr val="26262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ru-RU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229" name="Google Shape;1208;p16"/>
                <p:cNvSpPr/>
                <p:nvPr/>
              </p:nvSpPr>
              <p:spPr>
                <a:xfrm>
                  <a:off x="10000800" y="1140480"/>
                  <a:ext cx="308880" cy="146880"/>
                </a:xfrm>
                <a:custGeom>
                  <a:avLst/>
                  <a:gdLst>
                    <a:gd name="textAreaLeft" fmla="*/ 0 w 308880"/>
                    <a:gd name="textAreaRight" fmla="*/ 309240 w 308880"/>
                    <a:gd name="textAreaTop" fmla="*/ 0 h 146880"/>
                    <a:gd name="textAreaBottom" fmla="*/ 147240 h 146880"/>
                  </a:gdLst>
                  <a:ahLst/>
                  <a:rect l="textAreaLeft" t="textAreaTop" r="textAreaRight" b="textAreaBottom"/>
                  <a:pathLst>
                    <a:path w="368946" h="175747">
                      <a:moveTo>
                        <a:pt x="189047" y="175748"/>
                      </a:moveTo>
                      <a:cubicBezTo>
                        <a:pt x="189047" y="175748"/>
                        <a:pt x="144316" y="126535"/>
                        <a:pt x="88735" y="125676"/>
                      </a:cubicBezTo>
                      <a:cubicBezTo>
                        <a:pt x="33154" y="124822"/>
                        <a:pt x="0" y="118366"/>
                        <a:pt x="0" y="118366"/>
                      </a:cubicBezTo>
                      <a:cubicBezTo>
                        <a:pt x="0" y="118366"/>
                        <a:pt x="57322" y="67068"/>
                        <a:pt x="133143" y="55883"/>
                      </a:cubicBezTo>
                      <a:cubicBezTo>
                        <a:pt x="208964" y="44698"/>
                        <a:pt x="260133" y="117576"/>
                        <a:pt x="260133" y="117576"/>
                      </a:cubicBezTo>
                      <a:cubicBezTo>
                        <a:pt x="260133" y="117576"/>
                        <a:pt x="246693" y="85972"/>
                        <a:pt x="212284" y="53664"/>
                      </a:cubicBezTo>
                      <a:cubicBezTo>
                        <a:pt x="177875" y="21356"/>
                        <a:pt x="149012" y="1500"/>
                        <a:pt x="149012" y="1500"/>
                      </a:cubicBezTo>
                      <a:cubicBezTo>
                        <a:pt x="149012" y="1500"/>
                        <a:pt x="208600" y="-8434"/>
                        <a:pt x="285717" y="22826"/>
                      </a:cubicBezTo>
                      <a:cubicBezTo>
                        <a:pt x="362833" y="54085"/>
                        <a:pt x="368946" y="138222"/>
                        <a:pt x="368946" y="138222"/>
                      </a:cubicBezTo>
                    </a:path>
                  </a:pathLst>
                </a:custGeom>
                <a:solidFill>
                  <a:srgbClr val="a97551"/>
                </a:solidFill>
                <a:ln cap="rnd" w="9525">
                  <a:solidFill>
                    <a:srgbClr val="26262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ru-RU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230" name="Google Shape;1209;p16"/>
                <p:cNvSpPr/>
                <p:nvPr/>
              </p:nvSpPr>
              <p:spPr>
                <a:xfrm>
                  <a:off x="10031400" y="1257120"/>
                  <a:ext cx="114480" cy="95040"/>
                </a:xfrm>
                <a:custGeom>
                  <a:avLst/>
                  <a:gdLst>
                    <a:gd name="textAreaLeft" fmla="*/ 0 w 114480"/>
                    <a:gd name="textAreaRight" fmla="*/ 114840 w 114480"/>
                    <a:gd name="textAreaTop" fmla="*/ 0 h 95040"/>
                    <a:gd name="textAreaBottom" fmla="*/ 95400 h 95040"/>
                  </a:gdLst>
                  <a:ahLst/>
                  <a:rect l="textAreaLeft" t="textAreaTop" r="textAreaRight" b="textAreaBottom"/>
                  <a:pathLst>
                    <a:path w="137069" h="113885">
                      <a:moveTo>
                        <a:pt x="137069" y="96281"/>
                      </a:moveTo>
                      <a:cubicBezTo>
                        <a:pt x="137069" y="96281"/>
                        <a:pt x="112052" y="79655"/>
                        <a:pt x="77805" y="84055"/>
                      </a:cubicBezTo>
                      <a:cubicBezTo>
                        <a:pt x="43517" y="88456"/>
                        <a:pt x="0" y="113886"/>
                        <a:pt x="0" y="113886"/>
                      </a:cubicBezTo>
                      <a:cubicBezTo>
                        <a:pt x="0" y="113886"/>
                        <a:pt x="12306" y="65377"/>
                        <a:pt x="40481" y="35769"/>
                      </a:cubicBezTo>
                      <a:cubicBezTo>
                        <a:pt x="68657" y="6165"/>
                        <a:pt x="99705" y="0"/>
                        <a:pt x="99705" y="0"/>
                      </a:cubicBezTo>
                    </a:path>
                  </a:pathLst>
                </a:custGeom>
                <a:solidFill>
                  <a:srgbClr val="a97551"/>
                </a:solidFill>
                <a:ln cap="rnd" w="15000">
                  <a:solidFill>
                    <a:srgbClr val="26262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ru-RU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231" name="Google Shape;1210;p16"/>
                <p:cNvSpPr/>
                <p:nvPr/>
              </p:nvSpPr>
              <p:spPr>
                <a:xfrm>
                  <a:off x="9956160" y="1391400"/>
                  <a:ext cx="598680" cy="536760"/>
                </a:xfrm>
                <a:custGeom>
                  <a:avLst/>
                  <a:gdLst>
                    <a:gd name="textAreaLeft" fmla="*/ 0 w 598680"/>
                    <a:gd name="textAreaRight" fmla="*/ 599040 w 598680"/>
                    <a:gd name="textAreaTop" fmla="*/ 0 h 536760"/>
                    <a:gd name="textAreaBottom" fmla="*/ 537120 h 536760"/>
                  </a:gdLst>
                  <a:ahLst/>
                  <a:rect l="textAreaLeft" t="textAreaTop" r="textAreaRight" b="textAreaBottom"/>
                  <a:pathLst>
                    <a:path w="714838" h="640982">
                      <a:moveTo>
                        <a:pt x="503727" y="205"/>
                      </a:moveTo>
                      <a:cubicBezTo>
                        <a:pt x="368519" y="-6203"/>
                        <a:pt x="341195" y="139974"/>
                        <a:pt x="341195" y="139974"/>
                      </a:cubicBezTo>
                      <a:cubicBezTo>
                        <a:pt x="341195" y="139974"/>
                        <a:pt x="302454" y="41309"/>
                        <a:pt x="165870" y="55470"/>
                      </a:cubicBezTo>
                      <a:cubicBezTo>
                        <a:pt x="63857" y="66048"/>
                        <a:pt x="16211" y="133348"/>
                        <a:pt x="2326" y="220751"/>
                      </a:cubicBezTo>
                      <a:cubicBezTo>
                        <a:pt x="-12733" y="315732"/>
                        <a:pt x="50256" y="421590"/>
                        <a:pt x="50256" y="421590"/>
                      </a:cubicBezTo>
                      <a:cubicBezTo>
                        <a:pt x="50256" y="421590"/>
                        <a:pt x="17911" y="464525"/>
                        <a:pt x="51389" y="532096"/>
                      </a:cubicBezTo>
                      <a:cubicBezTo>
                        <a:pt x="66853" y="563339"/>
                        <a:pt x="106322" y="601538"/>
                        <a:pt x="158907" y="631939"/>
                      </a:cubicBezTo>
                      <a:cubicBezTo>
                        <a:pt x="248088" y="645237"/>
                        <a:pt x="357023" y="643294"/>
                        <a:pt x="425557" y="629878"/>
                      </a:cubicBezTo>
                      <a:cubicBezTo>
                        <a:pt x="492756" y="616722"/>
                        <a:pt x="580965" y="580224"/>
                        <a:pt x="650147" y="535739"/>
                      </a:cubicBezTo>
                      <a:cubicBezTo>
                        <a:pt x="687998" y="484494"/>
                        <a:pt x="717306" y="427699"/>
                        <a:pt x="714675" y="392326"/>
                      </a:cubicBezTo>
                      <a:cubicBezTo>
                        <a:pt x="709007" y="316133"/>
                        <a:pt x="659903" y="298896"/>
                        <a:pt x="659903" y="298896"/>
                      </a:cubicBezTo>
                      <a:cubicBezTo>
                        <a:pt x="659903" y="298896"/>
                        <a:pt x="692571" y="172946"/>
                        <a:pt x="659418" y="101821"/>
                      </a:cubicBezTo>
                      <a:cubicBezTo>
                        <a:pt x="631081" y="41054"/>
                        <a:pt x="563477" y="3038"/>
                        <a:pt x="503727" y="205"/>
                      </a:cubicBezTo>
                      <a:close/>
                    </a:path>
                  </a:pathLst>
                </a:custGeom>
                <a:solidFill>
                  <a:srgbClr val="f1d1ac"/>
                </a:solidFill>
                <a:ln cap="rnd" w="9525">
                  <a:solidFill>
                    <a:srgbClr val="26262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ru-RU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232" name="Google Shape;1211;p16"/>
                <p:cNvSpPr/>
                <p:nvPr/>
              </p:nvSpPr>
              <p:spPr>
                <a:xfrm>
                  <a:off x="9995400" y="1532520"/>
                  <a:ext cx="156240" cy="156240"/>
                </a:xfrm>
                <a:custGeom>
                  <a:avLst/>
                  <a:gdLst>
                    <a:gd name="textAreaLeft" fmla="*/ 0 w 156240"/>
                    <a:gd name="textAreaRight" fmla="*/ 156600 w 156240"/>
                    <a:gd name="textAreaTop" fmla="*/ 0 h 156240"/>
                    <a:gd name="textAreaBottom" fmla="*/ 156600 h 156240"/>
                  </a:gdLst>
                  <a:ahLst/>
                  <a:rect l="textAreaLeft" t="textAreaTop" r="textAreaRight" b="textAreaBottom"/>
                  <a:pathLst>
                    <a:path w="186687" h="186682">
                      <a:moveTo>
                        <a:pt x="178" y="87664"/>
                      </a:moveTo>
                      <a:cubicBezTo>
                        <a:pt x="3295" y="36212"/>
                        <a:pt x="47582" y="-2958"/>
                        <a:pt x="99034" y="176"/>
                      </a:cubicBezTo>
                      <a:cubicBezTo>
                        <a:pt x="150485" y="3313"/>
                        <a:pt x="189631" y="47567"/>
                        <a:pt x="186513" y="99019"/>
                      </a:cubicBezTo>
                      <a:cubicBezTo>
                        <a:pt x="183356" y="150474"/>
                        <a:pt x="139110" y="189644"/>
                        <a:pt x="87659" y="186507"/>
                      </a:cubicBezTo>
                      <a:cubicBezTo>
                        <a:pt x="36207" y="183370"/>
                        <a:pt x="-2979" y="139119"/>
                        <a:pt x="178" y="87664"/>
                      </a:cubicBezTo>
                      <a:close/>
                    </a:path>
                  </a:pathLst>
                </a:custGeom>
                <a:solidFill>
                  <a:srgbClr val="00000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ru-RU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233" name="Google Shape;1212;p16"/>
                <p:cNvSpPr/>
                <p:nvPr/>
              </p:nvSpPr>
              <p:spPr>
                <a:xfrm>
                  <a:off x="10023480" y="1576080"/>
                  <a:ext cx="48600" cy="48600"/>
                </a:xfrm>
                <a:custGeom>
                  <a:avLst/>
                  <a:gdLst>
                    <a:gd name="textAreaLeft" fmla="*/ 0 w 48600"/>
                    <a:gd name="textAreaRight" fmla="*/ 48960 w 48600"/>
                    <a:gd name="textAreaTop" fmla="*/ 0 h 48600"/>
                    <a:gd name="textAreaBottom" fmla="*/ 48960 h 48600"/>
                  </a:gdLst>
                  <a:ahLst/>
                  <a:rect l="textAreaLeft" t="textAreaTop" r="textAreaRight" b="textAreaBottom"/>
                  <a:pathLst>
                    <a:path w="58481" h="58463">
                      <a:moveTo>
                        <a:pt x="54" y="27452"/>
                      </a:moveTo>
                      <a:cubicBezTo>
                        <a:pt x="1066" y="11341"/>
                        <a:pt x="14910" y="-925"/>
                        <a:pt x="31022" y="55"/>
                      </a:cubicBezTo>
                      <a:cubicBezTo>
                        <a:pt x="47134" y="1038"/>
                        <a:pt x="59399" y="14895"/>
                        <a:pt x="58428" y="31011"/>
                      </a:cubicBezTo>
                      <a:cubicBezTo>
                        <a:pt x="57456" y="47122"/>
                        <a:pt x="43571" y="59388"/>
                        <a:pt x="27460" y="58408"/>
                      </a:cubicBezTo>
                      <a:cubicBezTo>
                        <a:pt x="11348" y="57425"/>
                        <a:pt x="-918" y="43568"/>
                        <a:pt x="54" y="274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4480" bIns="2448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ru-RU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234" name="Google Shape;1213;p16"/>
                <p:cNvSpPr/>
                <p:nvPr/>
              </p:nvSpPr>
              <p:spPr>
                <a:xfrm>
                  <a:off x="10337760" y="1470600"/>
                  <a:ext cx="156240" cy="156240"/>
                </a:xfrm>
                <a:custGeom>
                  <a:avLst/>
                  <a:gdLst>
                    <a:gd name="textAreaLeft" fmla="*/ 0 w 156240"/>
                    <a:gd name="textAreaRight" fmla="*/ 156600 w 156240"/>
                    <a:gd name="textAreaTop" fmla="*/ 0 h 156240"/>
                    <a:gd name="textAreaBottom" fmla="*/ 156600 h 156240"/>
                  </a:gdLst>
                  <a:ahLst/>
                  <a:rect l="textAreaLeft" t="textAreaTop" r="textAreaRight" b="textAreaBottom"/>
                  <a:pathLst>
                    <a:path w="186687" h="186682">
                      <a:moveTo>
                        <a:pt x="174" y="87664"/>
                      </a:moveTo>
                      <a:cubicBezTo>
                        <a:pt x="3331" y="36208"/>
                        <a:pt x="47578" y="-2961"/>
                        <a:pt x="99029" y="176"/>
                      </a:cubicBezTo>
                      <a:cubicBezTo>
                        <a:pt x="150481" y="3309"/>
                        <a:pt x="189667" y="47563"/>
                        <a:pt x="186509" y="99019"/>
                      </a:cubicBezTo>
                      <a:cubicBezTo>
                        <a:pt x="183392" y="150471"/>
                        <a:pt x="139146" y="189640"/>
                        <a:pt x="87694" y="186507"/>
                      </a:cubicBezTo>
                      <a:cubicBezTo>
                        <a:pt x="36243" y="183370"/>
                        <a:pt x="-2943" y="139116"/>
                        <a:pt x="174" y="87664"/>
                      </a:cubicBezTo>
                      <a:close/>
                    </a:path>
                  </a:pathLst>
                </a:custGeom>
                <a:solidFill>
                  <a:srgbClr val="00000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ru-RU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235" name="Google Shape;1214;p16"/>
                <p:cNvSpPr/>
                <p:nvPr/>
              </p:nvSpPr>
              <p:spPr>
                <a:xfrm>
                  <a:off x="10366200" y="1514160"/>
                  <a:ext cx="48600" cy="48600"/>
                </a:xfrm>
                <a:custGeom>
                  <a:avLst/>
                  <a:gdLst>
                    <a:gd name="textAreaLeft" fmla="*/ 0 w 48600"/>
                    <a:gd name="textAreaRight" fmla="*/ 48960 w 48600"/>
                    <a:gd name="textAreaTop" fmla="*/ 0 h 48600"/>
                    <a:gd name="textAreaBottom" fmla="*/ 48960 h 48600"/>
                  </a:gdLst>
                  <a:ahLst/>
                  <a:rect l="textAreaLeft" t="textAreaTop" r="textAreaRight" b="textAreaBottom"/>
                  <a:pathLst>
                    <a:path w="58445" h="58460">
                      <a:moveTo>
                        <a:pt x="54" y="27453"/>
                      </a:moveTo>
                      <a:cubicBezTo>
                        <a:pt x="1026" y="11337"/>
                        <a:pt x="14910" y="-928"/>
                        <a:pt x="31022" y="55"/>
                      </a:cubicBezTo>
                      <a:cubicBezTo>
                        <a:pt x="47133" y="1035"/>
                        <a:pt x="59399" y="14896"/>
                        <a:pt x="58387" y="31007"/>
                      </a:cubicBezTo>
                      <a:cubicBezTo>
                        <a:pt x="57416" y="47123"/>
                        <a:pt x="43571" y="59389"/>
                        <a:pt x="27459" y="58405"/>
                      </a:cubicBezTo>
                      <a:cubicBezTo>
                        <a:pt x="11348" y="57425"/>
                        <a:pt x="-918" y="43564"/>
                        <a:pt x="54" y="2745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4480" bIns="2448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ru-RU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236" name="Google Shape;1215;p16"/>
                <p:cNvSpPr/>
                <p:nvPr/>
              </p:nvSpPr>
              <p:spPr>
                <a:xfrm>
                  <a:off x="10196640" y="1613160"/>
                  <a:ext cx="127800" cy="72360"/>
                </a:xfrm>
                <a:custGeom>
                  <a:avLst/>
                  <a:gdLst>
                    <a:gd name="textAreaLeft" fmla="*/ 0 w 127800"/>
                    <a:gd name="textAreaRight" fmla="*/ 128160 w 127800"/>
                    <a:gd name="textAreaTop" fmla="*/ 0 h 72360"/>
                    <a:gd name="textAreaBottom" fmla="*/ 72720 h 72360"/>
                  </a:gdLst>
                  <a:ahLst/>
                  <a:rect l="textAreaLeft" t="textAreaTop" r="textAreaRight" b="textAreaBottom"/>
                  <a:pathLst>
                    <a:path w="153135" h="86576">
                      <a:moveTo>
                        <a:pt x="77189" y="145"/>
                      </a:moveTo>
                      <a:cubicBezTo>
                        <a:pt x="46140" y="2214"/>
                        <a:pt x="3837" y="27822"/>
                        <a:pt x="234" y="61425"/>
                      </a:cubicBezTo>
                      <a:cubicBezTo>
                        <a:pt x="-697" y="69931"/>
                        <a:pt x="1246" y="77646"/>
                        <a:pt x="4283" y="85504"/>
                      </a:cubicBezTo>
                      <a:cubicBezTo>
                        <a:pt x="4526" y="86366"/>
                        <a:pt x="5416" y="86755"/>
                        <a:pt x="6266" y="86500"/>
                      </a:cubicBezTo>
                      <a:cubicBezTo>
                        <a:pt x="7116" y="86241"/>
                        <a:pt x="7521" y="85382"/>
                        <a:pt x="7238" y="84524"/>
                      </a:cubicBezTo>
                      <a:cubicBezTo>
                        <a:pt x="5983" y="78476"/>
                        <a:pt x="5295" y="72894"/>
                        <a:pt x="6307" y="66737"/>
                      </a:cubicBezTo>
                      <a:cubicBezTo>
                        <a:pt x="11448" y="35623"/>
                        <a:pt x="48326" y="25709"/>
                        <a:pt x="74679" y="22369"/>
                      </a:cubicBezTo>
                      <a:cubicBezTo>
                        <a:pt x="82371" y="21398"/>
                        <a:pt x="90022" y="19714"/>
                        <a:pt x="97794" y="19710"/>
                      </a:cubicBezTo>
                      <a:cubicBezTo>
                        <a:pt x="118561" y="19701"/>
                        <a:pt x="139895" y="28713"/>
                        <a:pt x="145926" y="50253"/>
                      </a:cubicBezTo>
                      <a:cubicBezTo>
                        <a:pt x="147910" y="57268"/>
                        <a:pt x="147829" y="64352"/>
                        <a:pt x="147546" y="71566"/>
                      </a:cubicBezTo>
                      <a:cubicBezTo>
                        <a:pt x="147424" y="72643"/>
                        <a:pt x="148072" y="73574"/>
                        <a:pt x="149165" y="73699"/>
                      </a:cubicBezTo>
                      <a:cubicBezTo>
                        <a:pt x="150218" y="73825"/>
                        <a:pt x="151189" y="72874"/>
                        <a:pt x="151311" y="71797"/>
                      </a:cubicBezTo>
                      <a:cubicBezTo>
                        <a:pt x="153092" y="62365"/>
                        <a:pt x="154063" y="53111"/>
                        <a:pt x="151877" y="43638"/>
                      </a:cubicBezTo>
                      <a:cubicBezTo>
                        <a:pt x="146534" y="21017"/>
                        <a:pt x="126090" y="7982"/>
                        <a:pt x="104636" y="2979"/>
                      </a:cubicBezTo>
                      <a:cubicBezTo>
                        <a:pt x="95770" y="906"/>
                        <a:pt x="86338" y="-462"/>
                        <a:pt x="77189" y="145"/>
                      </a:cubicBezTo>
                      <a:close/>
                    </a:path>
                  </a:pathLst>
                </a:custGeom>
                <a:solidFill>
                  <a:srgbClr val="00000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6360" bIns="36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ru-RU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237" name="Google Shape;1216;p16"/>
                <p:cNvSpPr/>
                <p:nvPr/>
              </p:nvSpPr>
              <p:spPr>
                <a:xfrm>
                  <a:off x="10280880" y="1668240"/>
                  <a:ext cx="13680" cy="37440"/>
                </a:xfrm>
                <a:custGeom>
                  <a:avLst/>
                  <a:gdLst>
                    <a:gd name="textAreaLeft" fmla="*/ 0 w 13680"/>
                    <a:gd name="textAreaRight" fmla="*/ 14040 w 13680"/>
                    <a:gd name="textAreaTop" fmla="*/ 0 h 37440"/>
                    <a:gd name="textAreaBottom" fmla="*/ 37800 h 37440"/>
                  </a:gdLst>
                  <a:ahLst/>
                  <a:rect l="textAreaLeft" t="textAreaTop" r="textAreaRight" b="textAreaBottom"/>
                  <a:pathLst>
                    <a:path w="16820" h="45224">
                      <a:moveTo>
                        <a:pt x="117" y="22108"/>
                      </a:moveTo>
                      <a:cubicBezTo>
                        <a:pt x="886" y="9624"/>
                        <a:pt x="5217" y="-270"/>
                        <a:pt x="9792" y="6"/>
                      </a:cubicBezTo>
                      <a:cubicBezTo>
                        <a:pt x="14366" y="285"/>
                        <a:pt x="17443" y="10632"/>
                        <a:pt x="16714" y="23120"/>
                      </a:cubicBezTo>
                      <a:cubicBezTo>
                        <a:pt x="15945" y="35605"/>
                        <a:pt x="11614" y="45498"/>
                        <a:pt x="7039" y="45219"/>
                      </a:cubicBezTo>
                      <a:cubicBezTo>
                        <a:pt x="2465" y="44940"/>
                        <a:pt x="-652" y="34593"/>
                        <a:pt x="117" y="22108"/>
                      </a:cubicBezTo>
                      <a:close/>
                    </a:path>
                  </a:pathLst>
                </a:custGeom>
                <a:solidFill>
                  <a:srgbClr val="00000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8720" bIns="1872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ru-RU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238" name="Google Shape;1217;p16"/>
                <p:cNvSpPr/>
                <p:nvPr/>
              </p:nvSpPr>
              <p:spPr>
                <a:xfrm>
                  <a:off x="10233360" y="1675800"/>
                  <a:ext cx="18000" cy="3564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35640"/>
                    <a:gd name="textAreaBottom" fmla="*/ 36000 h 35640"/>
                  </a:gdLst>
                  <a:ahLst/>
                  <a:rect l="textAreaLeft" t="textAreaTop" r="textAreaRight" b="textAreaBottom"/>
                  <a:pathLst>
                    <a:path w="21791" h="43048">
                      <a:moveTo>
                        <a:pt x="3083" y="24305"/>
                      </a:moveTo>
                      <a:cubicBezTo>
                        <a:pt x="-1127" y="12517"/>
                        <a:pt x="-1005" y="1721"/>
                        <a:pt x="3326" y="182"/>
                      </a:cubicBezTo>
                      <a:cubicBezTo>
                        <a:pt x="7617" y="-1352"/>
                        <a:pt x="14539" y="6959"/>
                        <a:pt x="18709" y="18743"/>
                      </a:cubicBezTo>
                      <a:cubicBezTo>
                        <a:pt x="22919" y="30531"/>
                        <a:pt x="22797" y="41332"/>
                        <a:pt x="18466" y="42866"/>
                      </a:cubicBezTo>
                      <a:cubicBezTo>
                        <a:pt x="14135" y="44400"/>
                        <a:pt x="7252" y="36089"/>
                        <a:pt x="3083" y="24305"/>
                      </a:cubicBezTo>
                      <a:close/>
                    </a:path>
                  </a:pathLst>
                </a:custGeom>
                <a:solidFill>
                  <a:srgbClr val="00000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8000" bIns="180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ru-RU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239" name="Google Shape;1218;p16"/>
                <p:cNvSpPr/>
                <p:nvPr/>
              </p:nvSpPr>
              <p:spPr>
                <a:xfrm>
                  <a:off x="10069200" y="1730160"/>
                  <a:ext cx="431640" cy="168120"/>
                </a:xfrm>
                <a:custGeom>
                  <a:avLst/>
                  <a:gdLst>
                    <a:gd name="textAreaLeft" fmla="*/ 0 w 431640"/>
                    <a:gd name="textAreaRight" fmla="*/ 432000 w 431640"/>
                    <a:gd name="textAreaTop" fmla="*/ 0 h 168120"/>
                    <a:gd name="textAreaBottom" fmla="*/ 168480 h 168120"/>
                  </a:gdLst>
                  <a:ahLst/>
                  <a:rect l="textAreaLeft" t="textAreaTop" r="textAreaRight" b="textAreaBottom"/>
                  <a:pathLst>
                    <a:path w="515681" h="201191">
                      <a:moveTo>
                        <a:pt x="20166" y="85603"/>
                      </a:moveTo>
                      <a:cubicBezTo>
                        <a:pt x="5309" y="88360"/>
                        <a:pt x="-4811" y="100290"/>
                        <a:pt x="2354" y="104710"/>
                      </a:cubicBezTo>
                      <a:cubicBezTo>
                        <a:pt x="10369" y="109641"/>
                        <a:pt x="14215" y="94303"/>
                        <a:pt x="34415" y="100266"/>
                      </a:cubicBezTo>
                      <a:cubicBezTo>
                        <a:pt x="54615" y="106233"/>
                        <a:pt x="88701" y="119883"/>
                        <a:pt x="108577" y="131849"/>
                      </a:cubicBezTo>
                      <a:cubicBezTo>
                        <a:pt x="131894" y="145892"/>
                        <a:pt x="174035" y="205816"/>
                        <a:pt x="261556" y="200906"/>
                      </a:cubicBezTo>
                      <a:cubicBezTo>
                        <a:pt x="269085" y="200481"/>
                        <a:pt x="297422" y="195461"/>
                        <a:pt x="305397" y="192988"/>
                      </a:cubicBezTo>
                      <a:cubicBezTo>
                        <a:pt x="389072" y="166979"/>
                        <a:pt x="407612" y="96084"/>
                        <a:pt x="424533" y="74779"/>
                      </a:cubicBezTo>
                      <a:cubicBezTo>
                        <a:pt x="438985" y="56619"/>
                        <a:pt x="466148" y="31905"/>
                        <a:pt x="482988" y="19246"/>
                      </a:cubicBezTo>
                      <a:cubicBezTo>
                        <a:pt x="499828" y="6588"/>
                        <a:pt x="508775" y="19623"/>
                        <a:pt x="514564" y="12199"/>
                      </a:cubicBezTo>
                      <a:cubicBezTo>
                        <a:pt x="519745" y="5544"/>
                        <a:pt x="506062" y="-2091"/>
                        <a:pt x="491206" y="528"/>
                      </a:cubicBezTo>
                      <a:cubicBezTo>
                        <a:pt x="486227" y="1398"/>
                        <a:pt x="481247" y="3325"/>
                        <a:pt x="476592" y="6932"/>
                      </a:cubicBezTo>
                      <a:cubicBezTo>
                        <a:pt x="451453" y="26549"/>
                        <a:pt x="389719" y="83595"/>
                        <a:pt x="290297" y="103334"/>
                      </a:cubicBezTo>
                      <a:cubicBezTo>
                        <a:pt x="282444" y="104893"/>
                        <a:pt x="251516" y="110467"/>
                        <a:pt x="244311" y="111637"/>
                      </a:cubicBezTo>
                      <a:cubicBezTo>
                        <a:pt x="144281" y="127922"/>
                        <a:pt x="66476" y="96080"/>
                        <a:pt x="36075" y="86502"/>
                      </a:cubicBezTo>
                      <a:cubicBezTo>
                        <a:pt x="30448" y="84741"/>
                        <a:pt x="25105" y="84685"/>
                        <a:pt x="20166" y="85603"/>
                      </a:cubicBezTo>
                      <a:close/>
                    </a:path>
                  </a:pathLst>
                </a:custGeom>
                <a:solidFill>
                  <a:srgbClr val="00000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ru-RU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</p:grpSp>
          <p:sp>
            <p:nvSpPr>
              <p:cNvPr id="240" name="Google Shape;1219;p16"/>
              <p:cNvSpPr/>
              <p:nvPr/>
            </p:nvSpPr>
            <p:spPr>
              <a:xfrm>
                <a:off x="10227960" y="1851120"/>
                <a:ext cx="141480" cy="38160"/>
              </a:xfrm>
              <a:custGeom>
                <a:avLst/>
                <a:gdLst>
                  <a:gd name="textAreaLeft" fmla="*/ 0 w 141480"/>
                  <a:gd name="textAreaRight" fmla="*/ 141840 w 141480"/>
                  <a:gd name="textAreaTop" fmla="*/ 0 h 38160"/>
                  <a:gd name="textAreaBottom" fmla="*/ 38520 h 38160"/>
                </a:gdLst>
                <a:ahLst/>
                <a:rect l="textAreaLeft" t="textAreaTop" r="textAreaRight" b="textAreaBottom"/>
                <a:pathLst>
                  <a:path w="169251" h="46016">
                    <a:moveTo>
                      <a:pt x="0" y="32307"/>
                    </a:moveTo>
                    <a:cubicBezTo>
                      <a:pt x="0" y="32307"/>
                      <a:pt x="43922" y="11038"/>
                      <a:pt x="81691" y="3116"/>
                    </a:cubicBezTo>
                    <a:cubicBezTo>
                      <a:pt x="119460" y="-4802"/>
                      <a:pt x="169252" y="4869"/>
                      <a:pt x="169252" y="4869"/>
                    </a:cubicBezTo>
                    <a:cubicBezTo>
                      <a:pt x="169252" y="4869"/>
                      <a:pt x="146704" y="32930"/>
                      <a:pt x="91609" y="43205"/>
                    </a:cubicBezTo>
                    <a:cubicBezTo>
                      <a:pt x="36554" y="53475"/>
                      <a:pt x="0" y="32307"/>
                      <a:pt x="0" y="32307"/>
                    </a:cubicBezTo>
                    <a:close/>
                  </a:path>
                </a:pathLst>
              </a:custGeom>
              <a:solidFill>
                <a:srgbClr val="e7507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9080" bIns="190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241" name="Google Shape;1220;p16"/>
            <p:cNvSpPr/>
            <p:nvPr/>
          </p:nvSpPr>
          <p:spPr>
            <a:xfrm>
              <a:off x="9750240" y="203760"/>
              <a:ext cx="1244160" cy="302400"/>
            </a:xfrm>
            <a:custGeom>
              <a:avLst/>
              <a:gdLst>
                <a:gd name="textAreaLeft" fmla="*/ 0 w 1244160"/>
                <a:gd name="textAreaRight" fmla="*/ 1244520 w 1244160"/>
                <a:gd name="textAreaTop" fmla="*/ 0 h 302400"/>
                <a:gd name="textAreaBottom" fmla="*/ 302760 h 302400"/>
              </a:gdLst>
              <a:ahLst/>
              <a:rect l="textAreaLeft" t="textAreaTop" r="textAreaRight" b="textAreaBottom"/>
              <a:pathLst>
                <a:path w="1484974" h="361494">
                  <a:moveTo>
                    <a:pt x="1484974" y="132120"/>
                  </a:moveTo>
                  <a:cubicBezTo>
                    <a:pt x="1484974" y="132120"/>
                    <a:pt x="1295522" y="136350"/>
                    <a:pt x="1157198" y="101051"/>
                  </a:cubicBezTo>
                  <a:cubicBezTo>
                    <a:pt x="1018873" y="65748"/>
                    <a:pt x="1040935" y="16005"/>
                    <a:pt x="917953" y="2071"/>
                  </a:cubicBezTo>
                  <a:cubicBezTo>
                    <a:pt x="794971" y="-11863"/>
                    <a:pt x="790437" y="48529"/>
                    <a:pt x="641993" y="63150"/>
                  </a:cubicBezTo>
                  <a:cubicBezTo>
                    <a:pt x="493548" y="77773"/>
                    <a:pt x="449342" y="50771"/>
                    <a:pt x="288834" y="99650"/>
                  </a:cubicBezTo>
                  <a:cubicBezTo>
                    <a:pt x="128366" y="148531"/>
                    <a:pt x="0" y="258676"/>
                    <a:pt x="0" y="258676"/>
                  </a:cubicBezTo>
                  <a:lnTo>
                    <a:pt x="156379" y="361495"/>
                  </a:lnTo>
                  <a:cubicBezTo>
                    <a:pt x="156379" y="361495"/>
                    <a:pt x="231391" y="223620"/>
                    <a:pt x="372994" y="180851"/>
                  </a:cubicBezTo>
                  <a:cubicBezTo>
                    <a:pt x="514558" y="138079"/>
                    <a:pt x="698504" y="168152"/>
                    <a:pt x="698504" y="168152"/>
                  </a:cubicBezTo>
                  <a:lnTo>
                    <a:pt x="891883" y="138516"/>
                  </a:lnTo>
                  <a:cubicBezTo>
                    <a:pt x="891883" y="138516"/>
                    <a:pt x="955155" y="184863"/>
                    <a:pt x="1027333" y="217726"/>
                  </a:cubicBezTo>
                  <a:cubicBezTo>
                    <a:pt x="1099512" y="250588"/>
                    <a:pt x="1180595" y="269963"/>
                    <a:pt x="1180595" y="269963"/>
                  </a:cubicBezTo>
                  <a:lnTo>
                    <a:pt x="1484974" y="132120"/>
                  </a:lnTo>
                  <a:close/>
                </a:path>
              </a:pathLst>
            </a:custGeom>
            <a:solidFill>
              <a:srgbClr val="847938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2" name="Google Shape;1221;p16"/>
            <p:cNvSpPr/>
            <p:nvPr/>
          </p:nvSpPr>
          <p:spPr>
            <a:xfrm>
              <a:off x="9630360" y="-46800"/>
              <a:ext cx="2684160" cy="681120"/>
            </a:xfrm>
            <a:custGeom>
              <a:avLst/>
              <a:gdLst>
                <a:gd name="textAreaLeft" fmla="*/ 0 w 2684160"/>
                <a:gd name="textAreaRight" fmla="*/ 2684520 w 2684160"/>
                <a:gd name="textAreaTop" fmla="*/ 0 h 681120"/>
                <a:gd name="textAreaBottom" fmla="*/ 681480 h 681120"/>
              </a:gdLst>
              <a:ahLst/>
              <a:rect l="textAreaLeft" t="textAreaTop" r="textAreaRight" b="textAreaBottom"/>
              <a:pathLst>
                <a:path w="3203531" h="813335">
                  <a:moveTo>
                    <a:pt x="3203532" y="17226"/>
                  </a:moveTo>
                  <a:cubicBezTo>
                    <a:pt x="3203532" y="17226"/>
                    <a:pt x="2860170" y="271276"/>
                    <a:pt x="2598621" y="388695"/>
                  </a:cubicBezTo>
                  <a:cubicBezTo>
                    <a:pt x="2337031" y="506111"/>
                    <a:pt x="1905905" y="428703"/>
                    <a:pt x="1905905" y="428703"/>
                  </a:cubicBezTo>
                  <a:cubicBezTo>
                    <a:pt x="1905905" y="428703"/>
                    <a:pt x="1656500" y="527643"/>
                    <a:pt x="1507651" y="522146"/>
                  </a:cubicBezTo>
                  <a:cubicBezTo>
                    <a:pt x="1358802" y="516652"/>
                    <a:pt x="1267274" y="645273"/>
                    <a:pt x="1202949" y="656475"/>
                  </a:cubicBezTo>
                  <a:cubicBezTo>
                    <a:pt x="1138665" y="667672"/>
                    <a:pt x="957470" y="621175"/>
                    <a:pt x="860842" y="674626"/>
                  </a:cubicBezTo>
                  <a:cubicBezTo>
                    <a:pt x="764172" y="728074"/>
                    <a:pt x="474853" y="842296"/>
                    <a:pt x="397210" y="806526"/>
                  </a:cubicBezTo>
                  <a:cubicBezTo>
                    <a:pt x="319527" y="770757"/>
                    <a:pt x="250708" y="636121"/>
                    <a:pt x="68421" y="682172"/>
                  </a:cubicBezTo>
                  <a:cubicBezTo>
                    <a:pt x="10654" y="696774"/>
                    <a:pt x="5554" y="642565"/>
                    <a:pt x="331" y="619013"/>
                  </a:cubicBezTo>
                  <a:cubicBezTo>
                    <a:pt x="-3514" y="601623"/>
                    <a:pt x="26806" y="574330"/>
                    <a:pt x="54576" y="550260"/>
                  </a:cubicBezTo>
                  <a:cubicBezTo>
                    <a:pt x="119954" y="493590"/>
                    <a:pt x="275483" y="594761"/>
                    <a:pt x="335476" y="609986"/>
                  </a:cubicBezTo>
                  <a:cubicBezTo>
                    <a:pt x="395469" y="625211"/>
                    <a:pt x="320984" y="657381"/>
                    <a:pt x="552253" y="653835"/>
                  </a:cubicBezTo>
                  <a:cubicBezTo>
                    <a:pt x="599697" y="653107"/>
                    <a:pt x="628924" y="655236"/>
                    <a:pt x="661309" y="646581"/>
                  </a:cubicBezTo>
                  <a:cubicBezTo>
                    <a:pt x="786720" y="613062"/>
                    <a:pt x="831735" y="521178"/>
                    <a:pt x="1024791" y="529177"/>
                  </a:cubicBezTo>
                  <a:cubicBezTo>
                    <a:pt x="1267719" y="539245"/>
                    <a:pt x="1431384" y="434038"/>
                    <a:pt x="1431384" y="434038"/>
                  </a:cubicBezTo>
                  <a:lnTo>
                    <a:pt x="1566228" y="343546"/>
                  </a:lnTo>
                  <a:cubicBezTo>
                    <a:pt x="1566228" y="343546"/>
                    <a:pt x="1509109" y="288825"/>
                    <a:pt x="1490770" y="235139"/>
                  </a:cubicBezTo>
                  <a:cubicBezTo>
                    <a:pt x="1472432" y="181454"/>
                    <a:pt x="1381593" y="136382"/>
                    <a:pt x="1381593" y="136382"/>
                  </a:cubicBezTo>
                  <a:lnTo>
                    <a:pt x="1299780" y="6038"/>
                  </a:lnTo>
                  <a:lnTo>
                    <a:pt x="1545663" y="4043"/>
                  </a:lnTo>
                  <a:lnTo>
                    <a:pt x="1680020" y="178359"/>
                  </a:lnTo>
                  <a:cubicBezTo>
                    <a:pt x="1680020" y="178359"/>
                    <a:pt x="1934607" y="280428"/>
                    <a:pt x="2066454" y="300614"/>
                  </a:cubicBezTo>
                  <a:cubicBezTo>
                    <a:pt x="2198302" y="320799"/>
                    <a:pt x="2265703" y="295570"/>
                    <a:pt x="2427507" y="259911"/>
                  </a:cubicBezTo>
                  <a:cubicBezTo>
                    <a:pt x="2589310" y="224252"/>
                    <a:pt x="2850374" y="0"/>
                    <a:pt x="2850374" y="0"/>
                  </a:cubicBezTo>
                  <a:lnTo>
                    <a:pt x="3203532" y="17226"/>
                  </a:lnTo>
                  <a:close/>
                </a:path>
              </a:pathLst>
            </a:custGeom>
            <a:solidFill>
              <a:srgbClr val="847938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3" name="Google Shape;1222;p16"/>
            <p:cNvSpPr/>
            <p:nvPr/>
          </p:nvSpPr>
          <p:spPr>
            <a:xfrm>
              <a:off x="10276200" y="342000"/>
              <a:ext cx="377280" cy="349560"/>
            </a:xfrm>
            <a:custGeom>
              <a:avLst/>
              <a:gdLst>
                <a:gd name="textAreaLeft" fmla="*/ 0 w 377280"/>
                <a:gd name="textAreaRight" fmla="*/ 377640 w 377280"/>
                <a:gd name="textAreaTop" fmla="*/ 0 h 349560"/>
                <a:gd name="textAreaBottom" fmla="*/ 349920 h 349560"/>
              </a:gdLst>
              <a:ahLst/>
              <a:rect l="textAreaLeft" t="textAreaTop" r="textAreaRight" b="textAreaBottom"/>
              <a:pathLst>
                <a:path w="450586" h="417758">
                  <a:moveTo>
                    <a:pt x="0" y="47862"/>
                  </a:moveTo>
                  <a:cubicBezTo>
                    <a:pt x="0" y="47862"/>
                    <a:pt x="123428" y="-4950"/>
                    <a:pt x="217587" y="378"/>
                  </a:cubicBezTo>
                  <a:cubicBezTo>
                    <a:pt x="301424" y="5118"/>
                    <a:pt x="367854" y="39009"/>
                    <a:pt x="399793" y="106625"/>
                  </a:cubicBezTo>
                  <a:cubicBezTo>
                    <a:pt x="418090" y="145321"/>
                    <a:pt x="409225" y="220268"/>
                    <a:pt x="410764" y="265186"/>
                  </a:cubicBezTo>
                  <a:cubicBezTo>
                    <a:pt x="413152" y="334145"/>
                    <a:pt x="487273" y="379424"/>
                    <a:pt x="427077" y="414205"/>
                  </a:cubicBezTo>
                  <a:cubicBezTo>
                    <a:pt x="396676" y="431754"/>
                    <a:pt x="349475" y="382419"/>
                    <a:pt x="331582" y="307788"/>
                  </a:cubicBezTo>
                  <a:cubicBezTo>
                    <a:pt x="319438" y="257073"/>
                    <a:pt x="334051" y="185393"/>
                    <a:pt x="325469" y="151105"/>
                  </a:cubicBezTo>
                  <a:cubicBezTo>
                    <a:pt x="304581" y="67447"/>
                    <a:pt x="204430" y="55343"/>
                    <a:pt x="110555" y="100929"/>
                  </a:cubicBezTo>
                </a:path>
              </a:pathLst>
            </a:custGeom>
            <a:solidFill>
              <a:srgbClr val="a97551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4" name="Google Shape;1223;p16"/>
            <p:cNvSpPr/>
            <p:nvPr/>
          </p:nvSpPr>
          <p:spPr>
            <a:xfrm>
              <a:off x="10147320" y="374760"/>
              <a:ext cx="261000" cy="205560"/>
            </a:xfrm>
            <a:custGeom>
              <a:avLst/>
              <a:gdLst>
                <a:gd name="textAreaLeft" fmla="*/ 0 w 261000"/>
                <a:gd name="textAreaRight" fmla="*/ 261360 w 261000"/>
                <a:gd name="textAreaTop" fmla="*/ 0 h 205560"/>
                <a:gd name="textAreaBottom" fmla="*/ 205920 h 205560"/>
              </a:gdLst>
              <a:ahLst/>
              <a:rect l="textAreaLeft" t="textAreaTop" r="textAreaRight" b="textAreaBottom"/>
              <a:pathLst>
                <a:path w="312074" h="245934">
                  <a:moveTo>
                    <a:pt x="0" y="76179"/>
                  </a:moveTo>
                  <a:cubicBezTo>
                    <a:pt x="53314" y="665"/>
                    <a:pt x="167714" y="-22470"/>
                    <a:pt x="238637" y="23828"/>
                  </a:cubicBezTo>
                  <a:cubicBezTo>
                    <a:pt x="309601" y="70127"/>
                    <a:pt x="342998" y="239622"/>
                    <a:pt x="274908" y="245759"/>
                  </a:cubicBezTo>
                  <a:cubicBezTo>
                    <a:pt x="221109" y="250612"/>
                    <a:pt x="220299" y="153648"/>
                    <a:pt x="198723" y="114527"/>
                  </a:cubicBezTo>
                  <a:cubicBezTo>
                    <a:pt x="174434" y="70447"/>
                    <a:pt x="94119" y="84995"/>
                    <a:pt x="69911" y="124355"/>
                  </a:cubicBezTo>
                </a:path>
              </a:pathLst>
            </a:custGeom>
            <a:solidFill>
              <a:srgbClr val="a97551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91560" y="1880280"/>
            <a:ext cx="10825200" cy="36396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rmAutofit/>
          </a:bodyPr>
          <a:p>
            <a:pPr indent="0">
              <a:buNone/>
            </a:pPr>
            <a:r>
              <a:rPr b="0" lang="ru-RU" sz="6400" spc="-1" strike="noStrike">
                <a:solidFill>
                  <a:srgbClr val="000000"/>
                </a:solidFill>
                <a:latin typeface="Arial"/>
              </a:rPr>
              <a:t>Для правки текста </a:t>
            </a:r>
            <a:r>
              <a:rPr b="0" lang="ru-RU" sz="6400" spc="-1" strike="noStrike">
                <a:solidFill>
                  <a:srgbClr val="000000"/>
                </a:solidFill>
                <a:latin typeface="Arial"/>
              </a:rPr>
              <a:t>заглавия щёлкните </a:t>
            </a:r>
            <a:r>
              <a:rPr b="0" lang="ru-RU" sz="6400" spc="-1" strike="noStrike">
                <a:solidFill>
                  <a:srgbClr val="000000"/>
                </a:solidFill>
                <a:latin typeface="Arial"/>
              </a:rPr>
              <a:t>мышью</a:t>
            </a:r>
            <a:endParaRPr b="0" lang="ru-RU" sz="6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sldNum" idx="2"/>
          </p:nvPr>
        </p:nvSpPr>
        <p:spPr>
          <a:xfrm>
            <a:off x="11296440" y="6217560"/>
            <a:ext cx="73152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lt1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CB08EFB-A146-4EA1-9025-54F868EEBF5C}" type="slidenum">
              <a:rPr b="0" lang="en" sz="1300" spc="-1" strike="noStrike">
                <a:solidFill>
                  <a:schemeClr val="lt1"/>
                </a:solidFill>
                <a:latin typeface="Arial"/>
                <a:ea typeface="Arial"/>
              </a:rPr>
              <a:t>&lt;номер&gt;</a:t>
            </a:fld>
            <a:endParaRPr b="0" lang="ru-RU" sz="13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уровень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уровен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ь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структ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сто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й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уро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вен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ь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стр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укт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ур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е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ь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м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о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й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о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е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н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ь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>
              <a:gd name="textAreaLeft" fmla="*/ 0 w 1131120"/>
              <a:gd name="textAreaRight" fmla="*/ 1131480 w 1131120"/>
              <a:gd name="textAreaTop" fmla="*/ 0 h 114120"/>
              <a:gd name="textAreaBottom" fmla="*/ 114480 h 114120"/>
            </a:gdLst>
            <a:ahLst/>
            <a:rect l="textAreaLeft" t="textAreaTop" r="textAreaRight" b="textAreaBottom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249" name="PlaceHolder 1"/>
          <p:cNvSpPr>
            <a:spLocks noGrp="1"/>
          </p:cNvSpPr>
          <p:nvPr>
            <p:ph type="body"/>
          </p:nvPr>
        </p:nvSpPr>
        <p:spPr>
          <a:xfrm>
            <a:off x="18720" y="0"/>
            <a:ext cx="12191760" cy="685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уровень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уровень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структу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сто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й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уро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вен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ь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стр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укту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ь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й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ь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0" y="5659920"/>
            <a:ext cx="12191760" cy="806400"/>
          </a:xfrm>
          <a:prstGeom prst="rect">
            <a:avLst/>
          </a:prstGeom>
          <a:solidFill>
            <a:srgbClr val="000000">
              <a:alpha val="35000"/>
            </a:srgbClr>
          </a:solidFill>
          <a:ln w="0">
            <a:noFill/>
          </a:ln>
        </p:spPr>
        <p:txBody>
          <a:bodyPr lIns="122040" rIns="122040" tIns="122040" bIns="122040" anchor="ctr">
            <a:normAutofit fontScale="306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Для 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правки 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структур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ы 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щёлкнит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е 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мышью</a:t>
            </a:r>
            <a:endParaRPr b="0" lang="ru-RU" sz="49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Второй 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уровен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ь 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структу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ры</a:t>
            </a:r>
            <a:endParaRPr b="0" lang="ru-RU" sz="49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Трети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й 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урове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нь 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струк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туры</a:t>
            </a:r>
            <a:endParaRPr b="0" lang="ru-RU" sz="49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Чет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вёрт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ый 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уро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вен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ь 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стру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ктур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ы</a:t>
            </a:r>
            <a:endParaRPr b="0" lang="ru-RU" sz="49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Пя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ты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й 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ур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ов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ен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ь 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ст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ру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кт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ур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ы</a:t>
            </a:r>
            <a:endParaRPr b="0" lang="ru-RU" sz="49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Ш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е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с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о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й 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у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о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в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е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н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ь 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с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у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к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у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ы</a:t>
            </a:r>
            <a:endParaRPr b="0" lang="ru-RU" sz="49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С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е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д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ь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м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о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й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у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о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в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е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н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ь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с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у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к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у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ru-RU" sz="4900" spc="-1" strike="noStrike">
                <a:solidFill>
                  <a:srgbClr val="000000"/>
                </a:solidFill>
                <a:latin typeface="Arial"/>
              </a:rPr>
              <a:t>ы</a:t>
            </a:r>
            <a:endParaRPr b="0" lang="ru-RU" sz="4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sldNum" idx="3"/>
          </p:nvPr>
        </p:nvSpPr>
        <p:spPr>
          <a:xfrm>
            <a:off x="11296440" y="6217560"/>
            <a:ext cx="73152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lt1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030D139-ACFD-4323-9A7B-5A6744B7B84E}" type="slidenum">
              <a:rPr b="0" lang="en" sz="1300" spc="-1" strike="noStrike">
                <a:solidFill>
                  <a:schemeClr val="lt1"/>
                </a:solidFill>
                <a:latin typeface="Arial"/>
                <a:ea typeface="Arial"/>
              </a:rPr>
              <a:t>&lt;номер&gt;</a:t>
            </a:fld>
            <a:endParaRPr b="0" lang="ru-RU" sz="13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>
              <a:gd name="textAreaLeft" fmla="*/ 0 w 1131120"/>
              <a:gd name="textAreaRight" fmla="*/ 1131480 w 1131120"/>
              <a:gd name="textAreaTop" fmla="*/ 0 h 114120"/>
              <a:gd name="textAreaBottom" fmla="*/ 114480 h 114120"/>
            </a:gdLst>
            <a:ahLst/>
            <a:rect l="textAreaLeft" t="textAreaTop" r="textAreaRight" b="textAreaBottom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254" name="Google Shape;1319;p19"/>
          <p:cNvSpPr/>
          <p:nvPr/>
        </p:nvSpPr>
        <p:spPr>
          <a:xfrm flipH="1">
            <a:off x="-43200" y="4186440"/>
            <a:ext cx="5013360" cy="2219040"/>
          </a:xfrm>
          <a:custGeom>
            <a:avLst/>
            <a:gdLst>
              <a:gd name="textAreaLeft" fmla="*/ 360 w 5013360"/>
              <a:gd name="textAreaRight" fmla="*/ 5014080 w 5013360"/>
              <a:gd name="textAreaTop" fmla="*/ 0 h 2219040"/>
              <a:gd name="textAreaBottom" fmla="*/ 2219400 h 2219040"/>
            </a:gdLst>
            <a:ahLst/>
            <a:rect l="textAreaLeft" t="textAreaTop" r="textAreaRight" b="textAreaBottom"/>
            <a:pathLst>
              <a:path w="6891656" h="3050841">
                <a:moveTo>
                  <a:pt x="6674374" y="68"/>
                </a:moveTo>
                <a:cubicBezTo>
                  <a:pt x="6790387" y="-2243"/>
                  <a:pt x="6881348" y="54229"/>
                  <a:pt x="6891656" y="60898"/>
                </a:cubicBezTo>
                <a:lnTo>
                  <a:pt x="6891656" y="3050841"/>
                </a:lnTo>
                <a:lnTo>
                  <a:pt x="0" y="3050841"/>
                </a:lnTo>
                <a:lnTo>
                  <a:pt x="16887" y="3016614"/>
                </a:lnTo>
                <a:cubicBezTo>
                  <a:pt x="75476" y="2904075"/>
                  <a:pt x="261498" y="2601557"/>
                  <a:pt x="643651" y="2490837"/>
                </a:cubicBezTo>
                <a:cubicBezTo>
                  <a:pt x="995906" y="2388690"/>
                  <a:pt x="1287656" y="2515362"/>
                  <a:pt x="1362984" y="2550803"/>
                </a:cubicBezTo>
                <a:cubicBezTo>
                  <a:pt x="1373765" y="2534228"/>
                  <a:pt x="1451924" y="2419415"/>
                  <a:pt x="1602717" y="2400953"/>
                </a:cubicBezTo>
                <a:cubicBezTo>
                  <a:pt x="1694217" y="2390846"/>
                  <a:pt x="1785972" y="2417798"/>
                  <a:pt x="1857407" y="2475878"/>
                </a:cubicBezTo>
                <a:cubicBezTo>
                  <a:pt x="1830456" y="2250296"/>
                  <a:pt x="1926268" y="2034953"/>
                  <a:pt x="2097140" y="1936850"/>
                </a:cubicBezTo>
                <a:cubicBezTo>
                  <a:pt x="2329326" y="1802901"/>
                  <a:pt x="2680233" y="1896423"/>
                  <a:pt x="2846388" y="2191540"/>
                </a:cubicBezTo>
                <a:cubicBezTo>
                  <a:pt x="2861279" y="2151788"/>
                  <a:pt x="2892044" y="2120120"/>
                  <a:pt x="2931286" y="2104083"/>
                </a:cubicBezTo>
                <a:cubicBezTo>
                  <a:pt x="2976120" y="2088183"/>
                  <a:pt x="3025790" y="2093706"/>
                  <a:pt x="3066043" y="2119040"/>
                </a:cubicBezTo>
                <a:cubicBezTo>
                  <a:pt x="2866332" y="1750616"/>
                  <a:pt x="3021977" y="1311848"/>
                  <a:pt x="3330705" y="1165098"/>
                </a:cubicBezTo>
                <a:cubicBezTo>
                  <a:pt x="3659915" y="1008510"/>
                  <a:pt x="4131160" y="1199192"/>
                  <a:pt x="4259854" y="1629605"/>
                </a:cubicBezTo>
                <a:cubicBezTo>
                  <a:pt x="4338551" y="1538914"/>
                  <a:pt x="4459698" y="1504550"/>
                  <a:pt x="4561979" y="1542148"/>
                </a:cubicBezTo>
                <a:cubicBezTo>
                  <a:pt x="4669784" y="1582575"/>
                  <a:pt x="4710212" y="1685259"/>
                  <a:pt x="4716814" y="1701969"/>
                </a:cubicBezTo>
                <a:cubicBezTo>
                  <a:pt x="4770205" y="1637152"/>
                  <a:pt x="4866004" y="1627987"/>
                  <a:pt x="4930808" y="1681351"/>
                </a:cubicBezTo>
                <a:cubicBezTo>
                  <a:pt x="4931078" y="1681620"/>
                  <a:pt x="4931348" y="1681756"/>
                  <a:pt x="4931618" y="1682025"/>
                </a:cubicBezTo>
                <a:cubicBezTo>
                  <a:pt x="4845400" y="1466414"/>
                  <a:pt x="4950349" y="1221695"/>
                  <a:pt x="5165824" y="1135585"/>
                </a:cubicBezTo>
                <a:cubicBezTo>
                  <a:pt x="5263522" y="1096505"/>
                  <a:pt x="5372272" y="1095428"/>
                  <a:pt x="5470645" y="1132621"/>
                </a:cubicBezTo>
                <a:cubicBezTo>
                  <a:pt x="5365938" y="812303"/>
                  <a:pt x="5540718" y="467865"/>
                  <a:pt x="5861036" y="363294"/>
                </a:cubicBezTo>
                <a:cubicBezTo>
                  <a:pt x="6017892" y="311951"/>
                  <a:pt x="6188764" y="326506"/>
                  <a:pt x="6334706" y="403316"/>
                </a:cubicBezTo>
                <a:cubicBezTo>
                  <a:pt x="6321231" y="238104"/>
                  <a:pt x="6411248" y="85963"/>
                  <a:pt x="6552069" y="25997"/>
                </a:cubicBezTo>
                <a:cubicBezTo>
                  <a:pt x="6594248" y="8141"/>
                  <a:pt x="6635703" y="839"/>
                  <a:pt x="6674374" y="68"/>
                </a:cubicBezTo>
                <a:close/>
              </a:path>
            </a:pathLst>
          </a:custGeom>
          <a:solidFill>
            <a:srgbClr val="62a03e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255" name="Google Shape;1320;p19"/>
          <p:cNvSpPr/>
          <p:nvPr/>
        </p:nvSpPr>
        <p:spPr>
          <a:xfrm>
            <a:off x="-100080" y="4988880"/>
            <a:ext cx="926280" cy="1491480"/>
          </a:xfrm>
          <a:custGeom>
            <a:avLst/>
            <a:gdLst>
              <a:gd name="textAreaLeft" fmla="*/ 0 w 926280"/>
              <a:gd name="textAreaRight" fmla="*/ 926640 w 926280"/>
              <a:gd name="textAreaTop" fmla="*/ 0 h 1491480"/>
              <a:gd name="textAreaBottom" fmla="*/ 1491840 h 1491480"/>
            </a:gdLst>
            <a:ahLst/>
            <a:rect l="textAreaLeft" t="textAreaTop" r="textAreaRight" b="textAreaBottom"/>
            <a:pathLst>
              <a:path w="876111" h="1410601">
                <a:moveTo>
                  <a:pt x="611311" y="1401457"/>
                </a:moveTo>
                <a:cubicBezTo>
                  <a:pt x="611311" y="1401457"/>
                  <a:pt x="720752" y="1144620"/>
                  <a:pt x="786951" y="1006813"/>
                </a:cubicBezTo>
                <a:cubicBezTo>
                  <a:pt x="853154" y="869011"/>
                  <a:pt x="876111" y="850244"/>
                  <a:pt x="876111" y="850244"/>
                </a:cubicBezTo>
                <a:cubicBezTo>
                  <a:pt x="876111" y="850244"/>
                  <a:pt x="812228" y="869805"/>
                  <a:pt x="745126" y="913488"/>
                </a:cubicBezTo>
                <a:cubicBezTo>
                  <a:pt x="678024" y="957171"/>
                  <a:pt x="607708" y="1024973"/>
                  <a:pt x="607708" y="1024973"/>
                </a:cubicBezTo>
                <a:cubicBezTo>
                  <a:pt x="607708" y="1024973"/>
                  <a:pt x="682858" y="869886"/>
                  <a:pt x="733297" y="771710"/>
                </a:cubicBezTo>
                <a:cubicBezTo>
                  <a:pt x="783737" y="673539"/>
                  <a:pt x="798857" y="608101"/>
                  <a:pt x="798857" y="608101"/>
                </a:cubicBezTo>
                <a:cubicBezTo>
                  <a:pt x="798857" y="608101"/>
                  <a:pt x="726942" y="646457"/>
                  <a:pt x="661140" y="723206"/>
                </a:cubicBezTo>
                <a:cubicBezTo>
                  <a:pt x="595337" y="799954"/>
                  <a:pt x="535652" y="915091"/>
                  <a:pt x="535652" y="915091"/>
                </a:cubicBezTo>
                <a:cubicBezTo>
                  <a:pt x="535652" y="915091"/>
                  <a:pt x="574647" y="763740"/>
                  <a:pt x="607522" y="596212"/>
                </a:cubicBezTo>
                <a:cubicBezTo>
                  <a:pt x="640397" y="428688"/>
                  <a:pt x="654541" y="214360"/>
                  <a:pt x="654541" y="214360"/>
                </a:cubicBezTo>
                <a:cubicBezTo>
                  <a:pt x="654541" y="214360"/>
                  <a:pt x="563074" y="380690"/>
                  <a:pt x="497773" y="525702"/>
                </a:cubicBezTo>
                <a:cubicBezTo>
                  <a:pt x="432473" y="670710"/>
                  <a:pt x="405954" y="825024"/>
                  <a:pt x="405954" y="825024"/>
                </a:cubicBezTo>
                <a:cubicBezTo>
                  <a:pt x="405954" y="825024"/>
                  <a:pt x="410682" y="678328"/>
                  <a:pt x="362947" y="472072"/>
                </a:cubicBezTo>
                <a:cubicBezTo>
                  <a:pt x="315209" y="265816"/>
                  <a:pt x="215011" y="0"/>
                  <a:pt x="215011" y="0"/>
                </a:cubicBezTo>
                <a:cubicBezTo>
                  <a:pt x="215011" y="0"/>
                  <a:pt x="196720" y="260035"/>
                  <a:pt x="192216" y="458187"/>
                </a:cubicBezTo>
                <a:cubicBezTo>
                  <a:pt x="187713" y="656335"/>
                  <a:pt x="196997" y="792599"/>
                  <a:pt x="196997" y="792599"/>
                </a:cubicBezTo>
                <a:cubicBezTo>
                  <a:pt x="196997" y="792599"/>
                  <a:pt x="162289" y="695946"/>
                  <a:pt x="114102" y="621638"/>
                </a:cubicBezTo>
                <a:cubicBezTo>
                  <a:pt x="65916" y="547331"/>
                  <a:pt x="4251" y="495373"/>
                  <a:pt x="4251" y="495373"/>
                </a:cubicBezTo>
                <a:cubicBezTo>
                  <a:pt x="4251" y="495373"/>
                  <a:pt x="-13363" y="577534"/>
                  <a:pt x="23115" y="802253"/>
                </a:cubicBezTo>
                <a:cubicBezTo>
                  <a:pt x="59593" y="1026973"/>
                  <a:pt x="187697" y="1410602"/>
                  <a:pt x="187697" y="1410602"/>
                </a:cubicBezTo>
                <a:lnTo>
                  <a:pt x="611311" y="1401457"/>
                </a:lnTo>
                <a:close/>
              </a:path>
            </a:pathLst>
          </a:custGeom>
          <a:solidFill>
            <a:srgbClr val="58a651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56" name="Google Shape;1321;p19"/>
          <p:cNvSpPr/>
          <p:nvPr/>
        </p:nvSpPr>
        <p:spPr>
          <a:xfrm>
            <a:off x="-65880" y="6027120"/>
            <a:ext cx="12299040" cy="884880"/>
          </a:xfrm>
          <a:custGeom>
            <a:avLst/>
            <a:gdLst>
              <a:gd name="textAreaLeft" fmla="*/ 0 w 12299040"/>
              <a:gd name="textAreaRight" fmla="*/ 12299400 w 12299040"/>
              <a:gd name="textAreaTop" fmla="*/ 0 h 884880"/>
              <a:gd name="textAreaBottom" fmla="*/ 885240 h 884880"/>
            </a:gdLst>
            <a:ahLst/>
            <a:rect l="textAreaLeft" t="textAreaTop" r="textAreaRight" b="textAreaBottom"/>
            <a:pathLst>
              <a:path w="7809202" h="1172303">
                <a:moveTo>
                  <a:pt x="6695361" y="242"/>
                </a:moveTo>
                <a:cubicBezTo>
                  <a:pt x="6596061" y="1310"/>
                  <a:pt x="6496842" y="6095"/>
                  <a:pt x="6397541" y="18713"/>
                </a:cubicBezTo>
                <a:cubicBezTo>
                  <a:pt x="6171777" y="47414"/>
                  <a:pt x="5948159" y="97712"/>
                  <a:pt x="5720614" y="113338"/>
                </a:cubicBezTo>
                <a:cubicBezTo>
                  <a:pt x="5547677" y="125211"/>
                  <a:pt x="5372475" y="111448"/>
                  <a:pt x="5199701" y="106128"/>
                </a:cubicBezTo>
                <a:cubicBezTo>
                  <a:pt x="4745501" y="92138"/>
                  <a:pt x="4281384" y="80386"/>
                  <a:pt x="3827249" y="96640"/>
                </a:cubicBezTo>
                <a:cubicBezTo>
                  <a:pt x="3539662" y="106930"/>
                  <a:pt x="3232870" y="146168"/>
                  <a:pt x="2951716" y="209987"/>
                </a:cubicBezTo>
                <a:cubicBezTo>
                  <a:pt x="2795013" y="245554"/>
                  <a:pt x="2647670" y="294006"/>
                  <a:pt x="2486182" y="308786"/>
                </a:cubicBezTo>
                <a:cubicBezTo>
                  <a:pt x="2251139" y="330297"/>
                  <a:pt x="2017951" y="277129"/>
                  <a:pt x="1789143" y="232883"/>
                </a:cubicBezTo>
                <a:cubicBezTo>
                  <a:pt x="1630408" y="202186"/>
                  <a:pt x="1467868" y="188237"/>
                  <a:pt x="1308177" y="163308"/>
                </a:cubicBezTo>
                <a:cubicBezTo>
                  <a:pt x="987375" y="113225"/>
                  <a:pt x="663011" y="37666"/>
                  <a:pt x="337133" y="31489"/>
                </a:cubicBezTo>
                <a:cubicBezTo>
                  <a:pt x="220440" y="29275"/>
                  <a:pt x="110068" y="42354"/>
                  <a:pt x="0" y="59575"/>
                </a:cubicBezTo>
                <a:lnTo>
                  <a:pt x="0" y="1172304"/>
                </a:lnTo>
                <a:lnTo>
                  <a:pt x="7809203" y="1172304"/>
                </a:lnTo>
                <a:lnTo>
                  <a:pt x="7809203" y="13904"/>
                </a:lnTo>
                <a:cubicBezTo>
                  <a:pt x="7553321" y="4711"/>
                  <a:pt x="7295820" y="6500"/>
                  <a:pt x="7192269" y="6694"/>
                </a:cubicBezTo>
                <a:cubicBezTo>
                  <a:pt x="7026377" y="7010"/>
                  <a:pt x="6860808" y="-1527"/>
                  <a:pt x="6695361" y="242"/>
                </a:cubicBezTo>
                <a:close/>
              </a:path>
            </a:pathLst>
          </a:custGeom>
          <a:solidFill>
            <a:srgbClr val="8fb23e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257" name="Google Shape;1322;p19"/>
          <p:cNvGrpSpPr/>
          <p:nvPr/>
        </p:nvGrpSpPr>
        <p:grpSpPr>
          <a:xfrm>
            <a:off x="1747080" y="5744160"/>
            <a:ext cx="1446840" cy="736200"/>
            <a:chOff x="1747080" y="5744160"/>
            <a:chExt cx="1446840" cy="736200"/>
          </a:xfrm>
        </p:grpSpPr>
        <p:sp>
          <p:nvSpPr>
            <p:cNvPr id="258" name="Google Shape;1323;p19"/>
            <p:cNvSpPr/>
            <p:nvPr/>
          </p:nvSpPr>
          <p:spPr>
            <a:xfrm>
              <a:off x="1747080" y="5744160"/>
              <a:ext cx="1446840" cy="736200"/>
            </a:xfrm>
            <a:custGeom>
              <a:avLst/>
              <a:gdLst>
                <a:gd name="textAreaLeft" fmla="*/ 0 w 1446840"/>
                <a:gd name="textAreaRight" fmla="*/ 1447200 w 1446840"/>
                <a:gd name="textAreaTop" fmla="*/ 0 h 736200"/>
                <a:gd name="textAreaBottom" fmla="*/ 736560 h 736200"/>
              </a:gdLst>
              <a:ahLst/>
              <a:rect l="textAreaLeft" t="textAreaTop" r="textAreaRight" b="textAreaBottom"/>
              <a:pathLst>
                <a:path w="1368617" h="696514">
                  <a:moveTo>
                    <a:pt x="169906" y="695259"/>
                  </a:moveTo>
                  <a:cubicBezTo>
                    <a:pt x="169906" y="695259"/>
                    <a:pt x="-27929" y="602638"/>
                    <a:pt x="3354" y="537626"/>
                  </a:cubicBezTo>
                  <a:cubicBezTo>
                    <a:pt x="34638" y="472572"/>
                    <a:pt x="137902" y="483138"/>
                    <a:pt x="137902" y="483138"/>
                  </a:cubicBezTo>
                  <a:cubicBezTo>
                    <a:pt x="137902" y="483138"/>
                    <a:pt x="44751" y="302438"/>
                    <a:pt x="134793" y="221475"/>
                  </a:cubicBezTo>
                  <a:cubicBezTo>
                    <a:pt x="224836" y="140509"/>
                    <a:pt x="447547" y="533901"/>
                    <a:pt x="447547" y="533901"/>
                  </a:cubicBezTo>
                  <a:cubicBezTo>
                    <a:pt x="447547" y="533901"/>
                    <a:pt x="402030" y="9438"/>
                    <a:pt x="534056" y="128"/>
                  </a:cubicBezTo>
                  <a:cubicBezTo>
                    <a:pt x="666065" y="-9187"/>
                    <a:pt x="699178" y="494432"/>
                    <a:pt x="699178" y="494432"/>
                  </a:cubicBezTo>
                  <a:cubicBezTo>
                    <a:pt x="699178" y="494432"/>
                    <a:pt x="717031" y="288787"/>
                    <a:pt x="772328" y="147868"/>
                  </a:cubicBezTo>
                  <a:cubicBezTo>
                    <a:pt x="807749" y="57538"/>
                    <a:pt x="877660" y="5560"/>
                    <a:pt x="905188" y="12725"/>
                  </a:cubicBezTo>
                  <a:cubicBezTo>
                    <a:pt x="934213" y="20279"/>
                    <a:pt x="982871" y="87021"/>
                    <a:pt x="988457" y="163413"/>
                  </a:cubicBezTo>
                  <a:cubicBezTo>
                    <a:pt x="996514" y="272639"/>
                    <a:pt x="953441" y="401204"/>
                    <a:pt x="953441" y="401204"/>
                  </a:cubicBezTo>
                  <a:cubicBezTo>
                    <a:pt x="953441" y="401204"/>
                    <a:pt x="1058328" y="180237"/>
                    <a:pt x="1148197" y="232174"/>
                  </a:cubicBezTo>
                  <a:cubicBezTo>
                    <a:pt x="1238065" y="284108"/>
                    <a:pt x="1148116" y="449174"/>
                    <a:pt x="1148116" y="449174"/>
                  </a:cubicBezTo>
                  <a:cubicBezTo>
                    <a:pt x="1148116" y="449174"/>
                    <a:pt x="1252314" y="386995"/>
                    <a:pt x="1340037" y="477390"/>
                  </a:cubicBezTo>
                  <a:cubicBezTo>
                    <a:pt x="1427719" y="567744"/>
                    <a:pt x="1285671" y="696515"/>
                    <a:pt x="1285671" y="696515"/>
                  </a:cubicBezTo>
                  <a:lnTo>
                    <a:pt x="169906" y="695259"/>
                  </a:lnTo>
                  <a:close/>
                </a:path>
              </a:pathLst>
            </a:custGeom>
            <a:solidFill>
              <a:srgbClr val="599943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59" name="Google Shape;1324;p19"/>
            <p:cNvSpPr/>
            <p:nvPr/>
          </p:nvSpPr>
          <p:spPr>
            <a:xfrm>
              <a:off x="1762560" y="6292080"/>
              <a:ext cx="315360" cy="186840"/>
            </a:xfrm>
            <a:custGeom>
              <a:avLst/>
              <a:gdLst>
                <a:gd name="textAreaLeft" fmla="*/ 0 w 315360"/>
                <a:gd name="textAreaRight" fmla="*/ 315720 w 315360"/>
                <a:gd name="textAreaTop" fmla="*/ 0 h 186840"/>
                <a:gd name="textAreaBottom" fmla="*/ 187200 h 186840"/>
              </a:gdLst>
              <a:ahLst/>
              <a:rect l="textAreaLeft" t="textAreaTop" r="textAreaRight" b="textAreaBottom"/>
              <a:pathLst>
                <a:path w="298537" h="177105">
                  <a:moveTo>
                    <a:pt x="15853" y="0"/>
                  </a:moveTo>
                  <a:cubicBezTo>
                    <a:pt x="9720" y="5830"/>
                    <a:pt x="4174" y="12469"/>
                    <a:pt x="0" y="20605"/>
                  </a:cubicBezTo>
                  <a:cubicBezTo>
                    <a:pt x="86642" y="67361"/>
                    <a:pt x="173159" y="115250"/>
                    <a:pt x="253324" y="172612"/>
                  </a:cubicBezTo>
                  <a:cubicBezTo>
                    <a:pt x="255287" y="174029"/>
                    <a:pt x="257068" y="175689"/>
                    <a:pt x="259019" y="177105"/>
                  </a:cubicBezTo>
                  <a:lnTo>
                    <a:pt x="298537" y="177105"/>
                  </a:lnTo>
                  <a:cubicBezTo>
                    <a:pt x="210183" y="109340"/>
                    <a:pt x="113627" y="53031"/>
                    <a:pt x="15853" y="0"/>
                  </a:cubicBezTo>
                  <a:close/>
                </a:path>
              </a:pathLst>
            </a:custGeom>
            <a:solidFill>
              <a:srgbClr val="458e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60" name="Google Shape;1325;p19"/>
            <p:cNvSpPr/>
            <p:nvPr/>
          </p:nvSpPr>
          <p:spPr>
            <a:xfrm>
              <a:off x="1882080" y="5979600"/>
              <a:ext cx="408960" cy="500040"/>
            </a:xfrm>
            <a:custGeom>
              <a:avLst/>
              <a:gdLst>
                <a:gd name="textAreaLeft" fmla="*/ 0 w 408960"/>
                <a:gd name="textAreaRight" fmla="*/ 409320 w 408960"/>
                <a:gd name="textAreaTop" fmla="*/ 0 h 500040"/>
                <a:gd name="textAreaBottom" fmla="*/ 500400 h 500040"/>
              </a:gdLst>
              <a:ahLst/>
              <a:rect l="textAreaLeft" t="textAreaTop" r="textAreaRight" b="textAreaBottom"/>
              <a:pathLst>
                <a:path w="386976" h="473128">
                  <a:moveTo>
                    <a:pt x="17233" y="0"/>
                  </a:moveTo>
                  <a:cubicBezTo>
                    <a:pt x="16784" y="376"/>
                    <a:pt x="16302" y="607"/>
                    <a:pt x="15857" y="1008"/>
                  </a:cubicBezTo>
                  <a:cubicBezTo>
                    <a:pt x="9679" y="6611"/>
                    <a:pt x="4522" y="12800"/>
                    <a:pt x="0" y="19269"/>
                  </a:cubicBezTo>
                  <a:cubicBezTo>
                    <a:pt x="2542" y="22119"/>
                    <a:pt x="4975" y="25102"/>
                    <a:pt x="7493" y="27956"/>
                  </a:cubicBezTo>
                  <a:cubicBezTo>
                    <a:pt x="16844" y="38566"/>
                    <a:pt x="25673" y="49577"/>
                    <a:pt x="34089" y="60952"/>
                  </a:cubicBezTo>
                  <a:cubicBezTo>
                    <a:pt x="107340" y="159949"/>
                    <a:pt x="183004" y="256959"/>
                    <a:pt x="260363" y="352737"/>
                  </a:cubicBezTo>
                  <a:cubicBezTo>
                    <a:pt x="286555" y="385163"/>
                    <a:pt x="316458" y="414431"/>
                    <a:pt x="341638" y="447666"/>
                  </a:cubicBezTo>
                  <a:cubicBezTo>
                    <a:pt x="347750" y="455762"/>
                    <a:pt x="353701" y="464223"/>
                    <a:pt x="359004" y="473007"/>
                  </a:cubicBezTo>
                  <a:lnTo>
                    <a:pt x="386976" y="473129"/>
                  </a:lnTo>
                  <a:cubicBezTo>
                    <a:pt x="379811" y="458798"/>
                    <a:pt x="370906" y="445277"/>
                    <a:pt x="361271" y="432566"/>
                  </a:cubicBezTo>
                  <a:cubicBezTo>
                    <a:pt x="336699" y="400181"/>
                    <a:pt x="307678" y="371642"/>
                    <a:pt x="282215" y="340026"/>
                  </a:cubicBezTo>
                  <a:cubicBezTo>
                    <a:pt x="204390" y="243357"/>
                    <a:pt x="128573" y="145182"/>
                    <a:pt x="54820" y="45335"/>
                  </a:cubicBezTo>
                  <a:cubicBezTo>
                    <a:pt x="43101" y="29470"/>
                    <a:pt x="30203" y="14751"/>
                    <a:pt x="17233" y="0"/>
                  </a:cubicBezTo>
                  <a:close/>
                </a:path>
              </a:pathLst>
            </a:custGeom>
            <a:solidFill>
              <a:srgbClr val="458e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61" name="Google Shape;1326;p19"/>
            <p:cNvSpPr/>
            <p:nvPr/>
          </p:nvSpPr>
          <p:spPr>
            <a:xfrm>
              <a:off x="2306520" y="5754240"/>
              <a:ext cx="91080" cy="725400"/>
            </a:xfrm>
            <a:custGeom>
              <a:avLst/>
              <a:gdLst>
                <a:gd name="textAreaLeft" fmla="*/ 0 w 91080"/>
                <a:gd name="textAreaRight" fmla="*/ 91440 w 91080"/>
                <a:gd name="textAreaTop" fmla="*/ 0 h 725400"/>
                <a:gd name="textAreaBottom" fmla="*/ 725760 h 725400"/>
              </a:gdLst>
              <a:ahLst/>
              <a:rect l="textAreaLeft" t="textAreaTop" r="textAreaRight" b="textAreaBottom"/>
              <a:pathLst>
                <a:path w="86427" h="686353">
                  <a:moveTo>
                    <a:pt x="7772" y="99"/>
                  </a:moveTo>
                  <a:cubicBezTo>
                    <a:pt x="5060" y="302"/>
                    <a:pt x="2550" y="1148"/>
                    <a:pt x="0" y="1844"/>
                  </a:cubicBezTo>
                  <a:cubicBezTo>
                    <a:pt x="2226" y="43856"/>
                    <a:pt x="7084" y="85693"/>
                    <a:pt x="12428" y="127490"/>
                  </a:cubicBezTo>
                  <a:cubicBezTo>
                    <a:pt x="17650" y="168331"/>
                    <a:pt x="22507" y="209270"/>
                    <a:pt x="27527" y="250144"/>
                  </a:cubicBezTo>
                  <a:cubicBezTo>
                    <a:pt x="41898" y="367612"/>
                    <a:pt x="55419" y="485405"/>
                    <a:pt x="61329" y="603732"/>
                  </a:cubicBezTo>
                  <a:cubicBezTo>
                    <a:pt x="62705" y="631218"/>
                    <a:pt x="63070" y="658745"/>
                    <a:pt x="63515" y="686232"/>
                  </a:cubicBezTo>
                  <a:lnTo>
                    <a:pt x="81975" y="686354"/>
                  </a:lnTo>
                  <a:lnTo>
                    <a:pt x="86427" y="686354"/>
                  </a:lnTo>
                  <a:cubicBezTo>
                    <a:pt x="85942" y="658341"/>
                    <a:pt x="85537" y="630327"/>
                    <a:pt x="84201" y="602396"/>
                  </a:cubicBezTo>
                  <a:cubicBezTo>
                    <a:pt x="78331" y="481438"/>
                    <a:pt x="64729" y="361212"/>
                    <a:pt x="50399" y="241161"/>
                  </a:cubicBezTo>
                  <a:cubicBezTo>
                    <a:pt x="45541" y="200611"/>
                    <a:pt x="40805" y="160008"/>
                    <a:pt x="35664" y="119507"/>
                  </a:cubicBezTo>
                  <a:cubicBezTo>
                    <a:pt x="30685" y="80540"/>
                    <a:pt x="26272" y="41540"/>
                    <a:pt x="24167" y="2342"/>
                  </a:cubicBezTo>
                  <a:cubicBezTo>
                    <a:pt x="18864" y="670"/>
                    <a:pt x="13440" y="-330"/>
                    <a:pt x="7772" y="99"/>
                  </a:cubicBezTo>
                  <a:close/>
                </a:path>
              </a:pathLst>
            </a:custGeom>
            <a:solidFill>
              <a:srgbClr val="458e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62" name="Google Shape;1327;p19"/>
            <p:cNvSpPr/>
            <p:nvPr/>
          </p:nvSpPr>
          <p:spPr>
            <a:xfrm>
              <a:off x="2525760" y="5770800"/>
              <a:ext cx="186480" cy="709200"/>
            </a:xfrm>
            <a:custGeom>
              <a:avLst/>
              <a:gdLst>
                <a:gd name="textAreaLeft" fmla="*/ 0 w 186480"/>
                <a:gd name="textAreaRight" fmla="*/ 186840 w 186480"/>
                <a:gd name="textAreaTop" fmla="*/ 0 h 709200"/>
                <a:gd name="textAreaBottom" fmla="*/ 709560 h 709200"/>
              </a:gdLst>
              <a:ahLst/>
              <a:rect l="textAreaLeft" t="textAreaTop" r="textAreaRight" b="textAreaBottom"/>
              <a:pathLst>
                <a:path w="176660" h="670987">
                  <a:moveTo>
                    <a:pt x="155974" y="666"/>
                  </a:moveTo>
                  <a:cubicBezTo>
                    <a:pt x="153950" y="1063"/>
                    <a:pt x="151522" y="2282"/>
                    <a:pt x="149335" y="3023"/>
                  </a:cubicBezTo>
                  <a:cubicBezTo>
                    <a:pt x="139215" y="25814"/>
                    <a:pt x="130390" y="49216"/>
                    <a:pt x="122942" y="73023"/>
                  </a:cubicBezTo>
                  <a:cubicBezTo>
                    <a:pt x="91973" y="171846"/>
                    <a:pt x="81367" y="275162"/>
                    <a:pt x="60965" y="376365"/>
                  </a:cubicBezTo>
                  <a:cubicBezTo>
                    <a:pt x="43517" y="462914"/>
                    <a:pt x="17690" y="547681"/>
                    <a:pt x="3927" y="635000"/>
                  </a:cubicBezTo>
                  <a:cubicBezTo>
                    <a:pt x="2065" y="646942"/>
                    <a:pt x="1296" y="659005"/>
                    <a:pt x="0" y="670987"/>
                  </a:cubicBezTo>
                  <a:lnTo>
                    <a:pt x="23884" y="670987"/>
                  </a:lnTo>
                  <a:cubicBezTo>
                    <a:pt x="35543" y="572861"/>
                    <a:pt x="65337" y="478013"/>
                    <a:pt x="85132" y="381304"/>
                  </a:cubicBezTo>
                  <a:cubicBezTo>
                    <a:pt x="103591" y="291168"/>
                    <a:pt x="114198" y="199385"/>
                    <a:pt x="138608" y="110504"/>
                  </a:cubicBezTo>
                  <a:cubicBezTo>
                    <a:pt x="148526" y="74395"/>
                    <a:pt x="160872" y="38820"/>
                    <a:pt x="176660" y="4885"/>
                  </a:cubicBezTo>
                  <a:cubicBezTo>
                    <a:pt x="173584" y="3099"/>
                    <a:pt x="170548" y="1387"/>
                    <a:pt x="167795" y="666"/>
                  </a:cubicBezTo>
                  <a:cubicBezTo>
                    <a:pt x="164435" y="-216"/>
                    <a:pt x="160468" y="-228"/>
                    <a:pt x="155974" y="666"/>
                  </a:cubicBezTo>
                  <a:close/>
                </a:path>
              </a:pathLst>
            </a:custGeom>
            <a:solidFill>
              <a:srgbClr val="458e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63" name="Google Shape;1328;p19"/>
            <p:cNvSpPr/>
            <p:nvPr/>
          </p:nvSpPr>
          <p:spPr>
            <a:xfrm>
              <a:off x="2704320" y="5992200"/>
              <a:ext cx="233640" cy="487440"/>
            </a:xfrm>
            <a:custGeom>
              <a:avLst/>
              <a:gdLst>
                <a:gd name="textAreaLeft" fmla="*/ 0 w 233640"/>
                <a:gd name="textAreaRight" fmla="*/ 234000 w 233640"/>
                <a:gd name="textAreaTop" fmla="*/ 0 h 487440"/>
                <a:gd name="textAreaBottom" fmla="*/ 487800 h 487440"/>
              </a:gdLst>
              <a:ahLst/>
              <a:rect l="textAreaLeft" t="textAreaTop" r="textAreaRight" b="textAreaBottom"/>
              <a:pathLst>
                <a:path w="221351" h="461266">
                  <a:moveTo>
                    <a:pt x="211029" y="88"/>
                  </a:moveTo>
                  <a:cubicBezTo>
                    <a:pt x="201475" y="962"/>
                    <a:pt x="191962" y="4532"/>
                    <a:pt x="182570" y="9366"/>
                  </a:cubicBezTo>
                  <a:cubicBezTo>
                    <a:pt x="182530" y="9414"/>
                    <a:pt x="182490" y="9443"/>
                    <a:pt x="182449" y="9492"/>
                  </a:cubicBezTo>
                  <a:cubicBezTo>
                    <a:pt x="172855" y="22696"/>
                    <a:pt x="163544" y="36132"/>
                    <a:pt x="155408" y="50313"/>
                  </a:cubicBezTo>
                  <a:cubicBezTo>
                    <a:pt x="137272" y="81840"/>
                    <a:pt x="121768" y="114998"/>
                    <a:pt x="107316" y="148290"/>
                  </a:cubicBezTo>
                  <a:cubicBezTo>
                    <a:pt x="78857" y="214007"/>
                    <a:pt x="56026" y="282096"/>
                    <a:pt x="37121" y="351036"/>
                  </a:cubicBezTo>
                  <a:cubicBezTo>
                    <a:pt x="27042" y="387671"/>
                    <a:pt x="9513" y="421837"/>
                    <a:pt x="364" y="458797"/>
                  </a:cubicBezTo>
                  <a:cubicBezTo>
                    <a:pt x="162" y="459607"/>
                    <a:pt x="162" y="460457"/>
                    <a:pt x="0" y="461266"/>
                  </a:cubicBezTo>
                  <a:lnTo>
                    <a:pt x="25787" y="461266"/>
                  </a:lnTo>
                  <a:cubicBezTo>
                    <a:pt x="26353" y="459080"/>
                    <a:pt x="26515" y="456773"/>
                    <a:pt x="27163" y="454587"/>
                  </a:cubicBezTo>
                  <a:cubicBezTo>
                    <a:pt x="34854" y="428153"/>
                    <a:pt x="46149" y="402973"/>
                    <a:pt x="55216" y="377025"/>
                  </a:cubicBezTo>
                  <a:cubicBezTo>
                    <a:pt x="58212" y="368524"/>
                    <a:pt x="60479" y="359861"/>
                    <a:pt x="62908" y="351157"/>
                  </a:cubicBezTo>
                  <a:cubicBezTo>
                    <a:pt x="81287" y="285537"/>
                    <a:pt x="103470" y="220727"/>
                    <a:pt x="130876" y="158183"/>
                  </a:cubicBezTo>
                  <a:cubicBezTo>
                    <a:pt x="145045" y="125814"/>
                    <a:pt x="160306" y="93595"/>
                    <a:pt x="178036" y="62931"/>
                  </a:cubicBezTo>
                  <a:cubicBezTo>
                    <a:pt x="190707" y="41010"/>
                    <a:pt x="205847" y="20717"/>
                    <a:pt x="221352" y="707"/>
                  </a:cubicBezTo>
                  <a:cubicBezTo>
                    <a:pt x="217870" y="403"/>
                    <a:pt x="214470" y="-232"/>
                    <a:pt x="211029" y="88"/>
                  </a:cubicBezTo>
                  <a:close/>
                </a:path>
              </a:pathLst>
            </a:custGeom>
            <a:solidFill>
              <a:srgbClr val="458e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64" name="Google Shape;1329;p19"/>
            <p:cNvSpPr/>
            <p:nvPr/>
          </p:nvSpPr>
          <p:spPr>
            <a:xfrm>
              <a:off x="2887920" y="6211800"/>
              <a:ext cx="218160" cy="268200"/>
            </a:xfrm>
            <a:custGeom>
              <a:avLst/>
              <a:gdLst>
                <a:gd name="textAreaLeft" fmla="*/ 0 w 218160"/>
                <a:gd name="textAreaRight" fmla="*/ 218520 w 218160"/>
                <a:gd name="textAreaTop" fmla="*/ 0 h 268200"/>
                <a:gd name="textAreaBottom" fmla="*/ 268560 h 268200"/>
              </a:gdLst>
              <a:ahLst/>
              <a:rect l="textAreaLeft" t="textAreaTop" r="textAreaRight" b="textAreaBottom"/>
              <a:pathLst>
                <a:path w="206778" h="253898">
                  <a:moveTo>
                    <a:pt x="179251" y="0"/>
                  </a:moveTo>
                  <a:cubicBezTo>
                    <a:pt x="162006" y="19107"/>
                    <a:pt x="145247" y="38700"/>
                    <a:pt x="129216" y="58819"/>
                  </a:cubicBezTo>
                  <a:cubicBezTo>
                    <a:pt x="80477" y="120027"/>
                    <a:pt x="37648" y="185566"/>
                    <a:pt x="0" y="253777"/>
                  </a:cubicBezTo>
                  <a:lnTo>
                    <a:pt x="27730" y="253899"/>
                  </a:lnTo>
                  <a:cubicBezTo>
                    <a:pt x="67401" y="183906"/>
                    <a:pt x="112862" y="117112"/>
                    <a:pt x="164678" y="55055"/>
                  </a:cubicBezTo>
                  <a:cubicBezTo>
                    <a:pt x="178280" y="38781"/>
                    <a:pt x="192326" y="22953"/>
                    <a:pt x="206779" y="7408"/>
                  </a:cubicBezTo>
                  <a:cubicBezTo>
                    <a:pt x="197387" y="3562"/>
                    <a:pt x="188319" y="1741"/>
                    <a:pt x="179251" y="0"/>
                  </a:cubicBezTo>
                  <a:close/>
                </a:path>
              </a:pathLst>
            </a:custGeom>
            <a:solidFill>
              <a:srgbClr val="458e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265" name="Google Shape;1330;p19"/>
          <p:cNvSpPr/>
          <p:nvPr/>
        </p:nvSpPr>
        <p:spPr>
          <a:xfrm>
            <a:off x="-48960" y="6355080"/>
            <a:ext cx="12282120" cy="577440"/>
          </a:xfrm>
          <a:custGeom>
            <a:avLst/>
            <a:gdLst>
              <a:gd name="textAreaLeft" fmla="*/ 0 w 12282120"/>
              <a:gd name="textAreaRight" fmla="*/ 12282480 w 12282120"/>
              <a:gd name="textAreaTop" fmla="*/ 0 h 577440"/>
              <a:gd name="textAreaBottom" fmla="*/ 577800 h 577440"/>
            </a:gdLst>
            <a:ahLst/>
            <a:rect l="textAreaLeft" t="textAreaTop" r="textAreaRight" b="textAreaBottom"/>
            <a:pathLst>
              <a:path w="7835755" h="738467">
                <a:moveTo>
                  <a:pt x="994444" y="280"/>
                </a:moveTo>
                <a:cubicBezTo>
                  <a:pt x="878024" y="255"/>
                  <a:pt x="761903" y="4113"/>
                  <a:pt x="646180" y="12804"/>
                </a:cubicBezTo>
                <a:cubicBezTo>
                  <a:pt x="495695" y="24107"/>
                  <a:pt x="347384" y="32835"/>
                  <a:pt x="196710" y="38231"/>
                </a:cubicBezTo>
                <a:cubicBezTo>
                  <a:pt x="195806" y="38263"/>
                  <a:pt x="80594" y="38964"/>
                  <a:pt x="4424" y="39368"/>
                </a:cubicBezTo>
                <a:lnTo>
                  <a:pt x="0" y="738467"/>
                </a:lnTo>
                <a:lnTo>
                  <a:pt x="7835755" y="694667"/>
                </a:lnTo>
                <a:lnTo>
                  <a:pt x="7835755" y="74283"/>
                </a:lnTo>
                <a:cubicBezTo>
                  <a:pt x="7529515" y="47007"/>
                  <a:pt x="7184614" y="33328"/>
                  <a:pt x="7085233" y="28616"/>
                </a:cubicBezTo>
                <a:cubicBezTo>
                  <a:pt x="6688962" y="9833"/>
                  <a:pt x="6295930" y="-4432"/>
                  <a:pt x="5901764" y="59232"/>
                </a:cubicBezTo>
                <a:cubicBezTo>
                  <a:pt x="5447847" y="132548"/>
                  <a:pt x="5006359" y="304662"/>
                  <a:pt x="4543779" y="321219"/>
                </a:cubicBezTo>
                <a:cubicBezTo>
                  <a:pt x="4249076" y="331768"/>
                  <a:pt x="3957870" y="321681"/>
                  <a:pt x="3663676" y="305913"/>
                </a:cubicBezTo>
                <a:cubicBezTo>
                  <a:pt x="3531959" y="298853"/>
                  <a:pt x="2805280" y="101041"/>
                  <a:pt x="2547608" y="63657"/>
                </a:cubicBezTo>
                <a:cubicBezTo>
                  <a:pt x="2051673" y="-8294"/>
                  <a:pt x="1498925" y="381"/>
                  <a:pt x="994444" y="280"/>
                </a:cubicBezTo>
                <a:close/>
              </a:path>
            </a:pathLst>
          </a:custGeom>
          <a:solidFill>
            <a:srgbClr val="80a824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66" name="Google Shape;1331;p19"/>
          <p:cNvSpPr/>
          <p:nvPr/>
        </p:nvSpPr>
        <p:spPr>
          <a:xfrm>
            <a:off x="160200" y="5936040"/>
            <a:ext cx="1388160" cy="1022760"/>
          </a:xfrm>
          <a:custGeom>
            <a:avLst/>
            <a:gdLst>
              <a:gd name="textAreaLeft" fmla="*/ 0 w 1388160"/>
              <a:gd name="textAreaRight" fmla="*/ 1388520 w 1388160"/>
              <a:gd name="textAreaTop" fmla="*/ 0 h 1022760"/>
              <a:gd name="textAreaBottom" fmla="*/ 1023120 h 1022760"/>
            </a:gdLst>
            <a:ahLst/>
            <a:rect l="textAreaLeft" t="textAreaTop" r="textAreaRight" b="textAreaBottom"/>
            <a:pathLst>
              <a:path w="1312999" h="967584">
                <a:moveTo>
                  <a:pt x="280746" y="967584"/>
                </a:moveTo>
                <a:cubicBezTo>
                  <a:pt x="280746" y="967584"/>
                  <a:pt x="-61175" y="541956"/>
                  <a:pt x="9661" y="434685"/>
                </a:cubicBezTo>
                <a:cubicBezTo>
                  <a:pt x="50309" y="373129"/>
                  <a:pt x="120307" y="384136"/>
                  <a:pt x="172783" y="425006"/>
                </a:cubicBezTo>
                <a:cubicBezTo>
                  <a:pt x="298109" y="522627"/>
                  <a:pt x="417747" y="783435"/>
                  <a:pt x="417747" y="783435"/>
                </a:cubicBezTo>
                <a:cubicBezTo>
                  <a:pt x="417747" y="783435"/>
                  <a:pt x="315759" y="557720"/>
                  <a:pt x="292814" y="347379"/>
                </a:cubicBezTo>
                <a:cubicBezTo>
                  <a:pt x="274107" y="175901"/>
                  <a:pt x="298485" y="26962"/>
                  <a:pt x="371797" y="4847"/>
                </a:cubicBezTo>
                <a:cubicBezTo>
                  <a:pt x="449330" y="-18539"/>
                  <a:pt x="492933" y="44037"/>
                  <a:pt x="535511" y="163614"/>
                </a:cubicBezTo>
                <a:cubicBezTo>
                  <a:pt x="621643" y="405490"/>
                  <a:pt x="661367" y="821407"/>
                  <a:pt x="661367" y="821407"/>
                </a:cubicBezTo>
                <a:cubicBezTo>
                  <a:pt x="661367" y="821407"/>
                  <a:pt x="680770" y="631825"/>
                  <a:pt x="738585" y="490594"/>
                </a:cubicBezTo>
                <a:cubicBezTo>
                  <a:pt x="778208" y="393807"/>
                  <a:pt x="850589" y="331442"/>
                  <a:pt x="886095" y="334660"/>
                </a:cubicBezTo>
                <a:cubicBezTo>
                  <a:pt x="948051" y="340271"/>
                  <a:pt x="965365" y="403814"/>
                  <a:pt x="958139" y="497285"/>
                </a:cubicBezTo>
                <a:cubicBezTo>
                  <a:pt x="946736" y="644807"/>
                  <a:pt x="864652" y="847234"/>
                  <a:pt x="864652" y="847234"/>
                </a:cubicBezTo>
                <a:cubicBezTo>
                  <a:pt x="864652" y="847234"/>
                  <a:pt x="1046097" y="468584"/>
                  <a:pt x="1245860" y="496091"/>
                </a:cubicBezTo>
                <a:cubicBezTo>
                  <a:pt x="1346282" y="509919"/>
                  <a:pt x="1313921" y="678953"/>
                  <a:pt x="1277524" y="792462"/>
                </a:cubicBezTo>
                <a:cubicBezTo>
                  <a:pt x="1241520" y="904757"/>
                  <a:pt x="1202006" y="961634"/>
                  <a:pt x="1202006" y="961634"/>
                </a:cubicBezTo>
                <a:lnTo>
                  <a:pt x="280746" y="967584"/>
                </a:lnTo>
                <a:close/>
              </a:path>
            </a:pathLst>
          </a:custGeom>
          <a:solidFill>
            <a:srgbClr val="5b9948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67" name="Google Shape;1332;p19"/>
          <p:cNvSpPr/>
          <p:nvPr/>
        </p:nvSpPr>
        <p:spPr>
          <a:xfrm rot="10800000">
            <a:off x="-114480" y="-127440"/>
            <a:ext cx="5581800" cy="2470680"/>
          </a:xfrm>
          <a:custGeom>
            <a:avLst/>
            <a:gdLst>
              <a:gd name="textAreaLeft" fmla="*/ 0 w 5581800"/>
              <a:gd name="textAreaRight" fmla="*/ 5582160 w 5581800"/>
              <a:gd name="textAreaTop" fmla="*/ 0 h 2470680"/>
              <a:gd name="textAreaBottom" fmla="*/ 2471040 h 2470680"/>
            </a:gdLst>
            <a:ahLst/>
            <a:rect l="textAreaLeft" t="textAreaTop" r="textAreaRight" b="textAreaBottom"/>
            <a:pathLst>
              <a:path w="6891656" h="3050841">
                <a:moveTo>
                  <a:pt x="6674374" y="68"/>
                </a:moveTo>
                <a:cubicBezTo>
                  <a:pt x="6790387" y="-2243"/>
                  <a:pt x="6881348" y="54229"/>
                  <a:pt x="6891656" y="60898"/>
                </a:cubicBezTo>
                <a:lnTo>
                  <a:pt x="6891656" y="3050841"/>
                </a:lnTo>
                <a:lnTo>
                  <a:pt x="0" y="3050841"/>
                </a:lnTo>
                <a:lnTo>
                  <a:pt x="16887" y="3016614"/>
                </a:lnTo>
                <a:cubicBezTo>
                  <a:pt x="75476" y="2904075"/>
                  <a:pt x="261498" y="2601557"/>
                  <a:pt x="643651" y="2490837"/>
                </a:cubicBezTo>
                <a:cubicBezTo>
                  <a:pt x="995906" y="2388690"/>
                  <a:pt x="1287656" y="2515362"/>
                  <a:pt x="1362984" y="2550803"/>
                </a:cubicBezTo>
                <a:cubicBezTo>
                  <a:pt x="1373765" y="2534228"/>
                  <a:pt x="1451924" y="2419415"/>
                  <a:pt x="1602717" y="2400953"/>
                </a:cubicBezTo>
                <a:cubicBezTo>
                  <a:pt x="1694217" y="2390846"/>
                  <a:pt x="1785972" y="2417798"/>
                  <a:pt x="1857407" y="2475878"/>
                </a:cubicBezTo>
                <a:cubicBezTo>
                  <a:pt x="1830456" y="2250296"/>
                  <a:pt x="1926268" y="2034953"/>
                  <a:pt x="2097140" y="1936850"/>
                </a:cubicBezTo>
                <a:cubicBezTo>
                  <a:pt x="2329326" y="1802901"/>
                  <a:pt x="2680233" y="1896423"/>
                  <a:pt x="2846388" y="2191540"/>
                </a:cubicBezTo>
                <a:cubicBezTo>
                  <a:pt x="2861279" y="2151788"/>
                  <a:pt x="2892044" y="2120120"/>
                  <a:pt x="2931286" y="2104083"/>
                </a:cubicBezTo>
                <a:cubicBezTo>
                  <a:pt x="2976120" y="2088183"/>
                  <a:pt x="3025790" y="2093706"/>
                  <a:pt x="3066043" y="2119040"/>
                </a:cubicBezTo>
                <a:cubicBezTo>
                  <a:pt x="2866332" y="1750616"/>
                  <a:pt x="3021977" y="1311848"/>
                  <a:pt x="3330705" y="1165098"/>
                </a:cubicBezTo>
                <a:cubicBezTo>
                  <a:pt x="3659915" y="1008510"/>
                  <a:pt x="4131160" y="1199192"/>
                  <a:pt x="4259854" y="1629605"/>
                </a:cubicBezTo>
                <a:cubicBezTo>
                  <a:pt x="4338551" y="1538914"/>
                  <a:pt x="4459698" y="1504550"/>
                  <a:pt x="4561979" y="1542148"/>
                </a:cubicBezTo>
                <a:cubicBezTo>
                  <a:pt x="4669784" y="1582575"/>
                  <a:pt x="4710212" y="1685259"/>
                  <a:pt x="4716814" y="1701969"/>
                </a:cubicBezTo>
                <a:cubicBezTo>
                  <a:pt x="4770205" y="1637152"/>
                  <a:pt x="4866004" y="1627987"/>
                  <a:pt x="4930808" y="1681351"/>
                </a:cubicBezTo>
                <a:cubicBezTo>
                  <a:pt x="4931078" y="1681620"/>
                  <a:pt x="4931348" y="1681756"/>
                  <a:pt x="4931618" y="1682025"/>
                </a:cubicBezTo>
                <a:cubicBezTo>
                  <a:pt x="4845400" y="1466414"/>
                  <a:pt x="4950349" y="1221695"/>
                  <a:pt x="5165824" y="1135585"/>
                </a:cubicBezTo>
                <a:cubicBezTo>
                  <a:pt x="5263522" y="1096505"/>
                  <a:pt x="5372272" y="1095428"/>
                  <a:pt x="5470645" y="1132621"/>
                </a:cubicBezTo>
                <a:cubicBezTo>
                  <a:pt x="5365938" y="812303"/>
                  <a:pt x="5540718" y="467865"/>
                  <a:pt x="5861036" y="363294"/>
                </a:cubicBezTo>
                <a:cubicBezTo>
                  <a:pt x="6017892" y="311951"/>
                  <a:pt x="6188764" y="326506"/>
                  <a:pt x="6334706" y="403316"/>
                </a:cubicBezTo>
                <a:cubicBezTo>
                  <a:pt x="6321231" y="238104"/>
                  <a:pt x="6411248" y="85963"/>
                  <a:pt x="6552069" y="25997"/>
                </a:cubicBezTo>
                <a:cubicBezTo>
                  <a:pt x="6594248" y="8141"/>
                  <a:pt x="6635703" y="839"/>
                  <a:pt x="6674374" y="68"/>
                </a:cubicBezTo>
                <a:close/>
              </a:path>
            </a:pathLst>
          </a:custGeom>
          <a:solidFill>
            <a:srgbClr val="62a03e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grpSp>
        <p:nvGrpSpPr>
          <p:cNvPr id="268" name="Google Shape;1333;p19"/>
          <p:cNvGrpSpPr/>
          <p:nvPr/>
        </p:nvGrpSpPr>
        <p:grpSpPr>
          <a:xfrm>
            <a:off x="1919520" y="634320"/>
            <a:ext cx="1058400" cy="1197000"/>
            <a:chOff x="1919520" y="634320"/>
            <a:chExt cx="1058400" cy="1197000"/>
          </a:xfrm>
        </p:grpSpPr>
        <p:sp>
          <p:nvSpPr>
            <p:cNvPr id="269" name="Google Shape;1334;p19"/>
            <p:cNvSpPr/>
            <p:nvPr/>
          </p:nvSpPr>
          <p:spPr>
            <a:xfrm flipH="1">
              <a:off x="1919520" y="678960"/>
              <a:ext cx="1058400" cy="1152360"/>
            </a:xfrm>
            <a:custGeom>
              <a:avLst/>
              <a:gdLst>
                <a:gd name="textAreaLeft" fmla="*/ 360 w 1058400"/>
                <a:gd name="textAreaRight" fmla="*/ 1059120 w 1058400"/>
                <a:gd name="textAreaTop" fmla="*/ 0 h 1152360"/>
                <a:gd name="textAreaBottom" fmla="*/ 1152720 h 1152360"/>
              </a:gdLst>
              <a:ahLst/>
              <a:rect l="textAreaLeft" t="textAreaTop" r="textAreaRight" b="textAreaBottom"/>
              <a:pathLst>
                <a:path w="1054555" h="1148078">
                  <a:moveTo>
                    <a:pt x="451299" y="257"/>
                  </a:moveTo>
                  <a:cubicBezTo>
                    <a:pt x="270226" y="9090"/>
                    <a:pt x="215010" y="181079"/>
                    <a:pt x="214969" y="181079"/>
                  </a:cubicBezTo>
                  <a:cubicBezTo>
                    <a:pt x="214969" y="181079"/>
                    <a:pt x="295163" y="178771"/>
                    <a:pt x="372320" y="191324"/>
                  </a:cubicBezTo>
                  <a:cubicBezTo>
                    <a:pt x="444498" y="203072"/>
                    <a:pt x="534933" y="294997"/>
                    <a:pt x="522060" y="320439"/>
                  </a:cubicBezTo>
                  <a:cubicBezTo>
                    <a:pt x="500524" y="363127"/>
                    <a:pt x="350865" y="210011"/>
                    <a:pt x="237679" y="227741"/>
                  </a:cubicBezTo>
                  <a:cubicBezTo>
                    <a:pt x="58388" y="255835"/>
                    <a:pt x="47580" y="488647"/>
                    <a:pt x="47580" y="488647"/>
                  </a:cubicBezTo>
                  <a:cubicBezTo>
                    <a:pt x="47580" y="488647"/>
                    <a:pt x="123522" y="465528"/>
                    <a:pt x="200315" y="467994"/>
                  </a:cubicBezTo>
                  <a:cubicBezTo>
                    <a:pt x="279415" y="470536"/>
                    <a:pt x="359406" y="499051"/>
                    <a:pt x="359852" y="525064"/>
                  </a:cubicBezTo>
                  <a:cubicBezTo>
                    <a:pt x="360257" y="547559"/>
                    <a:pt x="257920" y="547778"/>
                    <a:pt x="162951" y="553753"/>
                  </a:cubicBezTo>
                  <a:cubicBezTo>
                    <a:pt x="86441" y="558570"/>
                    <a:pt x="14830" y="567217"/>
                    <a:pt x="5641" y="594113"/>
                  </a:cubicBezTo>
                  <a:cubicBezTo>
                    <a:pt x="-25085" y="684046"/>
                    <a:pt x="79721" y="866681"/>
                    <a:pt x="79721" y="866681"/>
                  </a:cubicBezTo>
                  <a:cubicBezTo>
                    <a:pt x="79721" y="866681"/>
                    <a:pt x="270429" y="653539"/>
                    <a:pt x="293503" y="718495"/>
                  </a:cubicBezTo>
                  <a:cubicBezTo>
                    <a:pt x="310222" y="765660"/>
                    <a:pt x="136881" y="746055"/>
                    <a:pt x="190073" y="944875"/>
                  </a:cubicBezTo>
                  <a:cubicBezTo>
                    <a:pt x="210557" y="1021453"/>
                    <a:pt x="185337" y="1148079"/>
                    <a:pt x="185337" y="1148079"/>
                  </a:cubicBezTo>
                  <a:cubicBezTo>
                    <a:pt x="185337" y="1148079"/>
                    <a:pt x="283221" y="1067529"/>
                    <a:pt x="364102" y="1029687"/>
                  </a:cubicBezTo>
                  <a:cubicBezTo>
                    <a:pt x="429277" y="999205"/>
                    <a:pt x="518295" y="998577"/>
                    <a:pt x="523801" y="963318"/>
                  </a:cubicBezTo>
                  <a:cubicBezTo>
                    <a:pt x="530399" y="921116"/>
                    <a:pt x="487246" y="804154"/>
                    <a:pt x="522708" y="797632"/>
                  </a:cubicBezTo>
                  <a:cubicBezTo>
                    <a:pt x="540034" y="794447"/>
                    <a:pt x="551126" y="839972"/>
                    <a:pt x="551733" y="891747"/>
                  </a:cubicBezTo>
                  <a:cubicBezTo>
                    <a:pt x="552300" y="945939"/>
                    <a:pt x="542341" y="1006710"/>
                    <a:pt x="566225" y="1012819"/>
                  </a:cubicBezTo>
                  <a:cubicBezTo>
                    <a:pt x="612900" y="1024765"/>
                    <a:pt x="713212" y="980013"/>
                    <a:pt x="757297" y="922173"/>
                  </a:cubicBezTo>
                  <a:cubicBezTo>
                    <a:pt x="801340" y="864337"/>
                    <a:pt x="773449" y="838053"/>
                    <a:pt x="742480" y="781553"/>
                  </a:cubicBezTo>
                  <a:cubicBezTo>
                    <a:pt x="700907" y="705663"/>
                    <a:pt x="623020" y="639954"/>
                    <a:pt x="640306" y="624854"/>
                  </a:cubicBezTo>
                  <a:cubicBezTo>
                    <a:pt x="658806" y="608690"/>
                    <a:pt x="743290" y="673497"/>
                    <a:pt x="793527" y="750496"/>
                  </a:cubicBezTo>
                  <a:cubicBezTo>
                    <a:pt x="825184" y="799009"/>
                    <a:pt x="825386" y="871976"/>
                    <a:pt x="843198" y="870782"/>
                  </a:cubicBezTo>
                  <a:cubicBezTo>
                    <a:pt x="889225" y="867689"/>
                    <a:pt x="1017065" y="733842"/>
                    <a:pt x="983020" y="617442"/>
                  </a:cubicBezTo>
                  <a:cubicBezTo>
                    <a:pt x="950311" y="505584"/>
                    <a:pt x="711472" y="415817"/>
                    <a:pt x="722766" y="394216"/>
                  </a:cubicBezTo>
                  <a:cubicBezTo>
                    <a:pt x="745719" y="350221"/>
                    <a:pt x="833523" y="385258"/>
                    <a:pt x="905175" y="442927"/>
                  </a:cubicBezTo>
                  <a:cubicBezTo>
                    <a:pt x="968973" y="494335"/>
                    <a:pt x="1018644" y="566999"/>
                    <a:pt x="1018644" y="566999"/>
                  </a:cubicBezTo>
                  <a:cubicBezTo>
                    <a:pt x="1018644" y="566999"/>
                    <a:pt x="1094344" y="384295"/>
                    <a:pt x="1025930" y="288593"/>
                  </a:cubicBezTo>
                  <a:cubicBezTo>
                    <a:pt x="957517" y="192895"/>
                    <a:pt x="681475" y="213083"/>
                    <a:pt x="681475" y="213083"/>
                  </a:cubicBezTo>
                  <a:cubicBezTo>
                    <a:pt x="681475" y="213083"/>
                    <a:pt x="632372" y="-8572"/>
                    <a:pt x="451299" y="257"/>
                  </a:cubicBezTo>
                  <a:close/>
                  <a:moveTo>
                    <a:pt x="561489" y="143403"/>
                  </a:moveTo>
                  <a:cubicBezTo>
                    <a:pt x="587437" y="131258"/>
                    <a:pt x="644880" y="226847"/>
                    <a:pt x="631967" y="233417"/>
                  </a:cubicBezTo>
                  <a:cubicBezTo>
                    <a:pt x="618891" y="240044"/>
                    <a:pt x="527323" y="159413"/>
                    <a:pt x="561489" y="143403"/>
                  </a:cubicBezTo>
                  <a:close/>
                  <a:moveTo>
                    <a:pt x="417699" y="340931"/>
                  </a:moveTo>
                  <a:cubicBezTo>
                    <a:pt x="463565" y="337713"/>
                    <a:pt x="554405" y="368782"/>
                    <a:pt x="538010" y="406984"/>
                  </a:cubicBezTo>
                  <a:cubicBezTo>
                    <a:pt x="531087" y="423108"/>
                    <a:pt x="498298" y="404721"/>
                    <a:pt x="462472" y="391852"/>
                  </a:cubicBezTo>
                  <a:cubicBezTo>
                    <a:pt x="429601" y="380040"/>
                    <a:pt x="393168" y="375040"/>
                    <a:pt x="392480" y="356540"/>
                  </a:cubicBezTo>
                  <a:cubicBezTo>
                    <a:pt x="392115" y="346874"/>
                    <a:pt x="402438" y="342008"/>
                    <a:pt x="417699" y="340931"/>
                  </a:cubicBezTo>
                  <a:close/>
                  <a:moveTo>
                    <a:pt x="577115" y="545398"/>
                  </a:moveTo>
                  <a:cubicBezTo>
                    <a:pt x="607880" y="544102"/>
                    <a:pt x="661558" y="591178"/>
                    <a:pt x="609419" y="629583"/>
                  </a:cubicBezTo>
                  <a:cubicBezTo>
                    <a:pt x="587073" y="646042"/>
                    <a:pt x="591121" y="611058"/>
                    <a:pt x="583227" y="585126"/>
                  </a:cubicBezTo>
                  <a:cubicBezTo>
                    <a:pt x="577479" y="566173"/>
                    <a:pt x="554081" y="557975"/>
                    <a:pt x="565740" y="549183"/>
                  </a:cubicBezTo>
                  <a:cubicBezTo>
                    <a:pt x="568816" y="546855"/>
                    <a:pt x="572702" y="545584"/>
                    <a:pt x="577115" y="545398"/>
                  </a:cubicBezTo>
                  <a:close/>
                  <a:moveTo>
                    <a:pt x="429682" y="694373"/>
                  </a:moveTo>
                  <a:cubicBezTo>
                    <a:pt x="431544" y="694879"/>
                    <a:pt x="432313" y="696126"/>
                    <a:pt x="431423" y="698158"/>
                  </a:cubicBezTo>
                  <a:cubicBezTo>
                    <a:pt x="424096" y="715492"/>
                    <a:pt x="381185" y="773416"/>
                    <a:pt x="358435" y="739303"/>
                  </a:cubicBezTo>
                  <a:cubicBezTo>
                    <a:pt x="346655" y="721596"/>
                    <a:pt x="416647" y="690855"/>
                    <a:pt x="429682" y="694373"/>
                  </a:cubicBezTo>
                  <a:close/>
                  <a:moveTo>
                    <a:pt x="481579" y="732368"/>
                  </a:moveTo>
                  <a:cubicBezTo>
                    <a:pt x="519955" y="738174"/>
                    <a:pt x="483886" y="898200"/>
                    <a:pt x="449558" y="898370"/>
                  </a:cubicBezTo>
                  <a:cubicBezTo>
                    <a:pt x="419723" y="898516"/>
                    <a:pt x="426120" y="854711"/>
                    <a:pt x="435835" y="810874"/>
                  </a:cubicBezTo>
                  <a:cubicBezTo>
                    <a:pt x="444984" y="769781"/>
                    <a:pt x="455711" y="728458"/>
                    <a:pt x="481579" y="732368"/>
                  </a:cubicBezTo>
                  <a:close/>
                  <a:moveTo>
                    <a:pt x="297592" y="792746"/>
                  </a:moveTo>
                  <a:cubicBezTo>
                    <a:pt x="310586" y="791625"/>
                    <a:pt x="320625" y="794653"/>
                    <a:pt x="322973" y="803308"/>
                  </a:cubicBezTo>
                  <a:cubicBezTo>
                    <a:pt x="332325" y="837935"/>
                    <a:pt x="298644" y="825674"/>
                    <a:pt x="275691" y="837834"/>
                  </a:cubicBezTo>
                  <a:cubicBezTo>
                    <a:pt x="252860" y="849906"/>
                    <a:pt x="238529" y="881242"/>
                    <a:pt x="223187" y="866208"/>
                  </a:cubicBezTo>
                  <a:cubicBezTo>
                    <a:pt x="192300" y="835944"/>
                    <a:pt x="258568" y="796114"/>
                    <a:pt x="297592" y="792746"/>
                  </a:cubicBezTo>
                  <a:close/>
                </a:path>
              </a:pathLst>
            </a:custGeom>
            <a:solidFill>
              <a:srgbClr val="3d8138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70" name="Google Shape;1335;p19"/>
            <p:cNvSpPr/>
            <p:nvPr/>
          </p:nvSpPr>
          <p:spPr>
            <a:xfrm flipH="1">
              <a:off x="1971720" y="634320"/>
              <a:ext cx="955440" cy="1118520"/>
            </a:xfrm>
            <a:custGeom>
              <a:avLst/>
              <a:gdLst>
                <a:gd name="textAreaLeft" fmla="*/ 360 w 955440"/>
                <a:gd name="textAreaRight" fmla="*/ 956160 w 955440"/>
                <a:gd name="textAreaTop" fmla="*/ 0 h 1118520"/>
                <a:gd name="textAreaBottom" fmla="*/ 1118880 h 1118520"/>
              </a:gdLst>
              <a:ahLst/>
              <a:rect l="textAreaLeft" t="textAreaTop" r="textAreaRight" b="textAreaBottom"/>
              <a:pathLst>
                <a:path w="951950" h="1114431">
                  <a:moveTo>
                    <a:pt x="783092" y="79"/>
                  </a:moveTo>
                  <a:cubicBezTo>
                    <a:pt x="779327" y="475"/>
                    <a:pt x="775765" y="2414"/>
                    <a:pt x="773174" y="5596"/>
                  </a:cubicBezTo>
                  <a:cubicBezTo>
                    <a:pt x="739655" y="47061"/>
                    <a:pt x="708849" y="90441"/>
                    <a:pt x="681119" y="135966"/>
                  </a:cubicBezTo>
                  <a:cubicBezTo>
                    <a:pt x="646265" y="193162"/>
                    <a:pt x="616552" y="253212"/>
                    <a:pt x="588741" y="314108"/>
                  </a:cubicBezTo>
                  <a:cubicBezTo>
                    <a:pt x="579025" y="298616"/>
                    <a:pt x="563885" y="285160"/>
                    <a:pt x="550284" y="274068"/>
                  </a:cubicBezTo>
                  <a:cubicBezTo>
                    <a:pt x="546034" y="270611"/>
                    <a:pt x="541783" y="267235"/>
                    <a:pt x="537492" y="263818"/>
                  </a:cubicBezTo>
                  <a:cubicBezTo>
                    <a:pt x="489886" y="225770"/>
                    <a:pt x="435357" y="195320"/>
                    <a:pt x="377186" y="176957"/>
                  </a:cubicBezTo>
                  <a:cubicBezTo>
                    <a:pt x="348687" y="167979"/>
                    <a:pt x="319379" y="162016"/>
                    <a:pt x="289665" y="161348"/>
                  </a:cubicBezTo>
                  <a:cubicBezTo>
                    <a:pt x="279788" y="161125"/>
                    <a:pt x="269830" y="161591"/>
                    <a:pt x="259871" y="162611"/>
                  </a:cubicBezTo>
                  <a:cubicBezTo>
                    <a:pt x="251735" y="163453"/>
                    <a:pt x="245784" y="170711"/>
                    <a:pt x="246634" y="178848"/>
                  </a:cubicBezTo>
                  <a:cubicBezTo>
                    <a:pt x="247484" y="186985"/>
                    <a:pt x="254730" y="192931"/>
                    <a:pt x="262867" y="192089"/>
                  </a:cubicBezTo>
                  <a:cubicBezTo>
                    <a:pt x="298693" y="188345"/>
                    <a:pt x="334316" y="194433"/>
                    <a:pt x="368482" y="205019"/>
                  </a:cubicBezTo>
                  <a:cubicBezTo>
                    <a:pt x="421351" y="221386"/>
                    <a:pt x="472155" y="248318"/>
                    <a:pt x="515592" y="282577"/>
                  </a:cubicBezTo>
                  <a:cubicBezTo>
                    <a:pt x="521259" y="287042"/>
                    <a:pt x="526845" y="291442"/>
                    <a:pt x="532472" y="295980"/>
                  </a:cubicBezTo>
                  <a:cubicBezTo>
                    <a:pt x="535792" y="298672"/>
                    <a:pt x="539395" y="301627"/>
                    <a:pt x="542714" y="304493"/>
                  </a:cubicBezTo>
                  <a:cubicBezTo>
                    <a:pt x="555466" y="315602"/>
                    <a:pt x="576111" y="334041"/>
                    <a:pt x="569350" y="353205"/>
                  </a:cubicBezTo>
                  <a:cubicBezTo>
                    <a:pt x="568986" y="354172"/>
                    <a:pt x="569593" y="355063"/>
                    <a:pt x="569512" y="356042"/>
                  </a:cubicBezTo>
                  <a:cubicBezTo>
                    <a:pt x="547571" y="406251"/>
                    <a:pt x="527250" y="457100"/>
                    <a:pt x="506604" y="507855"/>
                  </a:cubicBezTo>
                  <a:cubicBezTo>
                    <a:pt x="501099" y="504451"/>
                    <a:pt x="495229" y="501415"/>
                    <a:pt x="489886" y="498710"/>
                  </a:cubicBezTo>
                  <a:cubicBezTo>
                    <a:pt x="462601" y="484955"/>
                    <a:pt x="433577" y="474511"/>
                    <a:pt x="404430" y="465447"/>
                  </a:cubicBezTo>
                  <a:cubicBezTo>
                    <a:pt x="362168" y="452295"/>
                    <a:pt x="318731" y="442413"/>
                    <a:pt x="274849" y="436442"/>
                  </a:cubicBezTo>
                  <a:cubicBezTo>
                    <a:pt x="257321" y="434058"/>
                    <a:pt x="239752" y="432256"/>
                    <a:pt x="222062" y="431398"/>
                  </a:cubicBezTo>
                  <a:cubicBezTo>
                    <a:pt x="204372" y="430536"/>
                    <a:pt x="186762" y="430589"/>
                    <a:pt x="169072" y="431714"/>
                  </a:cubicBezTo>
                  <a:cubicBezTo>
                    <a:pt x="117539" y="434989"/>
                    <a:pt x="65926" y="448020"/>
                    <a:pt x="24837" y="480583"/>
                  </a:cubicBezTo>
                  <a:cubicBezTo>
                    <a:pt x="18441" y="485667"/>
                    <a:pt x="17348" y="494986"/>
                    <a:pt x="22449" y="501390"/>
                  </a:cubicBezTo>
                  <a:cubicBezTo>
                    <a:pt x="27549" y="507798"/>
                    <a:pt x="36860" y="508843"/>
                    <a:pt x="43297" y="503754"/>
                  </a:cubicBezTo>
                  <a:cubicBezTo>
                    <a:pt x="79568" y="474883"/>
                    <a:pt x="125514" y="464111"/>
                    <a:pt x="170975" y="461035"/>
                  </a:cubicBezTo>
                  <a:cubicBezTo>
                    <a:pt x="208622" y="458488"/>
                    <a:pt x="246432" y="461172"/>
                    <a:pt x="283674" y="466710"/>
                  </a:cubicBezTo>
                  <a:cubicBezTo>
                    <a:pt x="321686" y="472357"/>
                    <a:pt x="359374" y="481081"/>
                    <a:pt x="396091" y="492407"/>
                  </a:cubicBezTo>
                  <a:cubicBezTo>
                    <a:pt x="422687" y="500609"/>
                    <a:pt x="449081" y="509976"/>
                    <a:pt x="474139" y="522202"/>
                  </a:cubicBezTo>
                  <a:cubicBezTo>
                    <a:pt x="480939" y="525525"/>
                    <a:pt x="487862" y="529168"/>
                    <a:pt x="494136" y="533395"/>
                  </a:cubicBezTo>
                  <a:cubicBezTo>
                    <a:pt x="494582" y="533694"/>
                    <a:pt x="495067" y="534172"/>
                    <a:pt x="495553" y="534496"/>
                  </a:cubicBezTo>
                  <a:cubicBezTo>
                    <a:pt x="494946" y="535977"/>
                    <a:pt x="494298" y="537431"/>
                    <a:pt x="493691" y="538912"/>
                  </a:cubicBezTo>
                  <a:cubicBezTo>
                    <a:pt x="483044" y="564914"/>
                    <a:pt x="472681" y="591238"/>
                    <a:pt x="461347" y="616948"/>
                  </a:cubicBezTo>
                  <a:cubicBezTo>
                    <a:pt x="457258" y="626214"/>
                    <a:pt x="452643" y="635246"/>
                    <a:pt x="448271" y="644378"/>
                  </a:cubicBezTo>
                  <a:cubicBezTo>
                    <a:pt x="428112" y="638537"/>
                    <a:pt x="407304" y="634549"/>
                    <a:pt x="386618" y="632080"/>
                  </a:cubicBezTo>
                  <a:cubicBezTo>
                    <a:pt x="363868" y="629356"/>
                    <a:pt x="340955" y="628396"/>
                    <a:pt x="318043" y="628926"/>
                  </a:cubicBezTo>
                  <a:cubicBezTo>
                    <a:pt x="249306" y="630525"/>
                    <a:pt x="180730" y="645900"/>
                    <a:pt x="116730" y="670229"/>
                  </a:cubicBezTo>
                  <a:cubicBezTo>
                    <a:pt x="90741" y="680119"/>
                    <a:pt x="65157" y="691515"/>
                    <a:pt x="40908" y="705230"/>
                  </a:cubicBezTo>
                  <a:cubicBezTo>
                    <a:pt x="28035" y="712520"/>
                    <a:pt x="14352" y="720268"/>
                    <a:pt x="4030" y="731081"/>
                  </a:cubicBezTo>
                  <a:cubicBezTo>
                    <a:pt x="-1597" y="737007"/>
                    <a:pt x="-1273" y="746411"/>
                    <a:pt x="4637" y="752050"/>
                  </a:cubicBezTo>
                  <a:cubicBezTo>
                    <a:pt x="10588" y="757685"/>
                    <a:pt x="19979" y="757503"/>
                    <a:pt x="25606" y="751577"/>
                  </a:cubicBezTo>
                  <a:cubicBezTo>
                    <a:pt x="31274" y="745606"/>
                    <a:pt x="38560" y="741189"/>
                    <a:pt x="45483" y="736914"/>
                  </a:cubicBezTo>
                  <a:cubicBezTo>
                    <a:pt x="54510" y="731332"/>
                    <a:pt x="63901" y="726243"/>
                    <a:pt x="73374" y="721467"/>
                  </a:cubicBezTo>
                  <a:cubicBezTo>
                    <a:pt x="107176" y="704420"/>
                    <a:pt x="142799" y="690899"/>
                    <a:pt x="179152" y="680479"/>
                  </a:cubicBezTo>
                  <a:cubicBezTo>
                    <a:pt x="252706" y="659401"/>
                    <a:pt x="331361" y="650774"/>
                    <a:pt x="407142" y="664396"/>
                  </a:cubicBezTo>
                  <a:cubicBezTo>
                    <a:pt x="416777" y="666133"/>
                    <a:pt x="426209" y="668258"/>
                    <a:pt x="435520" y="670703"/>
                  </a:cubicBezTo>
                  <a:cubicBezTo>
                    <a:pt x="424954" y="691539"/>
                    <a:pt x="414145" y="712213"/>
                    <a:pt x="403175" y="732818"/>
                  </a:cubicBezTo>
                  <a:cubicBezTo>
                    <a:pt x="373259" y="789026"/>
                    <a:pt x="342251" y="844679"/>
                    <a:pt x="310311" y="899762"/>
                  </a:cubicBezTo>
                  <a:cubicBezTo>
                    <a:pt x="286994" y="939976"/>
                    <a:pt x="263110" y="979996"/>
                    <a:pt x="237971" y="1019101"/>
                  </a:cubicBezTo>
                  <a:cubicBezTo>
                    <a:pt x="222062" y="1043819"/>
                    <a:pt x="206072" y="1068925"/>
                    <a:pt x="186722" y="1091145"/>
                  </a:cubicBezTo>
                  <a:cubicBezTo>
                    <a:pt x="181662" y="1096987"/>
                    <a:pt x="182148" y="1105925"/>
                    <a:pt x="187977" y="1111010"/>
                  </a:cubicBezTo>
                  <a:cubicBezTo>
                    <a:pt x="193847" y="1116090"/>
                    <a:pt x="202793" y="1115430"/>
                    <a:pt x="207853" y="1109589"/>
                  </a:cubicBezTo>
                  <a:cubicBezTo>
                    <a:pt x="229389" y="1084859"/>
                    <a:pt x="247160" y="1056748"/>
                    <a:pt x="264769" y="1029189"/>
                  </a:cubicBezTo>
                  <a:cubicBezTo>
                    <a:pt x="288978" y="991323"/>
                    <a:pt x="312011" y="952801"/>
                    <a:pt x="334600" y="913951"/>
                  </a:cubicBezTo>
                  <a:cubicBezTo>
                    <a:pt x="367835" y="856755"/>
                    <a:pt x="400139" y="798919"/>
                    <a:pt x="431228" y="740541"/>
                  </a:cubicBezTo>
                  <a:cubicBezTo>
                    <a:pt x="441956" y="720418"/>
                    <a:pt x="452724" y="700230"/>
                    <a:pt x="463087" y="679848"/>
                  </a:cubicBezTo>
                  <a:cubicBezTo>
                    <a:pt x="477863" y="685762"/>
                    <a:pt x="491950" y="693154"/>
                    <a:pt x="505026" y="703493"/>
                  </a:cubicBezTo>
                  <a:cubicBezTo>
                    <a:pt x="536480" y="728417"/>
                    <a:pt x="558583" y="763413"/>
                    <a:pt x="572792" y="800603"/>
                  </a:cubicBezTo>
                  <a:cubicBezTo>
                    <a:pt x="583640" y="828871"/>
                    <a:pt x="590198" y="858767"/>
                    <a:pt x="592992" y="888885"/>
                  </a:cubicBezTo>
                  <a:cubicBezTo>
                    <a:pt x="596189" y="923691"/>
                    <a:pt x="594287" y="958917"/>
                    <a:pt x="585422" y="992776"/>
                  </a:cubicBezTo>
                  <a:cubicBezTo>
                    <a:pt x="583479" y="1000269"/>
                    <a:pt x="587851" y="1007843"/>
                    <a:pt x="595339" y="1009798"/>
                  </a:cubicBezTo>
                  <a:cubicBezTo>
                    <a:pt x="602828" y="1011758"/>
                    <a:pt x="610560" y="1007361"/>
                    <a:pt x="612544" y="999868"/>
                  </a:cubicBezTo>
                  <a:cubicBezTo>
                    <a:pt x="631692" y="926581"/>
                    <a:pt x="623150" y="842902"/>
                    <a:pt x="592182" y="773963"/>
                  </a:cubicBezTo>
                  <a:cubicBezTo>
                    <a:pt x="575018" y="735708"/>
                    <a:pt x="549798" y="700505"/>
                    <a:pt x="515592" y="675747"/>
                  </a:cubicBezTo>
                  <a:cubicBezTo>
                    <a:pt x="503123" y="666728"/>
                    <a:pt x="489440" y="660016"/>
                    <a:pt x="475393" y="654150"/>
                  </a:cubicBezTo>
                  <a:cubicBezTo>
                    <a:pt x="479927" y="644653"/>
                    <a:pt x="484745" y="635266"/>
                    <a:pt x="488955" y="625615"/>
                  </a:cubicBezTo>
                  <a:cubicBezTo>
                    <a:pt x="503609" y="591858"/>
                    <a:pt x="517251" y="557679"/>
                    <a:pt x="531177" y="523618"/>
                  </a:cubicBezTo>
                  <a:cubicBezTo>
                    <a:pt x="535225" y="513729"/>
                    <a:pt x="539395" y="503880"/>
                    <a:pt x="543483" y="493982"/>
                  </a:cubicBezTo>
                  <a:cubicBezTo>
                    <a:pt x="569593" y="511332"/>
                    <a:pt x="595461" y="529168"/>
                    <a:pt x="620438" y="548053"/>
                  </a:cubicBezTo>
                  <a:cubicBezTo>
                    <a:pt x="643350" y="565395"/>
                    <a:pt x="666708" y="583017"/>
                    <a:pt x="686301" y="604176"/>
                  </a:cubicBezTo>
                  <a:cubicBezTo>
                    <a:pt x="707594" y="627170"/>
                    <a:pt x="724879" y="653859"/>
                    <a:pt x="739615" y="681422"/>
                  </a:cubicBezTo>
                  <a:cubicBezTo>
                    <a:pt x="763620" y="726365"/>
                    <a:pt x="781067" y="774388"/>
                    <a:pt x="794467" y="823463"/>
                  </a:cubicBezTo>
                  <a:cubicBezTo>
                    <a:pt x="796491" y="830932"/>
                    <a:pt x="804182" y="835433"/>
                    <a:pt x="811631" y="833393"/>
                  </a:cubicBezTo>
                  <a:cubicBezTo>
                    <a:pt x="819120" y="831353"/>
                    <a:pt x="823613" y="823524"/>
                    <a:pt x="821589" y="816055"/>
                  </a:cubicBezTo>
                  <a:cubicBezTo>
                    <a:pt x="808716" y="768858"/>
                    <a:pt x="792038" y="722875"/>
                    <a:pt x="770178" y="679058"/>
                  </a:cubicBezTo>
                  <a:cubicBezTo>
                    <a:pt x="753338" y="645265"/>
                    <a:pt x="733340" y="612418"/>
                    <a:pt x="707756" y="584470"/>
                  </a:cubicBezTo>
                  <a:cubicBezTo>
                    <a:pt x="687111" y="561910"/>
                    <a:pt x="662498" y="543021"/>
                    <a:pt x="638249" y="524566"/>
                  </a:cubicBezTo>
                  <a:cubicBezTo>
                    <a:pt x="611249" y="504042"/>
                    <a:pt x="583317" y="484603"/>
                    <a:pt x="554980" y="465921"/>
                  </a:cubicBezTo>
                  <a:cubicBezTo>
                    <a:pt x="572953" y="422286"/>
                    <a:pt x="591696" y="379007"/>
                    <a:pt x="611127" y="336020"/>
                  </a:cubicBezTo>
                  <a:cubicBezTo>
                    <a:pt x="708120" y="309797"/>
                    <a:pt x="828471" y="327641"/>
                    <a:pt x="896156" y="407433"/>
                  </a:cubicBezTo>
                  <a:cubicBezTo>
                    <a:pt x="908017" y="421424"/>
                    <a:pt x="917368" y="436831"/>
                    <a:pt x="925302" y="453311"/>
                  </a:cubicBezTo>
                  <a:cubicBezTo>
                    <a:pt x="928662" y="460286"/>
                    <a:pt x="937082" y="463297"/>
                    <a:pt x="944086" y="459929"/>
                  </a:cubicBezTo>
                  <a:cubicBezTo>
                    <a:pt x="951048" y="456565"/>
                    <a:pt x="953922" y="448145"/>
                    <a:pt x="950522" y="441170"/>
                  </a:cubicBezTo>
                  <a:cubicBezTo>
                    <a:pt x="941535" y="422553"/>
                    <a:pt x="930970" y="405138"/>
                    <a:pt x="917570" y="389306"/>
                  </a:cubicBezTo>
                  <a:cubicBezTo>
                    <a:pt x="860775" y="321985"/>
                    <a:pt x="771797" y="292875"/>
                    <a:pt x="684884" y="295349"/>
                  </a:cubicBezTo>
                  <a:cubicBezTo>
                    <a:pt x="665048" y="295911"/>
                    <a:pt x="645496" y="298660"/>
                    <a:pt x="626267" y="302441"/>
                  </a:cubicBezTo>
                  <a:cubicBezTo>
                    <a:pt x="628858" y="296867"/>
                    <a:pt x="631125" y="291123"/>
                    <a:pt x="633837" y="285573"/>
                  </a:cubicBezTo>
                  <a:cubicBezTo>
                    <a:pt x="661971" y="227138"/>
                    <a:pt x="693183" y="170148"/>
                    <a:pt x="728887" y="115948"/>
                  </a:cubicBezTo>
                  <a:cubicBezTo>
                    <a:pt x="749776" y="84215"/>
                    <a:pt x="772283" y="53732"/>
                    <a:pt x="796207" y="24197"/>
                  </a:cubicBezTo>
                  <a:cubicBezTo>
                    <a:pt x="801349" y="17838"/>
                    <a:pt x="800377" y="8531"/>
                    <a:pt x="793981" y="3386"/>
                  </a:cubicBezTo>
                  <a:cubicBezTo>
                    <a:pt x="790824" y="815"/>
                    <a:pt x="786856" y="-322"/>
                    <a:pt x="783092" y="79"/>
                  </a:cubicBezTo>
                  <a:close/>
                </a:path>
              </a:pathLst>
            </a:custGeom>
            <a:solidFill>
              <a:srgbClr val="23682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271" name="Google Shape;1336;p19"/>
          <p:cNvSpPr/>
          <p:nvPr/>
        </p:nvSpPr>
        <p:spPr>
          <a:xfrm flipH="1">
            <a:off x="-112320" y="-123840"/>
            <a:ext cx="3978720" cy="1559880"/>
          </a:xfrm>
          <a:custGeom>
            <a:avLst/>
            <a:gdLst>
              <a:gd name="textAreaLeft" fmla="*/ 360 w 3978720"/>
              <a:gd name="textAreaRight" fmla="*/ 3979440 w 3978720"/>
              <a:gd name="textAreaTop" fmla="*/ 0 h 1559880"/>
              <a:gd name="textAreaBottom" fmla="*/ 1560240 h 1559880"/>
            </a:gdLst>
            <a:ahLst/>
            <a:rect l="textAreaLeft" t="textAreaTop" r="textAreaRight" b="textAreaBottom"/>
            <a:pathLst>
              <a:path w="3959295" h="1556283">
                <a:moveTo>
                  <a:pt x="94473" y="1007"/>
                </a:moveTo>
                <a:cubicBezTo>
                  <a:pt x="94473" y="1007"/>
                  <a:pt x="-52575" y="147224"/>
                  <a:pt x="20243" y="286488"/>
                </a:cubicBezTo>
                <a:cubicBezTo>
                  <a:pt x="86555" y="413311"/>
                  <a:pt x="286027" y="396220"/>
                  <a:pt x="286027" y="396220"/>
                </a:cubicBezTo>
                <a:cubicBezTo>
                  <a:pt x="286027" y="396220"/>
                  <a:pt x="67282" y="592967"/>
                  <a:pt x="176351" y="768332"/>
                </a:cubicBezTo>
                <a:cubicBezTo>
                  <a:pt x="304243" y="973956"/>
                  <a:pt x="543892" y="828519"/>
                  <a:pt x="543892" y="828519"/>
                </a:cubicBezTo>
                <a:cubicBezTo>
                  <a:pt x="543892" y="828519"/>
                  <a:pt x="533165" y="1086996"/>
                  <a:pt x="718124" y="1209205"/>
                </a:cubicBezTo>
                <a:cubicBezTo>
                  <a:pt x="968136" y="1374360"/>
                  <a:pt x="1179084" y="1026849"/>
                  <a:pt x="1179084" y="1026849"/>
                </a:cubicBezTo>
                <a:cubicBezTo>
                  <a:pt x="1179084" y="1026849"/>
                  <a:pt x="1223694" y="1310258"/>
                  <a:pt x="1484677" y="1285447"/>
                </a:cubicBezTo>
                <a:cubicBezTo>
                  <a:pt x="1702749" y="1264717"/>
                  <a:pt x="1733029" y="1008337"/>
                  <a:pt x="1733029" y="1008337"/>
                </a:cubicBezTo>
                <a:cubicBezTo>
                  <a:pt x="1733029" y="1008337"/>
                  <a:pt x="1894023" y="1238942"/>
                  <a:pt x="2078860" y="1220467"/>
                </a:cubicBezTo>
                <a:cubicBezTo>
                  <a:pt x="2257383" y="1202623"/>
                  <a:pt x="2318995" y="859119"/>
                  <a:pt x="2318995" y="859119"/>
                </a:cubicBezTo>
                <a:cubicBezTo>
                  <a:pt x="2318995" y="859119"/>
                  <a:pt x="2485454" y="1037819"/>
                  <a:pt x="2604348" y="1002042"/>
                </a:cubicBezTo>
                <a:cubicBezTo>
                  <a:pt x="2784408" y="947846"/>
                  <a:pt x="2827925" y="680795"/>
                  <a:pt x="2827925" y="680795"/>
                </a:cubicBezTo>
                <a:cubicBezTo>
                  <a:pt x="2827925" y="680795"/>
                  <a:pt x="2799346" y="1024368"/>
                  <a:pt x="3015192" y="1133578"/>
                </a:cubicBezTo>
                <a:cubicBezTo>
                  <a:pt x="3295160" y="1275218"/>
                  <a:pt x="3480443" y="1082948"/>
                  <a:pt x="3480443" y="1082948"/>
                </a:cubicBezTo>
                <a:cubicBezTo>
                  <a:pt x="3480443" y="1082948"/>
                  <a:pt x="3434577" y="1417635"/>
                  <a:pt x="3551973" y="1497836"/>
                </a:cubicBezTo>
                <a:cubicBezTo>
                  <a:pt x="3706976" y="1603719"/>
                  <a:pt x="3832508" y="1553631"/>
                  <a:pt x="3959295" y="1444097"/>
                </a:cubicBezTo>
                <a:lnTo>
                  <a:pt x="3954235" y="0"/>
                </a:lnTo>
                <a:lnTo>
                  <a:pt x="94473" y="1007"/>
                </a:lnTo>
                <a:close/>
              </a:path>
            </a:pathLst>
          </a:custGeom>
          <a:solidFill>
            <a:srgbClr val="599943"/>
          </a:solidFill>
          <a:ln cap="rnd"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272" name="Google Shape;1337;p19"/>
          <p:cNvGrpSpPr/>
          <p:nvPr/>
        </p:nvGrpSpPr>
        <p:grpSpPr>
          <a:xfrm>
            <a:off x="791640" y="339120"/>
            <a:ext cx="999360" cy="1130040"/>
            <a:chOff x="791640" y="339120"/>
            <a:chExt cx="999360" cy="1130040"/>
          </a:xfrm>
        </p:grpSpPr>
        <p:sp>
          <p:nvSpPr>
            <p:cNvPr id="273" name="Google Shape;1338;p19"/>
            <p:cNvSpPr/>
            <p:nvPr/>
          </p:nvSpPr>
          <p:spPr>
            <a:xfrm flipH="1">
              <a:off x="791640" y="381240"/>
              <a:ext cx="999360" cy="1087920"/>
            </a:xfrm>
            <a:custGeom>
              <a:avLst/>
              <a:gdLst>
                <a:gd name="textAreaLeft" fmla="*/ 360 w 999360"/>
                <a:gd name="textAreaRight" fmla="*/ 1000080 w 999360"/>
                <a:gd name="textAreaTop" fmla="*/ 0 h 1087920"/>
                <a:gd name="textAreaBottom" fmla="*/ 1088280 h 1087920"/>
              </a:gdLst>
              <a:ahLst/>
              <a:rect l="textAreaLeft" t="textAreaTop" r="textAreaRight" b="textAreaBottom"/>
              <a:pathLst>
                <a:path w="995665" h="1083982">
                  <a:moveTo>
                    <a:pt x="569586" y="243"/>
                  </a:moveTo>
                  <a:cubicBezTo>
                    <a:pt x="740538" y="8578"/>
                    <a:pt x="792678" y="170968"/>
                    <a:pt x="792678" y="170968"/>
                  </a:cubicBezTo>
                  <a:cubicBezTo>
                    <a:pt x="792678" y="170968"/>
                    <a:pt x="716978" y="168786"/>
                    <a:pt x="644152" y="180643"/>
                  </a:cubicBezTo>
                  <a:cubicBezTo>
                    <a:pt x="575981" y="191731"/>
                    <a:pt x="490607" y="278523"/>
                    <a:pt x="502751" y="302545"/>
                  </a:cubicBezTo>
                  <a:cubicBezTo>
                    <a:pt x="523072" y="342852"/>
                    <a:pt x="664392" y="198281"/>
                    <a:pt x="771263" y="215024"/>
                  </a:cubicBezTo>
                  <a:cubicBezTo>
                    <a:pt x="940555" y="241551"/>
                    <a:pt x="950757" y="461365"/>
                    <a:pt x="950757" y="461365"/>
                  </a:cubicBezTo>
                  <a:cubicBezTo>
                    <a:pt x="950757" y="461365"/>
                    <a:pt x="879065" y="439533"/>
                    <a:pt x="806522" y="441865"/>
                  </a:cubicBezTo>
                  <a:cubicBezTo>
                    <a:pt x="731875" y="444265"/>
                    <a:pt x="656337" y="471189"/>
                    <a:pt x="655891" y="495745"/>
                  </a:cubicBezTo>
                  <a:cubicBezTo>
                    <a:pt x="655527" y="516986"/>
                    <a:pt x="752156" y="517192"/>
                    <a:pt x="841822" y="522835"/>
                  </a:cubicBezTo>
                  <a:cubicBezTo>
                    <a:pt x="914040" y="527386"/>
                    <a:pt x="981684" y="535547"/>
                    <a:pt x="990348" y="560940"/>
                  </a:cubicBezTo>
                  <a:cubicBezTo>
                    <a:pt x="1019332" y="645854"/>
                    <a:pt x="920396" y="818292"/>
                    <a:pt x="920396" y="818292"/>
                  </a:cubicBezTo>
                  <a:cubicBezTo>
                    <a:pt x="920396" y="818292"/>
                    <a:pt x="740335" y="617052"/>
                    <a:pt x="718556" y="678381"/>
                  </a:cubicBezTo>
                  <a:cubicBezTo>
                    <a:pt x="702769" y="722910"/>
                    <a:pt x="866434" y="704402"/>
                    <a:pt x="816197" y="892122"/>
                  </a:cubicBezTo>
                  <a:cubicBezTo>
                    <a:pt x="796887" y="964425"/>
                    <a:pt x="820690" y="1083979"/>
                    <a:pt x="820690" y="1083982"/>
                  </a:cubicBezTo>
                  <a:cubicBezTo>
                    <a:pt x="820690" y="1083982"/>
                    <a:pt x="728272" y="1007926"/>
                    <a:pt x="651884" y="972198"/>
                  </a:cubicBezTo>
                  <a:cubicBezTo>
                    <a:pt x="590353" y="943419"/>
                    <a:pt x="506313" y="942824"/>
                    <a:pt x="501091" y="909537"/>
                  </a:cubicBezTo>
                  <a:cubicBezTo>
                    <a:pt x="494857" y="869691"/>
                    <a:pt x="535622" y="759258"/>
                    <a:pt x="502144" y="753101"/>
                  </a:cubicBezTo>
                  <a:cubicBezTo>
                    <a:pt x="485789" y="750093"/>
                    <a:pt x="475305" y="793072"/>
                    <a:pt x="474738" y="841961"/>
                  </a:cubicBezTo>
                  <a:cubicBezTo>
                    <a:pt x="474171" y="893126"/>
                    <a:pt x="483603" y="950504"/>
                    <a:pt x="461055" y="956272"/>
                  </a:cubicBezTo>
                  <a:cubicBezTo>
                    <a:pt x="416971" y="967550"/>
                    <a:pt x="322285" y="925296"/>
                    <a:pt x="280671" y="870687"/>
                  </a:cubicBezTo>
                  <a:cubicBezTo>
                    <a:pt x="239056" y="816078"/>
                    <a:pt x="265409" y="791263"/>
                    <a:pt x="294637" y="737916"/>
                  </a:cubicBezTo>
                  <a:cubicBezTo>
                    <a:pt x="333903" y="666265"/>
                    <a:pt x="407417" y="604223"/>
                    <a:pt x="391103" y="589966"/>
                  </a:cubicBezTo>
                  <a:cubicBezTo>
                    <a:pt x="373656" y="574704"/>
                    <a:pt x="293867" y="635896"/>
                    <a:pt x="246423" y="708596"/>
                  </a:cubicBezTo>
                  <a:cubicBezTo>
                    <a:pt x="216548" y="754396"/>
                    <a:pt x="216346" y="823291"/>
                    <a:pt x="199546" y="822162"/>
                  </a:cubicBezTo>
                  <a:cubicBezTo>
                    <a:pt x="156070" y="819243"/>
                    <a:pt x="35354" y="692869"/>
                    <a:pt x="67497" y="582970"/>
                  </a:cubicBezTo>
                  <a:cubicBezTo>
                    <a:pt x="98424" y="477359"/>
                    <a:pt x="323905" y="392599"/>
                    <a:pt x="313258" y="372205"/>
                  </a:cubicBezTo>
                  <a:cubicBezTo>
                    <a:pt x="291601" y="330667"/>
                    <a:pt x="208695" y="363748"/>
                    <a:pt x="141051" y="418200"/>
                  </a:cubicBezTo>
                  <a:cubicBezTo>
                    <a:pt x="80775" y="466733"/>
                    <a:pt x="33897" y="535340"/>
                    <a:pt x="33897" y="535340"/>
                  </a:cubicBezTo>
                  <a:cubicBezTo>
                    <a:pt x="33897" y="535340"/>
                    <a:pt x="-37553" y="362837"/>
                    <a:pt x="27015" y="272479"/>
                  </a:cubicBezTo>
                  <a:cubicBezTo>
                    <a:pt x="91623" y="182121"/>
                    <a:pt x="352242" y="201184"/>
                    <a:pt x="352242" y="201184"/>
                  </a:cubicBezTo>
                  <a:cubicBezTo>
                    <a:pt x="352242" y="201184"/>
                    <a:pt x="398633" y="-8096"/>
                    <a:pt x="569586" y="243"/>
                  </a:cubicBezTo>
                  <a:close/>
                  <a:moveTo>
                    <a:pt x="465508" y="135393"/>
                  </a:moveTo>
                  <a:cubicBezTo>
                    <a:pt x="441017" y="123925"/>
                    <a:pt x="386813" y="214178"/>
                    <a:pt x="398998" y="220384"/>
                  </a:cubicBezTo>
                  <a:cubicBezTo>
                    <a:pt x="411304" y="226638"/>
                    <a:pt x="497812" y="150509"/>
                    <a:pt x="465508" y="135393"/>
                  </a:cubicBezTo>
                  <a:close/>
                  <a:moveTo>
                    <a:pt x="601282" y="321895"/>
                  </a:moveTo>
                  <a:cubicBezTo>
                    <a:pt x="558008" y="318855"/>
                    <a:pt x="472228" y="348191"/>
                    <a:pt x="487692" y="384260"/>
                  </a:cubicBezTo>
                  <a:cubicBezTo>
                    <a:pt x="494250" y="399485"/>
                    <a:pt x="525177" y="382123"/>
                    <a:pt x="559020" y="369974"/>
                  </a:cubicBezTo>
                  <a:cubicBezTo>
                    <a:pt x="590069" y="358818"/>
                    <a:pt x="624437" y="354102"/>
                    <a:pt x="625085" y="336630"/>
                  </a:cubicBezTo>
                  <a:cubicBezTo>
                    <a:pt x="625449" y="327505"/>
                    <a:pt x="615693" y="322911"/>
                    <a:pt x="601282" y="321895"/>
                  </a:cubicBezTo>
                  <a:close/>
                  <a:moveTo>
                    <a:pt x="450773" y="514946"/>
                  </a:moveTo>
                  <a:cubicBezTo>
                    <a:pt x="421707" y="513723"/>
                    <a:pt x="371065" y="558172"/>
                    <a:pt x="420291" y="594431"/>
                  </a:cubicBezTo>
                  <a:cubicBezTo>
                    <a:pt x="441381" y="609971"/>
                    <a:pt x="437536" y="576943"/>
                    <a:pt x="444984" y="552456"/>
                  </a:cubicBezTo>
                  <a:cubicBezTo>
                    <a:pt x="450449" y="534559"/>
                    <a:pt x="472552" y="526823"/>
                    <a:pt x="461500" y="518520"/>
                  </a:cubicBezTo>
                  <a:cubicBezTo>
                    <a:pt x="458586" y="516322"/>
                    <a:pt x="454942" y="515124"/>
                    <a:pt x="450773" y="514946"/>
                  </a:cubicBezTo>
                  <a:close/>
                  <a:moveTo>
                    <a:pt x="589947" y="655606"/>
                  </a:moveTo>
                  <a:cubicBezTo>
                    <a:pt x="588207" y="656080"/>
                    <a:pt x="587519" y="657257"/>
                    <a:pt x="588328" y="659176"/>
                  </a:cubicBezTo>
                  <a:cubicBezTo>
                    <a:pt x="595251" y="675543"/>
                    <a:pt x="635772" y="730233"/>
                    <a:pt x="657227" y="698026"/>
                  </a:cubicBezTo>
                  <a:cubicBezTo>
                    <a:pt x="668400" y="681311"/>
                    <a:pt x="602294" y="652282"/>
                    <a:pt x="589947" y="655606"/>
                  </a:cubicBezTo>
                  <a:close/>
                  <a:moveTo>
                    <a:pt x="541006" y="691476"/>
                  </a:moveTo>
                  <a:cubicBezTo>
                    <a:pt x="504775" y="696957"/>
                    <a:pt x="538779" y="848054"/>
                    <a:pt x="571204" y="848212"/>
                  </a:cubicBezTo>
                  <a:cubicBezTo>
                    <a:pt x="599380" y="848349"/>
                    <a:pt x="593348" y="806994"/>
                    <a:pt x="584159" y="765602"/>
                  </a:cubicBezTo>
                  <a:cubicBezTo>
                    <a:pt x="575536" y="726804"/>
                    <a:pt x="565416" y="687789"/>
                    <a:pt x="541006" y="691476"/>
                  </a:cubicBezTo>
                  <a:close/>
                  <a:moveTo>
                    <a:pt x="714711" y="748486"/>
                  </a:moveTo>
                  <a:cubicBezTo>
                    <a:pt x="702404" y="747425"/>
                    <a:pt x="692932" y="750283"/>
                    <a:pt x="690746" y="758457"/>
                  </a:cubicBezTo>
                  <a:cubicBezTo>
                    <a:pt x="681881" y="791153"/>
                    <a:pt x="713699" y="779576"/>
                    <a:pt x="735397" y="791056"/>
                  </a:cubicBezTo>
                  <a:cubicBezTo>
                    <a:pt x="756892" y="802452"/>
                    <a:pt x="770454" y="832039"/>
                    <a:pt x="784946" y="817847"/>
                  </a:cubicBezTo>
                  <a:cubicBezTo>
                    <a:pt x="814092" y="789271"/>
                    <a:pt x="751549" y="751664"/>
                    <a:pt x="714711" y="748486"/>
                  </a:cubicBezTo>
                  <a:close/>
                </a:path>
              </a:pathLst>
            </a:custGeom>
            <a:solidFill>
              <a:srgbClr val="3d8138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74" name="Google Shape;1339;p19"/>
            <p:cNvSpPr/>
            <p:nvPr/>
          </p:nvSpPr>
          <p:spPr>
            <a:xfrm flipH="1">
              <a:off x="839520" y="339120"/>
              <a:ext cx="902160" cy="1056240"/>
            </a:xfrm>
            <a:custGeom>
              <a:avLst/>
              <a:gdLst>
                <a:gd name="textAreaLeft" fmla="*/ 360 w 902160"/>
                <a:gd name="textAreaRight" fmla="*/ 902880 w 902160"/>
                <a:gd name="textAreaTop" fmla="*/ 0 h 1056240"/>
                <a:gd name="textAreaBottom" fmla="*/ 1056600 h 1056240"/>
              </a:gdLst>
              <a:ahLst/>
              <a:rect l="textAreaLeft" t="textAreaTop" r="textAreaRight" b="textAreaBottom"/>
              <a:pathLst>
                <a:path w="898793" h="1052217">
                  <a:moveTo>
                    <a:pt x="159380" y="73"/>
                  </a:moveTo>
                  <a:cubicBezTo>
                    <a:pt x="162943" y="450"/>
                    <a:pt x="166343" y="2280"/>
                    <a:pt x="168772" y="5283"/>
                  </a:cubicBezTo>
                  <a:cubicBezTo>
                    <a:pt x="200429" y="44437"/>
                    <a:pt x="229494" y="85392"/>
                    <a:pt x="255686" y="128379"/>
                  </a:cubicBezTo>
                  <a:cubicBezTo>
                    <a:pt x="288637" y="182377"/>
                    <a:pt x="316650" y="239075"/>
                    <a:pt x="342923" y="296574"/>
                  </a:cubicBezTo>
                  <a:cubicBezTo>
                    <a:pt x="352071" y="281948"/>
                    <a:pt x="366361" y="269241"/>
                    <a:pt x="379234" y="258765"/>
                  </a:cubicBezTo>
                  <a:cubicBezTo>
                    <a:pt x="383242" y="255506"/>
                    <a:pt x="387250" y="252316"/>
                    <a:pt x="391298" y="249090"/>
                  </a:cubicBezTo>
                  <a:cubicBezTo>
                    <a:pt x="436232" y="213167"/>
                    <a:pt x="487724" y="184413"/>
                    <a:pt x="542657" y="167079"/>
                  </a:cubicBezTo>
                  <a:cubicBezTo>
                    <a:pt x="569537" y="158602"/>
                    <a:pt x="597226" y="152971"/>
                    <a:pt x="625280" y="152344"/>
                  </a:cubicBezTo>
                  <a:cubicBezTo>
                    <a:pt x="634630" y="152133"/>
                    <a:pt x="644022" y="152570"/>
                    <a:pt x="653414" y="153534"/>
                  </a:cubicBezTo>
                  <a:cubicBezTo>
                    <a:pt x="661105" y="154327"/>
                    <a:pt x="666732" y="161181"/>
                    <a:pt x="665922" y="168864"/>
                  </a:cubicBezTo>
                  <a:cubicBezTo>
                    <a:pt x="665113" y="176547"/>
                    <a:pt x="658271" y="182162"/>
                    <a:pt x="650580" y="181369"/>
                  </a:cubicBezTo>
                  <a:cubicBezTo>
                    <a:pt x="616778" y="177831"/>
                    <a:pt x="583138" y="183579"/>
                    <a:pt x="550875" y="193574"/>
                  </a:cubicBezTo>
                  <a:cubicBezTo>
                    <a:pt x="500961" y="209025"/>
                    <a:pt x="452991" y="234456"/>
                    <a:pt x="411984" y="266804"/>
                  </a:cubicBezTo>
                  <a:cubicBezTo>
                    <a:pt x="406640" y="271018"/>
                    <a:pt x="401337" y="275172"/>
                    <a:pt x="396074" y="279455"/>
                  </a:cubicBezTo>
                  <a:cubicBezTo>
                    <a:pt x="392917" y="281997"/>
                    <a:pt x="389516" y="284790"/>
                    <a:pt x="386400" y="287494"/>
                  </a:cubicBezTo>
                  <a:cubicBezTo>
                    <a:pt x="374336" y="297983"/>
                    <a:pt x="354865" y="315390"/>
                    <a:pt x="361220" y="333485"/>
                  </a:cubicBezTo>
                  <a:cubicBezTo>
                    <a:pt x="361544" y="334400"/>
                    <a:pt x="360977" y="335238"/>
                    <a:pt x="361099" y="336165"/>
                  </a:cubicBezTo>
                  <a:cubicBezTo>
                    <a:pt x="381785" y="383573"/>
                    <a:pt x="400973" y="431579"/>
                    <a:pt x="420485" y="479505"/>
                  </a:cubicBezTo>
                  <a:cubicBezTo>
                    <a:pt x="425666" y="476287"/>
                    <a:pt x="431212" y="473425"/>
                    <a:pt x="436272" y="470870"/>
                  </a:cubicBezTo>
                  <a:cubicBezTo>
                    <a:pt x="462018" y="457880"/>
                    <a:pt x="489424" y="448023"/>
                    <a:pt x="516911" y="439465"/>
                  </a:cubicBezTo>
                  <a:cubicBezTo>
                    <a:pt x="556866" y="427045"/>
                    <a:pt x="597833" y="417718"/>
                    <a:pt x="639286" y="412075"/>
                  </a:cubicBezTo>
                  <a:cubicBezTo>
                    <a:pt x="655802" y="409825"/>
                    <a:pt x="672440" y="408124"/>
                    <a:pt x="689159" y="407315"/>
                  </a:cubicBezTo>
                  <a:cubicBezTo>
                    <a:pt x="705837" y="406501"/>
                    <a:pt x="722475" y="406550"/>
                    <a:pt x="739153" y="407610"/>
                  </a:cubicBezTo>
                  <a:cubicBezTo>
                    <a:pt x="787811" y="410703"/>
                    <a:pt x="836551" y="423009"/>
                    <a:pt x="875332" y="453755"/>
                  </a:cubicBezTo>
                  <a:cubicBezTo>
                    <a:pt x="881404" y="458556"/>
                    <a:pt x="882376" y="467353"/>
                    <a:pt x="877558" y="473400"/>
                  </a:cubicBezTo>
                  <a:cubicBezTo>
                    <a:pt x="872781" y="479448"/>
                    <a:pt x="863997" y="480436"/>
                    <a:pt x="857925" y="475635"/>
                  </a:cubicBezTo>
                  <a:cubicBezTo>
                    <a:pt x="823678" y="448371"/>
                    <a:pt x="780282" y="438202"/>
                    <a:pt x="737372" y="435295"/>
                  </a:cubicBezTo>
                  <a:cubicBezTo>
                    <a:pt x="701829" y="432891"/>
                    <a:pt x="666125" y="435429"/>
                    <a:pt x="630947" y="440655"/>
                  </a:cubicBezTo>
                  <a:cubicBezTo>
                    <a:pt x="595040" y="445987"/>
                    <a:pt x="559498" y="454224"/>
                    <a:pt x="524805" y="464916"/>
                  </a:cubicBezTo>
                  <a:cubicBezTo>
                    <a:pt x="499707" y="472660"/>
                    <a:pt x="474770" y="481505"/>
                    <a:pt x="451129" y="493050"/>
                  </a:cubicBezTo>
                  <a:cubicBezTo>
                    <a:pt x="444692" y="496187"/>
                    <a:pt x="438175" y="499628"/>
                    <a:pt x="432224" y="503616"/>
                  </a:cubicBezTo>
                  <a:cubicBezTo>
                    <a:pt x="431819" y="503903"/>
                    <a:pt x="431374" y="504348"/>
                    <a:pt x="430888" y="504660"/>
                  </a:cubicBezTo>
                  <a:cubicBezTo>
                    <a:pt x="431455" y="506057"/>
                    <a:pt x="432103" y="507429"/>
                    <a:pt x="432669" y="508826"/>
                  </a:cubicBezTo>
                  <a:cubicBezTo>
                    <a:pt x="442709" y="533377"/>
                    <a:pt x="452505" y="558233"/>
                    <a:pt x="463192" y="582506"/>
                  </a:cubicBezTo>
                  <a:cubicBezTo>
                    <a:pt x="467038" y="591254"/>
                    <a:pt x="471410" y="599779"/>
                    <a:pt x="475539" y="608401"/>
                  </a:cubicBezTo>
                  <a:cubicBezTo>
                    <a:pt x="494565" y="602892"/>
                    <a:pt x="514239" y="599127"/>
                    <a:pt x="533751" y="596795"/>
                  </a:cubicBezTo>
                  <a:cubicBezTo>
                    <a:pt x="555247" y="594221"/>
                    <a:pt x="576864" y="593314"/>
                    <a:pt x="598480" y="593816"/>
                  </a:cubicBezTo>
                  <a:cubicBezTo>
                    <a:pt x="663413" y="595326"/>
                    <a:pt x="728142" y="609842"/>
                    <a:pt x="788581" y="632816"/>
                  </a:cubicBezTo>
                  <a:cubicBezTo>
                    <a:pt x="813112" y="642151"/>
                    <a:pt x="837280" y="652906"/>
                    <a:pt x="860151" y="665856"/>
                  </a:cubicBezTo>
                  <a:cubicBezTo>
                    <a:pt x="872336" y="672742"/>
                    <a:pt x="885250" y="680061"/>
                    <a:pt x="895006" y="690267"/>
                  </a:cubicBezTo>
                  <a:cubicBezTo>
                    <a:pt x="900309" y="695865"/>
                    <a:pt x="899985" y="704743"/>
                    <a:pt x="894399" y="710066"/>
                  </a:cubicBezTo>
                  <a:cubicBezTo>
                    <a:pt x="888812" y="715385"/>
                    <a:pt x="879906" y="715215"/>
                    <a:pt x="874603" y="709617"/>
                  </a:cubicBezTo>
                  <a:cubicBezTo>
                    <a:pt x="869260" y="703982"/>
                    <a:pt x="862378" y="699808"/>
                    <a:pt x="855861" y="695776"/>
                  </a:cubicBezTo>
                  <a:cubicBezTo>
                    <a:pt x="847319" y="690501"/>
                    <a:pt x="838453" y="685700"/>
                    <a:pt x="829507" y="681187"/>
                  </a:cubicBezTo>
                  <a:cubicBezTo>
                    <a:pt x="797567" y="665095"/>
                    <a:pt x="763968" y="652332"/>
                    <a:pt x="729640" y="642491"/>
                  </a:cubicBezTo>
                  <a:cubicBezTo>
                    <a:pt x="660174" y="622590"/>
                    <a:pt x="585891" y="614445"/>
                    <a:pt x="514401" y="627306"/>
                  </a:cubicBezTo>
                  <a:cubicBezTo>
                    <a:pt x="505293" y="628946"/>
                    <a:pt x="496387" y="630953"/>
                    <a:pt x="487603" y="633261"/>
                  </a:cubicBezTo>
                  <a:cubicBezTo>
                    <a:pt x="497561" y="652935"/>
                    <a:pt x="507762" y="672455"/>
                    <a:pt x="518125" y="691906"/>
                  </a:cubicBezTo>
                  <a:cubicBezTo>
                    <a:pt x="546381" y="744977"/>
                    <a:pt x="575649" y="797526"/>
                    <a:pt x="605767" y="849532"/>
                  </a:cubicBezTo>
                  <a:cubicBezTo>
                    <a:pt x="627789" y="887499"/>
                    <a:pt x="650378" y="925285"/>
                    <a:pt x="674100" y="962207"/>
                  </a:cubicBezTo>
                  <a:cubicBezTo>
                    <a:pt x="689118" y="985545"/>
                    <a:pt x="704218" y="1009251"/>
                    <a:pt x="722475" y="1030228"/>
                  </a:cubicBezTo>
                  <a:cubicBezTo>
                    <a:pt x="727292" y="1035746"/>
                    <a:pt x="726806" y="1044186"/>
                    <a:pt x="721301" y="1048983"/>
                  </a:cubicBezTo>
                  <a:cubicBezTo>
                    <a:pt x="715755" y="1053784"/>
                    <a:pt x="707335" y="1053161"/>
                    <a:pt x="702518" y="1047643"/>
                  </a:cubicBezTo>
                  <a:cubicBezTo>
                    <a:pt x="682236" y="1024294"/>
                    <a:pt x="665437" y="997754"/>
                    <a:pt x="648799" y="971733"/>
                  </a:cubicBezTo>
                  <a:cubicBezTo>
                    <a:pt x="625967" y="935980"/>
                    <a:pt x="604188" y="899607"/>
                    <a:pt x="582855" y="862927"/>
                  </a:cubicBezTo>
                  <a:cubicBezTo>
                    <a:pt x="551482" y="808925"/>
                    <a:pt x="521000" y="754320"/>
                    <a:pt x="491610" y="699201"/>
                  </a:cubicBezTo>
                  <a:cubicBezTo>
                    <a:pt x="481490" y="680199"/>
                    <a:pt x="471329" y="661136"/>
                    <a:pt x="461573" y="641891"/>
                  </a:cubicBezTo>
                  <a:cubicBezTo>
                    <a:pt x="447607" y="647478"/>
                    <a:pt x="434289" y="654461"/>
                    <a:pt x="421982" y="664221"/>
                  </a:cubicBezTo>
                  <a:cubicBezTo>
                    <a:pt x="392229" y="687753"/>
                    <a:pt x="371381" y="720794"/>
                    <a:pt x="357941" y="755907"/>
                  </a:cubicBezTo>
                  <a:cubicBezTo>
                    <a:pt x="347740" y="782600"/>
                    <a:pt x="341546" y="810824"/>
                    <a:pt x="338915" y="839262"/>
                  </a:cubicBezTo>
                  <a:cubicBezTo>
                    <a:pt x="335879" y="872125"/>
                    <a:pt x="337701" y="905384"/>
                    <a:pt x="346039" y="937352"/>
                  </a:cubicBezTo>
                  <a:cubicBezTo>
                    <a:pt x="347902" y="944424"/>
                    <a:pt x="343773" y="951577"/>
                    <a:pt x="336689" y="953427"/>
                  </a:cubicBezTo>
                  <a:cubicBezTo>
                    <a:pt x="329604" y="955273"/>
                    <a:pt x="322317" y="951124"/>
                    <a:pt x="320456" y="944048"/>
                  </a:cubicBezTo>
                  <a:cubicBezTo>
                    <a:pt x="302361" y="874853"/>
                    <a:pt x="310416" y="795846"/>
                    <a:pt x="339644" y="730756"/>
                  </a:cubicBezTo>
                  <a:cubicBezTo>
                    <a:pt x="355877" y="694638"/>
                    <a:pt x="379680" y="661399"/>
                    <a:pt x="411984" y="638021"/>
                  </a:cubicBezTo>
                  <a:cubicBezTo>
                    <a:pt x="423764" y="629508"/>
                    <a:pt x="436677" y="623169"/>
                    <a:pt x="449955" y="617631"/>
                  </a:cubicBezTo>
                  <a:cubicBezTo>
                    <a:pt x="445664" y="608665"/>
                    <a:pt x="441130" y="599803"/>
                    <a:pt x="437163" y="590691"/>
                  </a:cubicBezTo>
                  <a:cubicBezTo>
                    <a:pt x="423319" y="558816"/>
                    <a:pt x="410405" y="526544"/>
                    <a:pt x="397248" y="494390"/>
                  </a:cubicBezTo>
                  <a:cubicBezTo>
                    <a:pt x="393443" y="485047"/>
                    <a:pt x="389476" y="475748"/>
                    <a:pt x="385630" y="466405"/>
                  </a:cubicBezTo>
                  <a:cubicBezTo>
                    <a:pt x="361018" y="482788"/>
                    <a:pt x="336567" y="499628"/>
                    <a:pt x="313007" y="517460"/>
                  </a:cubicBezTo>
                  <a:cubicBezTo>
                    <a:pt x="291349" y="533831"/>
                    <a:pt x="269287" y="550469"/>
                    <a:pt x="250787" y="570446"/>
                  </a:cubicBezTo>
                  <a:cubicBezTo>
                    <a:pt x="230668" y="592156"/>
                    <a:pt x="214395" y="617356"/>
                    <a:pt x="200469" y="643381"/>
                  </a:cubicBezTo>
                  <a:cubicBezTo>
                    <a:pt x="177800" y="685814"/>
                    <a:pt x="161323" y="731153"/>
                    <a:pt x="148693" y="777492"/>
                  </a:cubicBezTo>
                  <a:cubicBezTo>
                    <a:pt x="146750" y="784543"/>
                    <a:pt x="139505" y="788794"/>
                    <a:pt x="132460" y="786867"/>
                  </a:cubicBezTo>
                  <a:cubicBezTo>
                    <a:pt x="125417" y="784944"/>
                    <a:pt x="121166" y="777548"/>
                    <a:pt x="123069" y="770496"/>
                  </a:cubicBezTo>
                  <a:cubicBezTo>
                    <a:pt x="135213" y="725939"/>
                    <a:pt x="150961" y="682518"/>
                    <a:pt x="171606" y="641151"/>
                  </a:cubicBezTo>
                  <a:cubicBezTo>
                    <a:pt x="187515" y="609239"/>
                    <a:pt x="206379" y="578231"/>
                    <a:pt x="230547" y="551841"/>
                  </a:cubicBezTo>
                  <a:cubicBezTo>
                    <a:pt x="250059" y="530540"/>
                    <a:pt x="273295" y="512708"/>
                    <a:pt x="296207" y="495281"/>
                  </a:cubicBezTo>
                  <a:cubicBezTo>
                    <a:pt x="321670" y="475902"/>
                    <a:pt x="348023" y="457548"/>
                    <a:pt x="374782" y="439910"/>
                  </a:cubicBezTo>
                  <a:cubicBezTo>
                    <a:pt x="357820" y="398712"/>
                    <a:pt x="340129" y="357851"/>
                    <a:pt x="321791" y="317264"/>
                  </a:cubicBezTo>
                  <a:cubicBezTo>
                    <a:pt x="230223" y="292502"/>
                    <a:pt x="116592" y="309350"/>
                    <a:pt x="52672" y="384690"/>
                  </a:cubicBezTo>
                  <a:cubicBezTo>
                    <a:pt x="41459" y="397895"/>
                    <a:pt x="32634" y="412444"/>
                    <a:pt x="25145" y="428005"/>
                  </a:cubicBezTo>
                  <a:cubicBezTo>
                    <a:pt x="21947" y="434587"/>
                    <a:pt x="14013" y="437433"/>
                    <a:pt x="7414" y="434255"/>
                  </a:cubicBezTo>
                  <a:cubicBezTo>
                    <a:pt x="856" y="431077"/>
                    <a:pt x="-1856" y="423127"/>
                    <a:pt x="1342" y="416540"/>
                  </a:cubicBezTo>
                  <a:cubicBezTo>
                    <a:pt x="9802" y="398963"/>
                    <a:pt x="19801" y="382520"/>
                    <a:pt x="32431" y="367570"/>
                  </a:cubicBezTo>
                  <a:cubicBezTo>
                    <a:pt x="86069" y="304011"/>
                    <a:pt x="170068" y="276528"/>
                    <a:pt x="252123" y="278860"/>
                  </a:cubicBezTo>
                  <a:cubicBezTo>
                    <a:pt x="270866" y="279394"/>
                    <a:pt x="289366" y="281989"/>
                    <a:pt x="307502" y="285559"/>
                  </a:cubicBezTo>
                  <a:cubicBezTo>
                    <a:pt x="305032" y="280297"/>
                    <a:pt x="302887" y="274872"/>
                    <a:pt x="300377" y="269634"/>
                  </a:cubicBezTo>
                  <a:cubicBezTo>
                    <a:pt x="273781" y="214458"/>
                    <a:pt x="244310" y="160650"/>
                    <a:pt x="210589" y="109474"/>
                  </a:cubicBezTo>
                  <a:cubicBezTo>
                    <a:pt x="190875" y="79514"/>
                    <a:pt x="169622" y="50732"/>
                    <a:pt x="147034" y="22848"/>
                  </a:cubicBezTo>
                  <a:cubicBezTo>
                    <a:pt x="142176" y="16841"/>
                    <a:pt x="143107" y="8056"/>
                    <a:pt x="149139" y="3199"/>
                  </a:cubicBezTo>
                  <a:cubicBezTo>
                    <a:pt x="152135" y="774"/>
                    <a:pt x="155859" y="-303"/>
                    <a:pt x="159380" y="73"/>
                  </a:cubicBezTo>
                  <a:close/>
                </a:path>
              </a:pathLst>
            </a:custGeom>
            <a:solidFill>
              <a:srgbClr val="23682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275" name="Google Shape;1340;p19"/>
          <p:cNvGrpSpPr/>
          <p:nvPr/>
        </p:nvGrpSpPr>
        <p:grpSpPr>
          <a:xfrm>
            <a:off x="1636920" y="-232560"/>
            <a:ext cx="1171440" cy="1057680"/>
            <a:chOff x="1636920" y="-232560"/>
            <a:chExt cx="1171440" cy="1057680"/>
          </a:xfrm>
        </p:grpSpPr>
        <p:sp>
          <p:nvSpPr>
            <p:cNvPr id="276" name="Google Shape;1341;p19"/>
            <p:cNvSpPr/>
            <p:nvPr/>
          </p:nvSpPr>
          <p:spPr>
            <a:xfrm flipH="1">
              <a:off x="1636920" y="-232560"/>
              <a:ext cx="1171440" cy="1057680"/>
            </a:xfrm>
            <a:custGeom>
              <a:avLst/>
              <a:gdLst>
                <a:gd name="textAreaLeft" fmla="*/ 360 w 1171440"/>
                <a:gd name="textAreaRight" fmla="*/ 1172160 w 1171440"/>
                <a:gd name="textAreaTop" fmla="*/ 0 h 1057680"/>
                <a:gd name="textAreaBottom" fmla="*/ 1058040 h 1057680"/>
              </a:gdLst>
              <a:ahLst/>
              <a:rect l="textAreaLeft" t="textAreaTop" r="textAreaRight" b="textAreaBottom"/>
              <a:pathLst>
                <a:path w="1166953" h="1053710">
                  <a:moveTo>
                    <a:pt x="739714" y="18782"/>
                  </a:moveTo>
                  <a:cubicBezTo>
                    <a:pt x="563661" y="-49578"/>
                    <a:pt x="438210" y="90657"/>
                    <a:pt x="438169" y="90650"/>
                  </a:cubicBezTo>
                  <a:cubicBezTo>
                    <a:pt x="438169" y="90650"/>
                    <a:pt x="515488" y="122449"/>
                    <a:pt x="583537" y="167102"/>
                  </a:cubicBezTo>
                  <a:cubicBezTo>
                    <a:pt x="647254" y="208877"/>
                    <a:pt x="694334" y="334683"/>
                    <a:pt x="671300" y="353450"/>
                  </a:cubicBezTo>
                  <a:cubicBezTo>
                    <a:pt x="632722" y="384937"/>
                    <a:pt x="555200" y="175785"/>
                    <a:pt x="439990" y="144676"/>
                  </a:cubicBezTo>
                  <a:cubicBezTo>
                    <a:pt x="257461" y="95387"/>
                    <a:pt x="148485" y="312329"/>
                    <a:pt x="148485" y="312329"/>
                  </a:cubicBezTo>
                  <a:cubicBezTo>
                    <a:pt x="148485" y="312329"/>
                    <a:pt x="230581" y="322533"/>
                    <a:pt x="302597" y="357442"/>
                  </a:cubicBezTo>
                  <a:cubicBezTo>
                    <a:pt x="376759" y="393389"/>
                    <a:pt x="440800" y="454438"/>
                    <a:pt x="430194" y="479381"/>
                  </a:cubicBezTo>
                  <a:cubicBezTo>
                    <a:pt x="421045" y="500955"/>
                    <a:pt x="323566" y="457768"/>
                    <a:pt x="230703" y="423205"/>
                  </a:cubicBezTo>
                  <a:cubicBezTo>
                    <a:pt x="155853" y="395355"/>
                    <a:pt x="84039" y="373211"/>
                    <a:pt x="63879" y="394904"/>
                  </a:cubicBezTo>
                  <a:cubicBezTo>
                    <a:pt x="-3482" y="467461"/>
                    <a:pt x="18823" y="685666"/>
                    <a:pt x="18823" y="685674"/>
                  </a:cubicBezTo>
                  <a:cubicBezTo>
                    <a:pt x="18823" y="685674"/>
                    <a:pt x="290655" y="563721"/>
                    <a:pt x="285069" y="635300"/>
                  </a:cubicBezTo>
                  <a:cubicBezTo>
                    <a:pt x="280980" y="687269"/>
                    <a:pt x="124358" y="595130"/>
                    <a:pt x="90678" y="806859"/>
                  </a:cubicBezTo>
                  <a:cubicBezTo>
                    <a:pt x="77683" y="888409"/>
                    <a:pt x="0" y="998202"/>
                    <a:pt x="0" y="998210"/>
                  </a:cubicBezTo>
                  <a:cubicBezTo>
                    <a:pt x="0" y="998210"/>
                    <a:pt x="127313" y="963056"/>
                    <a:pt x="220299" y="961348"/>
                  </a:cubicBezTo>
                  <a:cubicBezTo>
                    <a:pt x="295229" y="959971"/>
                    <a:pt x="380200" y="997113"/>
                    <a:pt x="400400" y="965902"/>
                  </a:cubicBezTo>
                  <a:cubicBezTo>
                    <a:pt x="424567" y="928546"/>
                    <a:pt x="433109" y="798953"/>
                    <a:pt x="469623" y="807778"/>
                  </a:cubicBezTo>
                  <a:cubicBezTo>
                    <a:pt x="487434" y="812093"/>
                    <a:pt x="478691" y="860120"/>
                    <a:pt x="457317" y="909629"/>
                  </a:cubicBezTo>
                  <a:cubicBezTo>
                    <a:pt x="434890" y="961449"/>
                    <a:pt x="399631" y="1015046"/>
                    <a:pt x="419790" y="1030980"/>
                  </a:cubicBezTo>
                  <a:cubicBezTo>
                    <a:pt x="459138" y="1062138"/>
                    <a:pt x="573538" y="1062081"/>
                    <a:pt x="640008" y="1025733"/>
                  </a:cubicBezTo>
                  <a:cubicBezTo>
                    <a:pt x="706438" y="989381"/>
                    <a:pt x="691055" y="952539"/>
                    <a:pt x="685509" y="885648"/>
                  </a:cubicBezTo>
                  <a:cubicBezTo>
                    <a:pt x="678142" y="795812"/>
                    <a:pt x="631912" y="700276"/>
                    <a:pt x="654744" y="693232"/>
                  </a:cubicBezTo>
                  <a:cubicBezTo>
                    <a:pt x="679194" y="685699"/>
                    <a:pt x="732103" y="783178"/>
                    <a:pt x="747284" y="877750"/>
                  </a:cubicBezTo>
                  <a:cubicBezTo>
                    <a:pt x="756837" y="937330"/>
                    <a:pt x="726112" y="1006845"/>
                    <a:pt x="743559" y="1013257"/>
                  </a:cubicBezTo>
                  <a:cubicBezTo>
                    <a:pt x="788656" y="1029830"/>
                    <a:pt x="967056" y="956676"/>
                    <a:pt x="984018" y="831484"/>
                  </a:cubicBezTo>
                  <a:cubicBezTo>
                    <a:pt x="1000292" y="711170"/>
                    <a:pt x="811082" y="524506"/>
                    <a:pt x="830999" y="508733"/>
                  </a:cubicBezTo>
                  <a:cubicBezTo>
                    <a:pt x="871480" y="476600"/>
                    <a:pt x="940177" y="547168"/>
                    <a:pt x="983897" y="632413"/>
                  </a:cubicBezTo>
                  <a:cubicBezTo>
                    <a:pt x="1022839" y="708389"/>
                    <a:pt x="1039275" y="798577"/>
                    <a:pt x="1039316" y="798589"/>
                  </a:cubicBezTo>
                  <a:cubicBezTo>
                    <a:pt x="1039316" y="798589"/>
                    <a:pt x="1188732" y="656819"/>
                    <a:pt x="1164241" y="536756"/>
                  </a:cubicBezTo>
                  <a:cubicBezTo>
                    <a:pt x="1139709" y="416691"/>
                    <a:pt x="868484" y="318867"/>
                    <a:pt x="868484" y="318867"/>
                  </a:cubicBezTo>
                  <a:cubicBezTo>
                    <a:pt x="868484" y="318867"/>
                    <a:pt x="915726" y="87142"/>
                    <a:pt x="739714" y="18782"/>
                  </a:cubicBezTo>
                  <a:close/>
                  <a:moveTo>
                    <a:pt x="783879" y="201704"/>
                  </a:moveTo>
                  <a:cubicBezTo>
                    <a:pt x="813713" y="201149"/>
                    <a:pt x="827842" y="316455"/>
                    <a:pt x="812742" y="317232"/>
                  </a:cubicBezTo>
                  <a:cubicBezTo>
                    <a:pt x="797521" y="318003"/>
                    <a:pt x="744571" y="202448"/>
                    <a:pt x="783879" y="201704"/>
                  </a:cubicBezTo>
                  <a:close/>
                  <a:moveTo>
                    <a:pt x="563337" y="328705"/>
                  </a:moveTo>
                  <a:cubicBezTo>
                    <a:pt x="608311" y="345076"/>
                    <a:pt x="681583" y="413155"/>
                    <a:pt x="649764" y="442552"/>
                  </a:cubicBezTo>
                  <a:cubicBezTo>
                    <a:pt x="636365" y="454960"/>
                    <a:pt x="612967" y="423568"/>
                    <a:pt x="584347" y="396138"/>
                  </a:cubicBezTo>
                  <a:cubicBezTo>
                    <a:pt x="558074" y="370956"/>
                    <a:pt x="525527" y="350756"/>
                    <a:pt x="532693" y="332862"/>
                  </a:cubicBezTo>
                  <a:cubicBezTo>
                    <a:pt x="536457" y="323512"/>
                    <a:pt x="548318" y="323244"/>
                    <a:pt x="563337" y="328705"/>
                  </a:cubicBezTo>
                  <a:close/>
                  <a:moveTo>
                    <a:pt x="628309" y="590831"/>
                  </a:moveTo>
                  <a:cubicBezTo>
                    <a:pt x="658144" y="602655"/>
                    <a:pt x="689233" y="670198"/>
                    <a:pt x="623371" y="684634"/>
                  </a:cubicBezTo>
                  <a:cubicBezTo>
                    <a:pt x="595114" y="690824"/>
                    <a:pt x="613817" y="659256"/>
                    <a:pt x="617299" y="631239"/>
                  </a:cubicBezTo>
                  <a:cubicBezTo>
                    <a:pt x="619849" y="610760"/>
                    <a:pt x="601066" y="593037"/>
                    <a:pt x="615881" y="589621"/>
                  </a:cubicBezTo>
                  <a:cubicBezTo>
                    <a:pt x="619808" y="588718"/>
                    <a:pt x="624018" y="589143"/>
                    <a:pt x="628309" y="590831"/>
                  </a:cubicBezTo>
                  <a:close/>
                  <a:moveTo>
                    <a:pt x="424891" y="670093"/>
                  </a:moveTo>
                  <a:cubicBezTo>
                    <a:pt x="426429" y="671364"/>
                    <a:pt x="426591" y="672862"/>
                    <a:pt x="424932" y="674429"/>
                  </a:cubicBezTo>
                  <a:cubicBezTo>
                    <a:pt x="410601" y="687812"/>
                    <a:pt x="345224" y="724735"/>
                    <a:pt x="338018" y="682634"/>
                  </a:cubicBezTo>
                  <a:cubicBezTo>
                    <a:pt x="334294" y="660783"/>
                    <a:pt x="413961" y="661208"/>
                    <a:pt x="424891" y="670093"/>
                  </a:cubicBezTo>
                  <a:close/>
                  <a:moveTo>
                    <a:pt x="458126" y="728232"/>
                  </a:moveTo>
                  <a:cubicBezTo>
                    <a:pt x="492171" y="750028"/>
                    <a:pt x="390037" y="887012"/>
                    <a:pt x="357287" y="872621"/>
                  </a:cubicBezTo>
                  <a:cubicBezTo>
                    <a:pt x="328829" y="860112"/>
                    <a:pt x="353482" y="821137"/>
                    <a:pt x="381333" y="783554"/>
                  </a:cubicBezTo>
                  <a:cubicBezTo>
                    <a:pt x="407443" y="748323"/>
                    <a:pt x="435173" y="713554"/>
                    <a:pt x="458126" y="728232"/>
                  </a:cubicBezTo>
                  <a:close/>
                  <a:moveTo>
                    <a:pt x="257461" y="707688"/>
                  </a:moveTo>
                  <a:cubicBezTo>
                    <a:pt x="270333" y="712133"/>
                    <a:pt x="278592" y="719270"/>
                    <a:pt x="277134" y="728500"/>
                  </a:cubicBezTo>
                  <a:cubicBezTo>
                    <a:pt x="271386" y="765414"/>
                    <a:pt x="244506" y="739466"/>
                    <a:pt x="217506" y="741300"/>
                  </a:cubicBezTo>
                  <a:cubicBezTo>
                    <a:pt x="190707" y="743121"/>
                    <a:pt x="163746" y="766851"/>
                    <a:pt x="155529" y="746044"/>
                  </a:cubicBezTo>
                  <a:cubicBezTo>
                    <a:pt x="138972" y="704154"/>
                    <a:pt x="218922" y="694350"/>
                    <a:pt x="257461" y="707688"/>
                  </a:cubicBezTo>
                  <a:close/>
                </a:path>
              </a:pathLst>
            </a:custGeom>
            <a:solidFill>
              <a:srgbClr val="3d8138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77" name="Google Shape;1342;p19"/>
            <p:cNvSpPr/>
            <p:nvPr/>
          </p:nvSpPr>
          <p:spPr>
            <a:xfrm flipH="1">
              <a:off x="1670040" y="-161640"/>
              <a:ext cx="1075320" cy="955800"/>
            </a:xfrm>
            <a:custGeom>
              <a:avLst/>
              <a:gdLst>
                <a:gd name="textAreaLeft" fmla="*/ -360 w 1075320"/>
                <a:gd name="textAreaRight" fmla="*/ 1075320 w 1075320"/>
                <a:gd name="textAreaTop" fmla="*/ 0 h 955800"/>
                <a:gd name="textAreaBottom" fmla="*/ 956160 h 955800"/>
              </a:gdLst>
              <a:ahLst/>
              <a:rect l="textAreaLeft" t="textAreaTop" r="textAreaRight" b="textAreaBottom"/>
              <a:pathLst>
                <a:path w="1071370" h="952366">
                  <a:moveTo>
                    <a:pt x="1060731" y="67944"/>
                  </a:moveTo>
                  <a:cubicBezTo>
                    <a:pt x="1056966" y="66726"/>
                    <a:pt x="1052715" y="67048"/>
                    <a:pt x="1048910" y="68984"/>
                  </a:cubicBezTo>
                  <a:cubicBezTo>
                    <a:pt x="999482" y="94235"/>
                    <a:pt x="951755" y="122445"/>
                    <a:pt x="906052" y="154005"/>
                  </a:cubicBezTo>
                  <a:cubicBezTo>
                    <a:pt x="848609" y="193644"/>
                    <a:pt x="794931" y="238193"/>
                    <a:pt x="742629" y="284344"/>
                  </a:cubicBezTo>
                  <a:cubicBezTo>
                    <a:pt x="739957" y="265492"/>
                    <a:pt x="731254" y="246272"/>
                    <a:pt x="722996" y="229936"/>
                  </a:cubicBezTo>
                  <a:cubicBezTo>
                    <a:pt x="720445" y="224850"/>
                    <a:pt x="717814" y="219833"/>
                    <a:pt x="715183" y="214772"/>
                  </a:cubicBezTo>
                  <a:cubicBezTo>
                    <a:pt x="686036" y="158388"/>
                    <a:pt x="647053" y="106288"/>
                    <a:pt x="599447" y="64148"/>
                  </a:cubicBezTo>
                  <a:cubicBezTo>
                    <a:pt x="576170" y="43537"/>
                    <a:pt x="550829" y="25434"/>
                    <a:pt x="522816" y="12204"/>
                  </a:cubicBezTo>
                  <a:cubicBezTo>
                    <a:pt x="513505" y="7793"/>
                    <a:pt x="503871" y="4026"/>
                    <a:pt x="493953" y="772"/>
                  </a:cubicBezTo>
                  <a:cubicBezTo>
                    <a:pt x="485856" y="-1877"/>
                    <a:pt x="477113" y="2508"/>
                    <a:pt x="474441" y="10608"/>
                  </a:cubicBezTo>
                  <a:cubicBezTo>
                    <a:pt x="471809" y="18707"/>
                    <a:pt x="476181" y="27444"/>
                    <a:pt x="484277" y="30092"/>
                  </a:cubicBezTo>
                  <a:cubicBezTo>
                    <a:pt x="519942" y="41703"/>
                    <a:pt x="551274" y="62610"/>
                    <a:pt x="579328" y="87172"/>
                  </a:cubicBezTo>
                  <a:cubicBezTo>
                    <a:pt x="622683" y="125155"/>
                    <a:pt x="659561" y="172311"/>
                    <a:pt x="686401" y="223332"/>
                  </a:cubicBezTo>
                  <a:cubicBezTo>
                    <a:pt x="689882" y="229980"/>
                    <a:pt x="693363" y="236542"/>
                    <a:pt x="696764" y="243234"/>
                  </a:cubicBezTo>
                  <a:cubicBezTo>
                    <a:pt x="698788" y="247207"/>
                    <a:pt x="700974" y="251553"/>
                    <a:pt x="702917" y="255678"/>
                  </a:cubicBezTo>
                  <a:cubicBezTo>
                    <a:pt x="710325" y="271662"/>
                    <a:pt x="722145" y="297955"/>
                    <a:pt x="707613" y="313325"/>
                  </a:cubicBezTo>
                  <a:cubicBezTo>
                    <a:pt x="706884" y="314102"/>
                    <a:pt x="707046" y="315202"/>
                    <a:pt x="706560" y="316091"/>
                  </a:cubicBezTo>
                  <a:cubicBezTo>
                    <a:pt x="664419" y="354575"/>
                    <a:pt x="623493" y="394331"/>
                    <a:pt x="582323" y="433878"/>
                  </a:cubicBezTo>
                  <a:cubicBezTo>
                    <a:pt x="578558" y="428305"/>
                    <a:pt x="574268" y="422936"/>
                    <a:pt x="570300" y="418093"/>
                  </a:cubicBezTo>
                  <a:cubicBezTo>
                    <a:pt x="550181" y="393436"/>
                    <a:pt x="526985" y="371194"/>
                    <a:pt x="503101" y="350218"/>
                  </a:cubicBezTo>
                  <a:cubicBezTo>
                    <a:pt x="468450" y="319774"/>
                    <a:pt x="431328" y="291968"/>
                    <a:pt x="392102" y="267678"/>
                  </a:cubicBezTo>
                  <a:cubicBezTo>
                    <a:pt x="376435" y="257983"/>
                    <a:pt x="360445" y="248805"/>
                    <a:pt x="343970" y="240488"/>
                  </a:cubicBezTo>
                  <a:cubicBezTo>
                    <a:pt x="327534" y="232177"/>
                    <a:pt x="310734" y="224754"/>
                    <a:pt x="293449" y="218332"/>
                  </a:cubicBezTo>
                  <a:cubicBezTo>
                    <a:pt x="243009" y="199596"/>
                    <a:pt x="188360" y="190114"/>
                    <a:pt x="135491" y="203678"/>
                  </a:cubicBezTo>
                  <a:cubicBezTo>
                    <a:pt x="127233" y="205802"/>
                    <a:pt x="122254" y="214218"/>
                    <a:pt x="124400" y="222476"/>
                  </a:cubicBezTo>
                  <a:cubicBezTo>
                    <a:pt x="126545" y="230728"/>
                    <a:pt x="134965" y="235673"/>
                    <a:pt x="143223" y="233549"/>
                  </a:cubicBezTo>
                  <a:cubicBezTo>
                    <a:pt x="189979" y="221454"/>
                    <a:pt x="238273" y="230690"/>
                    <a:pt x="282803" y="247034"/>
                  </a:cubicBezTo>
                  <a:cubicBezTo>
                    <a:pt x="319722" y="260568"/>
                    <a:pt x="354576" y="279161"/>
                    <a:pt x="387689" y="300222"/>
                  </a:cubicBezTo>
                  <a:cubicBezTo>
                    <a:pt x="421451" y="321712"/>
                    <a:pt x="453593" y="345982"/>
                    <a:pt x="483711" y="372326"/>
                  </a:cubicBezTo>
                  <a:cubicBezTo>
                    <a:pt x="505571" y="391407"/>
                    <a:pt x="526702" y="411510"/>
                    <a:pt x="545364" y="433760"/>
                  </a:cubicBezTo>
                  <a:cubicBezTo>
                    <a:pt x="550424" y="439809"/>
                    <a:pt x="555444" y="446209"/>
                    <a:pt x="559654" y="452900"/>
                  </a:cubicBezTo>
                  <a:cubicBezTo>
                    <a:pt x="559937" y="453378"/>
                    <a:pt x="560180" y="454022"/>
                    <a:pt x="560545" y="454552"/>
                  </a:cubicBezTo>
                  <a:cubicBezTo>
                    <a:pt x="559330" y="455706"/>
                    <a:pt x="558075" y="456803"/>
                    <a:pt x="556861" y="457948"/>
                  </a:cubicBezTo>
                  <a:cubicBezTo>
                    <a:pt x="535729" y="478185"/>
                    <a:pt x="514719" y="498838"/>
                    <a:pt x="493022" y="518500"/>
                  </a:cubicBezTo>
                  <a:cubicBezTo>
                    <a:pt x="485209" y="525584"/>
                    <a:pt x="476991" y="532223"/>
                    <a:pt x="468935" y="539052"/>
                  </a:cubicBezTo>
                  <a:cubicBezTo>
                    <a:pt x="452257" y="524953"/>
                    <a:pt x="434121" y="512327"/>
                    <a:pt x="415500" y="501219"/>
                  </a:cubicBezTo>
                  <a:cubicBezTo>
                    <a:pt x="394976" y="488969"/>
                    <a:pt x="373642" y="478355"/>
                    <a:pt x="351580" y="469145"/>
                  </a:cubicBezTo>
                  <a:cubicBezTo>
                    <a:pt x="285515" y="441523"/>
                    <a:pt x="213741" y="427079"/>
                    <a:pt x="142535" y="423098"/>
                  </a:cubicBezTo>
                  <a:cubicBezTo>
                    <a:pt x="113591" y="421480"/>
                    <a:pt x="84404" y="421477"/>
                    <a:pt x="55541" y="424251"/>
                  </a:cubicBezTo>
                  <a:cubicBezTo>
                    <a:pt x="40198" y="425728"/>
                    <a:pt x="23884" y="427303"/>
                    <a:pt x="9473" y="433213"/>
                  </a:cubicBezTo>
                  <a:cubicBezTo>
                    <a:pt x="1620" y="436463"/>
                    <a:pt x="-2064" y="445549"/>
                    <a:pt x="1174" y="453431"/>
                  </a:cubicBezTo>
                  <a:cubicBezTo>
                    <a:pt x="4454" y="461308"/>
                    <a:pt x="13481" y="465117"/>
                    <a:pt x="21334" y="461871"/>
                  </a:cubicBezTo>
                  <a:cubicBezTo>
                    <a:pt x="29228" y="458580"/>
                    <a:pt x="38053" y="457475"/>
                    <a:pt x="46473" y="456341"/>
                  </a:cubicBezTo>
                  <a:cubicBezTo>
                    <a:pt x="57403" y="454855"/>
                    <a:pt x="68495" y="453997"/>
                    <a:pt x="79546" y="453471"/>
                  </a:cubicBezTo>
                  <a:cubicBezTo>
                    <a:pt x="118934" y="451585"/>
                    <a:pt x="158565" y="453807"/>
                    <a:pt x="197589" y="459316"/>
                  </a:cubicBezTo>
                  <a:cubicBezTo>
                    <a:pt x="276487" y="470441"/>
                    <a:pt x="355021" y="495584"/>
                    <a:pt x="421329" y="540660"/>
                  </a:cubicBezTo>
                  <a:cubicBezTo>
                    <a:pt x="429749" y="546404"/>
                    <a:pt x="437805" y="552419"/>
                    <a:pt x="445618" y="558690"/>
                  </a:cubicBezTo>
                  <a:cubicBezTo>
                    <a:pt x="426754" y="574044"/>
                    <a:pt x="407728" y="589136"/>
                    <a:pt x="388540" y="604090"/>
                  </a:cubicBezTo>
                  <a:cubicBezTo>
                    <a:pt x="336278" y="644895"/>
                    <a:pt x="283167" y="684704"/>
                    <a:pt x="229408" y="723578"/>
                  </a:cubicBezTo>
                  <a:cubicBezTo>
                    <a:pt x="190182" y="751955"/>
                    <a:pt x="150469" y="779908"/>
                    <a:pt x="109988" y="806455"/>
                  </a:cubicBezTo>
                  <a:cubicBezTo>
                    <a:pt x="84364" y="823235"/>
                    <a:pt x="58496" y="840334"/>
                    <a:pt x="30685" y="853284"/>
                  </a:cubicBezTo>
                  <a:cubicBezTo>
                    <a:pt x="23358" y="856689"/>
                    <a:pt x="20079" y="865408"/>
                    <a:pt x="23480" y="872719"/>
                  </a:cubicBezTo>
                  <a:cubicBezTo>
                    <a:pt x="26880" y="880034"/>
                    <a:pt x="35664" y="883192"/>
                    <a:pt x="42951" y="879791"/>
                  </a:cubicBezTo>
                  <a:cubicBezTo>
                    <a:pt x="73919" y="865380"/>
                    <a:pt x="102782" y="846176"/>
                    <a:pt x="131200" y="827417"/>
                  </a:cubicBezTo>
                  <a:cubicBezTo>
                    <a:pt x="170265" y="801642"/>
                    <a:pt x="208560" y="774763"/>
                    <a:pt x="246491" y="747373"/>
                  </a:cubicBezTo>
                  <a:cubicBezTo>
                    <a:pt x="302395" y="707046"/>
                    <a:pt x="357612" y="665690"/>
                    <a:pt x="411978" y="623338"/>
                  </a:cubicBezTo>
                  <a:cubicBezTo>
                    <a:pt x="430721" y="608737"/>
                    <a:pt x="449504" y="594087"/>
                    <a:pt x="468004" y="579084"/>
                  </a:cubicBezTo>
                  <a:cubicBezTo>
                    <a:pt x="479582" y="590978"/>
                    <a:pt x="489864" y="603992"/>
                    <a:pt x="497879" y="619363"/>
                  </a:cubicBezTo>
                  <a:cubicBezTo>
                    <a:pt x="517270" y="656424"/>
                    <a:pt x="523423" y="699083"/>
                    <a:pt x="521237" y="740507"/>
                  </a:cubicBezTo>
                  <a:cubicBezTo>
                    <a:pt x="519537" y="771990"/>
                    <a:pt x="513100" y="803225"/>
                    <a:pt x="502980" y="833064"/>
                  </a:cubicBezTo>
                  <a:cubicBezTo>
                    <a:pt x="491281" y="867542"/>
                    <a:pt x="474522" y="900242"/>
                    <a:pt x="451731" y="928709"/>
                  </a:cubicBezTo>
                  <a:cubicBezTo>
                    <a:pt x="446711" y="935008"/>
                    <a:pt x="447683" y="944079"/>
                    <a:pt x="453998" y="949119"/>
                  </a:cubicBezTo>
                  <a:cubicBezTo>
                    <a:pt x="460272" y="954159"/>
                    <a:pt x="469502" y="953253"/>
                    <a:pt x="474522" y="946954"/>
                  </a:cubicBezTo>
                  <a:cubicBezTo>
                    <a:pt x="523828" y="885337"/>
                    <a:pt x="551193" y="802096"/>
                    <a:pt x="550950" y="723376"/>
                  </a:cubicBezTo>
                  <a:cubicBezTo>
                    <a:pt x="550829" y="679701"/>
                    <a:pt x="541761" y="635503"/>
                    <a:pt x="519699" y="597443"/>
                  </a:cubicBezTo>
                  <a:cubicBezTo>
                    <a:pt x="511683" y="583578"/>
                    <a:pt x="501482" y="571389"/>
                    <a:pt x="490593" y="559848"/>
                  </a:cubicBezTo>
                  <a:cubicBezTo>
                    <a:pt x="498972" y="552739"/>
                    <a:pt x="507514" y="545845"/>
                    <a:pt x="515610" y="538445"/>
                  </a:cubicBezTo>
                  <a:cubicBezTo>
                    <a:pt x="543866" y="512537"/>
                    <a:pt x="571353" y="485803"/>
                    <a:pt x="599042" y="459304"/>
                  </a:cubicBezTo>
                  <a:cubicBezTo>
                    <a:pt x="607098" y="451609"/>
                    <a:pt x="615235" y="444006"/>
                    <a:pt x="623331" y="436317"/>
                  </a:cubicBezTo>
                  <a:cubicBezTo>
                    <a:pt x="640778" y="463891"/>
                    <a:pt x="657821" y="491827"/>
                    <a:pt x="673608" y="520382"/>
                  </a:cubicBezTo>
                  <a:cubicBezTo>
                    <a:pt x="688060" y="546606"/>
                    <a:pt x="702796" y="573275"/>
                    <a:pt x="712511" y="601721"/>
                  </a:cubicBezTo>
                  <a:cubicBezTo>
                    <a:pt x="723036" y="632629"/>
                    <a:pt x="728096" y="665342"/>
                    <a:pt x="730444" y="697816"/>
                  </a:cubicBezTo>
                  <a:cubicBezTo>
                    <a:pt x="734249" y="750761"/>
                    <a:pt x="730485" y="803852"/>
                    <a:pt x="722429" y="856227"/>
                  </a:cubicBezTo>
                  <a:cubicBezTo>
                    <a:pt x="721214" y="864202"/>
                    <a:pt x="726598" y="871731"/>
                    <a:pt x="734573" y="872962"/>
                  </a:cubicBezTo>
                  <a:cubicBezTo>
                    <a:pt x="742548" y="874189"/>
                    <a:pt x="750159" y="868651"/>
                    <a:pt x="751373" y="860672"/>
                  </a:cubicBezTo>
                  <a:cubicBezTo>
                    <a:pt x="759145" y="810313"/>
                    <a:pt x="762748" y="759485"/>
                    <a:pt x="760562" y="708531"/>
                  </a:cubicBezTo>
                  <a:cubicBezTo>
                    <a:pt x="758862" y="669232"/>
                    <a:pt x="753761" y="629500"/>
                    <a:pt x="741253" y="592063"/>
                  </a:cubicBezTo>
                  <a:cubicBezTo>
                    <a:pt x="731173" y="561839"/>
                    <a:pt x="715749" y="533430"/>
                    <a:pt x="700488" y="505587"/>
                  </a:cubicBezTo>
                  <a:cubicBezTo>
                    <a:pt x="683527" y="474618"/>
                    <a:pt x="665188" y="444279"/>
                    <a:pt x="646162" y="414496"/>
                  </a:cubicBezTo>
                  <a:cubicBezTo>
                    <a:pt x="681745" y="380584"/>
                    <a:pt x="717936" y="347362"/>
                    <a:pt x="754652" y="314685"/>
                  </a:cubicBezTo>
                  <a:cubicBezTo>
                    <a:pt x="858041" y="330857"/>
                    <a:pt x="964992" y="398857"/>
                    <a:pt x="995556" y="503477"/>
                  </a:cubicBezTo>
                  <a:cubicBezTo>
                    <a:pt x="1000940" y="521815"/>
                    <a:pt x="1003288" y="540441"/>
                    <a:pt x="1003855" y="559491"/>
                  </a:cubicBezTo>
                  <a:cubicBezTo>
                    <a:pt x="1004097" y="567555"/>
                    <a:pt x="1010817" y="573984"/>
                    <a:pt x="1018914" y="573745"/>
                  </a:cubicBezTo>
                  <a:cubicBezTo>
                    <a:pt x="1026969" y="573498"/>
                    <a:pt x="1033284" y="566705"/>
                    <a:pt x="1033001" y="558633"/>
                  </a:cubicBezTo>
                  <a:cubicBezTo>
                    <a:pt x="1032353" y="537113"/>
                    <a:pt x="1029682" y="516047"/>
                    <a:pt x="1023650" y="495316"/>
                  </a:cubicBezTo>
                  <a:cubicBezTo>
                    <a:pt x="998147" y="407181"/>
                    <a:pt x="925807" y="341755"/>
                    <a:pt x="842091" y="307264"/>
                  </a:cubicBezTo>
                  <a:cubicBezTo>
                    <a:pt x="822944" y="299389"/>
                    <a:pt x="803148" y="293702"/>
                    <a:pt x="783272" y="289151"/>
                  </a:cubicBezTo>
                  <a:cubicBezTo>
                    <a:pt x="788130" y="284960"/>
                    <a:pt x="792704" y="280456"/>
                    <a:pt x="797602" y="276308"/>
                  </a:cubicBezTo>
                  <a:cubicBezTo>
                    <a:pt x="849176" y="232643"/>
                    <a:pt x="903056" y="191652"/>
                    <a:pt x="959973" y="155206"/>
                  </a:cubicBezTo>
                  <a:cubicBezTo>
                    <a:pt x="993329" y="133872"/>
                    <a:pt x="1027698" y="114417"/>
                    <a:pt x="1062957" y="96442"/>
                  </a:cubicBezTo>
                  <a:cubicBezTo>
                    <a:pt x="1070527" y="92570"/>
                    <a:pt x="1073563" y="83309"/>
                    <a:pt x="1069677" y="75706"/>
                  </a:cubicBezTo>
                  <a:cubicBezTo>
                    <a:pt x="1067734" y="71911"/>
                    <a:pt x="1064455" y="69156"/>
                    <a:pt x="1060731" y="67944"/>
                  </a:cubicBezTo>
                  <a:close/>
                </a:path>
              </a:pathLst>
            </a:custGeom>
            <a:solidFill>
              <a:srgbClr val="23682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278" name="Google Shape;1343;p19"/>
          <p:cNvSpPr/>
          <p:nvPr/>
        </p:nvSpPr>
        <p:spPr>
          <a:xfrm flipH="1">
            <a:off x="1440720" y="172080"/>
            <a:ext cx="1469880" cy="357480"/>
          </a:xfrm>
          <a:custGeom>
            <a:avLst/>
            <a:gdLst>
              <a:gd name="textAreaLeft" fmla="*/ -360 w 1469880"/>
              <a:gd name="textAreaRight" fmla="*/ 1469880 w 1469880"/>
              <a:gd name="textAreaTop" fmla="*/ 0 h 357480"/>
              <a:gd name="textAreaBottom" fmla="*/ 357840 h 357480"/>
            </a:gdLst>
            <a:ahLst/>
            <a:rect l="textAreaLeft" t="textAreaTop" r="textAreaRight" b="textAreaBottom"/>
            <a:pathLst>
              <a:path w="1484973" h="361492">
                <a:moveTo>
                  <a:pt x="1484974" y="132122"/>
                </a:moveTo>
                <a:cubicBezTo>
                  <a:pt x="1484974" y="132122"/>
                  <a:pt x="1295522" y="136348"/>
                  <a:pt x="1157197" y="101049"/>
                </a:cubicBezTo>
                <a:cubicBezTo>
                  <a:pt x="1018872" y="65748"/>
                  <a:pt x="1040935" y="16005"/>
                  <a:pt x="917953" y="2071"/>
                </a:cubicBezTo>
                <a:cubicBezTo>
                  <a:pt x="794971" y="-11863"/>
                  <a:pt x="790437" y="48529"/>
                  <a:pt x="641992" y="63151"/>
                </a:cubicBezTo>
                <a:cubicBezTo>
                  <a:pt x="493548" y="77773"/>
                  <a:pt x="449342" y="50771"/>
                  <a:pt x="288834" y="99652"/>
                </a:cubicBezTo>
                <a:cubicBezTo>
                  <a:pt x="128366" y="148533"/>
                  <a:pt x="0" y="258674"/>
                  <a:pt x="0" y="258674"/>
                </a:cubicBezTo>
                <a:lnTo>
                  <a:pt x="156379" y="361493"/>
                </a:lnTo>
                <a:cubicBezTo>
                  <a:pt x="156379" y="361493"/>
                  <a:pt x="231391" y="223622"/>
                  <a:pt x="372994" y="180849"/>
                </a:cubicBezTo>
                <a:cubicBezTo>
                  <a:pt x="514557" y="138081"/>
                  <a:pt x="698504" y="168154"/>
                  <a:pt x="698504" y="168154"/>
                </a:cubicBezTo>
                <a:lnTo>
                  <a:pt x="891883" y="138518"/>
                </a:lnTo>
                <a:cubicBezTo>
                  <a:pt x="891883" y="138518"/>
                  <a:pt x="955155" y="184865"/>
                  <a:pt x="1027333" y="217728"/>
                </a:cubicBezTo>
                <a:cubicBezTo>
                  <a:pt x="1099511" y="250586"/>
                  <a:pt x="1180595" y="269965"/>
                  <a:pt x="1180595" y="269965"/>
                </a:cubicBezTo>
                <a:lnTo>
                  <a:pt x="1484974" y="132122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79" name="Google Shape;1344;p19"/>
          <p:cNvSpPr/>
          <p:nvPr/>
        </p:nvSpPr>
        <p:spPr>
          <a:xfrm flipH="1">
            <a:off x="-119160" y="-123840"/>
            <a:ext cx="3171240" cy="804960"/>
          </a:xfrm>
          <a:custGeom>
            <a:avLst/>
            <a:gdLst>
              <a:gd name="textAreaLeft" fmla="*/ -360 w 3171240"/>
              <a:gd name="textAreaRight" fmla="*/ 3171240 w 3171240"/>
              <a:gd name="textAreaTop" fmla="*/ 0 h 804960"/>
              <a:gd name="textAreaBottom" fmla="*/ 805320 h 804960"/>
            </a:gdLst>
            <a:ahLst/>
            <a:rect l="textAreaLeft" t="textAreaTop" r="textAreaRight" b="textAreaBottom"/>
            <a:pathLst>
              <a:path w="3203531" h="813336">
                <a:moveTo>
                  <a:pt x="3203532" y="17226"/>
                </a:moveTo>
                <a:cubicBezTo>
                  <a:pt x="3203532" y="17226"/>
                  <a:pt x="2860170" y="271276"/>
                  <a:pt x="2598621" y="388694"/>
                </a:cubicBezTo>
                <a:cubicBezTo>
                  <a:pt x="2337031" y="506113"/>
                  <a:pt x="1905905" y="428705"/>
                  <a:pt x="1905905" y="428705"/>
                </a:cubicBezTo>
                <a:cubicBezTo>
                  <a:pt x="1905905" y="428705"/>
                  <a:pt x="1656501" y="527645"/>
                  <a:pt x="1507651" y="522148"/>
                </a:cubicBezTo>
                <a:cubicBezTo>
                  <a:pt x="1358801" y="516650"/>
                  <a:pt x="1267273" y="645275"/>
                  <a:pt x="1202948" y="656473"/>
                </a:cubicBezTo>
                <a:cubicBezTo>
                  <a:pt x="1138664" y="667674"/>
                  <a:pt x="957470" y="621173"/>
                  <a:pt x="860841" y="674624"/>
                </a:cubicBezTo>
                <a:cubicBezTo>
                  <a:pt x="764172" y="728076"/>
                  <a:pt x="474853" y="842294"/>
                  <a:pt x="397209" y="806528"/>
                </a:cubicBezTo>
                <a:cubicBezTo>
                  <a:pt x="319526" y="770759"/>
                  <a:pt x="250708" y="636119"/>
                  <a:pt x="68421" y="682174"/>
                </a:cubicBezTo>
                <a:cubicBezTo>
                  <a:pt x="10654" y="696772"/>
                  <a:pt x="5553" y="642567"/>
                  <a:pt x="332" y="619011"/>
                </a:cubicBezTo>
                <a:cubicBezTo>
                  <a:pt x="-3514" y="601620"/>
                  <a:pt x="26806" y="574328"/>
                  <a:pt x="54577" y="550258"/>
                </a:cubicBezTo>
                <a:cubicBezTo>
                  <a:pt x="119953" y="493592"/>
                  <a:pt x="275483" y="594763"/>
                  <a:pt x="335476" y="609988"/>
                </a:cubicBezTo>
                <a:cubicBezTo>
                  <a:pt x="395469" y="625213"/>
                  <a:pt x="320983" y="657379"/>
                  <a:pt x="552253" y="653837"/>
                </a:cubicBezTo>
                <a:cubicBezTo>
                  <a:pt x="599697" y="653108"/>
                  <a:pt x="628924" y="655238"/>
                  <a:pt x="661309" y="646583"/>
                </a:cubicBezTo>
                <a:cubicBezTo>
                  <a:pt x="786720" y="613060"/>
                  <a:pt x="831736" y="521180"/>
                  <a:pt x="1024790" y="529179"/>
                </a:cubicBezTo>
                <a:cubicBezTo>
                  <a:pt x="1267718" y="539243"/>
                  <a:pt x="1431384" y="434036"/>
                  <a:pt x="1431384" y="434036"/>
                </a:cubicBezTo>
                <a:lnTo>
                  <a:pt x="1566227" y="343546"/>
                </a:lnTo>
                <a:cubicBezTo>
                  <a:pt x="1566227" y="343546"/>
                  <a:pt x="1509108" y="288825"/>
                  <a:pt x="1490770" y="235139"/>
                </a:cubicBezTo>
                <a:cubicBezTo>
                  <a:pt x="1472432" y="181454"/>
                  <a:pt x="1381592" y="136382"/>
                  <a:pt x="1381592" y="136382"/>
                </a:cubicBezTo>
                <a:lnTo>
                  <a:pt x="1299780" y="6038"/>
                </a:lnTo>
                <a:lnTo>
                  <a:pt x="1545663" y="4043"/>
                </a:lnTo>
                <a:lnTo>
                  <a:pt x="1680020" y="178359"/>
                </a:lnTo>
                <a:cubicBezTo>
                  <a:pt x="1680020" y="178359"/>
                  <a:pt x="1934606" y="280428"/>
                  <a:pt x="2066454" y="300614"/>
                </a:cubicBezTo>
                <a:cubicBezTo>
                  <a:pt x="2198301" y="320799"/>
                  <a:pt x="2265703" y="295570"/>
                  <a:pt x="2427506" y="259911"/>
                </a:cubicBezTo>
                <a:cubicBezTo>
                  <a:pt x="2589310" y="224252"/>
                  <a:pt x="2850373" y="0"/>
                  <a:pt x="2850373" y="0"/>
                </a:cubicBezTo>
                <a:lnTo>
                  <a:pt x="3203532" y="17226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280" name="Google Shape;1345;p19"/>
          <p:cNvGrpSpPr/>
          <p:nvPr/>
        </p:nvGrpSpPr>
        <p:grpSpPr>
          <a:xfrm>
            <a:off x="-74160" y="-174600"/>
            <a:ext cx="736920" cy="2157480"/>
            <a:chOff x="-74160" y="-174600"/>
            <a:chExt cx="736920" cy="2157480"/>
          </a:xfrm>
        </p:grpSpPr>
        <p:sp>
          <p:nvSpPr>
            <p:cNvPr id="281" name="Google Shape;1346;p19"/>
            <p:cNvSpPr/>
            <p:nvPr/>
          </p:nvSpPr>
          <p:spPr>
            <a:xfrm flipH="1">
              <a:off x="19800" y="983520"/>
              <a:ext cx="556560" cy="393120"/>
            </a:xfrm>
            <a:custGeom>
              <a:avLst/>
              <a:gdLst>
                <a:gd name="textAreaLeft" fmla="*/ 360 w 556560"/>
                <a:gd name="textAreaRight" fmla="*/ 557280 w 556560"/>
                <a:gd name="textAreaTop" fmla="*/ 0 h 393120"/>
                <a:gd name="textAreaBottom" fmla="*/ 393480 h 393120"/>
              </a:gdLst>
              <a:ahLst/>
              <a:rect l="textAreaLeft" t="textAreaTop" r="textAreaRight" b="textAreaBottom"/>
              <a:pathLst>
                <a:path w="634259" h="448285">
                  <a:moveTo>
                    <a:pt x="351268" y="269174"/>
                  </a:moveTo>
                  <a:cubicBezTo>
                    <a:pt x="351268" y="269174"/>
                    <a:pt x="403611" y="150418"/>
                    <a:pt x="478218" y="75427"/>
                  </a:cubicBezTo>
                  <a:cubicBezTo>
                    <a:pt x="538130" y="15162"/>
                    <a:pt x="615692" y="-18101"/>
                    <a:pt x="631075" y="10256"/>
                  </a:cubicBezTo>
                  <a:cubicBezTo>
                    <a:pt x="652975" y="50725"/>
                    <a:pt x="556994" y="71820"/>
                    <a:pt x="494289" y="130319"/>
                  </a:cubicBezTo>
                  <a:cubicBezTo>
                    <a:pt x="432352" y="188127"/>
                    <a:pt x="391749" y="262750"/>
                    <a:pt x="391749" y="262750"/>
                  </a:cubicBezTo>
                  <a:cubicBezTo>
                    <a:pt x="391749" y="262750"/>
                    <a:pt x="464292" y="290775"/>
                    <a:pt x="509186" y="337668"/>
                  </a:cubicBezTo>
                  <a:cubicBezTo>
                    <a:pt x="551367" y="381728"/>
                    <a:pt x="566588" y="444717"/>
                    <a:pt x="552258" y="448166"/>
                  </a:cubicBezTo>
                  <a:cubicBezTo>
                    <a:pt x="538615" y="451465"/>
                    <a:pt x="497446" y="385655"/>
                    <a:pt x="444011" y="338219"/>
                  </a:cubicBezTo>
                  <a:cubicBezTo>
                    <a:pt x="381953" y="283100"/>
                    <a:pt x="307589" y="244885"/>
                    <a:pt x="307589" y="244885"/>
                  </a:cubicBezTo>
                  <a:cubicBezTo>
                    <a:pt x="307589" y="244885"/>
                    <a:pt x="11671" y="333390"/>
                    <a:pt x="134" y="294868"/>
                  </a:cubicBezTo>
                  <a:cubicBezTo>
                    <a:pt x="-5533" y="275987"/>
                    <a:pt x="170317" y="239222"/>
                    <a:pt x="241605" y="239133"/>
                  </a:cubicBezTo>
                  <a:cubicBezTo>
                    <a:pt x="386609" y="238951"/>
                    <a:pt x="171006" y="166441"/>
                    <a:pt x="154691" y="159219"/>
                  </a:cubicBezTo>
                  <a:cubicBezTo>
                    <a:pt x="76765" y="124733"/>
                    <a:pt x="-2335" y="118794"/>
                    <a:pt x="741" y="82353"/>
                  </a:cubicBezTo>
                  <a:cubicBezTo>
                    <a:pt x="3899" y="44580"/>
                    <a:pt x="89800" y="59145"/>
                    <a:pt x="167322" y="103148"/>
                  </a:cubicBezTo>
                  <a:cubicBezTo>
                    <a:pt x="262615" y="157227"/>
                    <a:pt x="351268" y="269174"/>
                    <a:pt x="351268" y="269174"/>
                  </a:cubicBezTo>
                  <a:close/>
                </a:path>
              </a:pathLst>
            </a:custGeom>
            <a:solidFill>
              <a:srgbClr val="356a16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82" name="Google Shape;1347;p19"/>
            <p:cNvSpPr/>
            <p:nvPr/>
          </p:nvSpPr>
          <p:spPr>
            <a:xfrm flipH="1">
              <a:off x="140040" y="-174600"/>
              <a:ext cx="386280" cy="2157480"/>
            </a:xfrm>
            <a:custGeom>
              <a:avLst/>
              <a:gdLst>
                <a:gd name="textAreaLeft" fmla="*/ -360 w 386280"/>
                <a:gd name="textAreaRight" fmla="*/ 386280 w 386280"/>
                <a:gd name="textAreaTop" fmla="*/ 0 h 2157480"/>
                <a:gd name="textAreaBottom" fmla="*/ 2157840 h 2157480"/>
              </a:gdLst>
              <a:ahLst/>
              <a:rect l="textAreaLeft" t="textAreaTop" r="textAreaRight" b="textAreaBottom"/>
              <a:pathLst>
                <a:path w="440293" h="2458054">
                  <a:moveTo>
                    <a:pt x="269738" y="151"/>
                  </a:moveTo>
                  <a:cubicBezTo>
                    <a:pt x="238365" y="-2888"/>
                    <a:pt x="220594" y="39718"/>
                    <a:pt x="204442" y="158312"/>
                  </a:cubicBezTo>
                  <a:cubicBezTo>
                    <a:pt x="191933" y="249939"/>
                    <a:pt x="181894" y="382960"/>
                    <a:pt x="175174" y="564341"/>
                  </a:cubicBezTo>
                  <a:cubicBezTo>
                    <a:pt x="173636" y="605385"/>
                    <a:pt x="178939" y="653963"/>
                    <a:pt x="190678" y="716753"/>
                  </a:cubicBezTo>
                  <a:cubicBezTo>
                    <a:pt x="195415" y="742111"/>
                    <a:pt x="201122" y="769375"/>
                    <a:pt x="208773" y="804023"/>
                  </a:cubicBezTo>
                  <a:cubicBezTo>
                    <a:pt x="212862" y="822523"/>
                    <a:pt x="227638" y="887953"/>
                    <a:pt x="229702" y="897215"/>
                  </a:cubicBezTo>
                  <a:cubicBezTo>
                    <a:pt x="257958" y="1023876"/>
                    <a:pt x="272734" y="1107025"/>
                    <a:pt x="279656" y="1192809"/>
                  </a:cubicBezTo>
                  <a:cubicBezTo>
                    <a:pt x="282490" y="1227849"/>
                    <a:pt x="283785" y="1261250"/>
                    <a:pt x="283178" y="1293490"/>
                  </a:cubicBezTo>
                  <a:cubicBezTo>
                    <a:pt x="282976" y="1301946"/>
                    <a:pt x="282206" y="1341189"/>
                    <a:pt x="282125" y="1346265"/>
                  </a:cubicBezTo>
                  <a:cubicBezTo>
                    <a:pt x="280668" y="1427179"/>
                    <a:pt x="279009" y="1460770"/>
                    <a:pt x="273746" y="1499203"/>
                  </a:cubicBezTo>
                  <a:cubicBezTo>
                    <a:pt x="263868" y="1571746"/>
                    <a:pt x="241766" y="1642705"/>
                    <a:pt x="171854" y="1829810"/>
                  </a:cubicBezTo>
                  <a:cubicBezTo>
                    <a:pt x="129147" y="1944052"/>
                    <a:pt x="127123" y="2064180"/>
                    <a:pt x="148861" y="2175394"/>
                  </a:cubicBezTo>
                  <a:cubicBezTo>
                    <a:pt x="149873" y="2180637"/>
                    <a:pt x="150926" y="2184640"/>
                    <a:pt x="151978" y="2189506"/>
                  </a:cubicBezTo>
                  <a:cubicBezTo>
                    <a:pt x="144611" y="2207488"/>
                    <a:pt x="130483" y="2229550"/>
                    <a:pt x="103239" y="2245767"/>
                  </a:cubicBezTo>
                  <a:cubicBezTo>
                    <a:pt x="48468" y="2278318"/>
                    <a:pt x="-6465" y="2302416"/>
                    <a:pt x="619" y="2333036"/>
                  </a:cubicBezTo>
                  <a:cubicBezTo>
                    <a:pt x="4788" y="2350913"/>
                    <a:pt x="24624" y="2348982"/>
                    <a:pt x="48346" y="2335821"/>
                  </a:cubicBezTo>
                  <a:cubicBezTo>
                    <a:pt x="89839" y="2312799"/>
                    <a:pt x="139632" y="2257786"/>
                    <a:pt x="139632" y="2257786"/>
                  </a:cubicBezTo>
                  <a:cubicBezTo>
                    <a:pt x="139632" y="2257786"/>
                    <a:pt x="27863" y="2418779"/>
                    <a:pt x="52556" y="2433539"/>
                  </a:cubicBezTo>
                  <a:cubicBezTo>
                    <a:pt x="64336" y="2440607"/>
                    <a:pt x="105385" y="2417326"/>
                    <a:pt x="138053" y="2373793"/>
                  </a:cubicBezTo>
                  <a:cubicBezTo>
                    <a:pt x="170721" y="2330263"/>
                    <a:pt x="183189" y="2259352"/>
                    <a:pt x="183189" y="2259352"/>
                  </a:cubicBezTo>
                  <a:cubicBezTo>
                    <a:pt x="183189" y="2259352"/>
                    <a:pt x="189221" y="2287001"/>
                    <a:pt x="188573" y="2322932"/>
                  </a:cubicBezTo>
                  <a:cubicBezTo>
                    <a:pt x="187440" y="2385026"/>
                    <a:pt x="184809" y="2468980"/>
                    <a:pt x="230391" y="2456881"/>
                  </a:cubicBezTo>
                  <a:cubicBezTo>
                    <a:pt x="302325" y="2437781"/>
                    <a:pt x="210352" y="2240715"/>
                    <a:pt x="210352" y="2240715"/>
                  </a:cubicBezTo>
                  <a:cubicBezTo>
                    <a:pt x="210352" y="2240715"/>
                    <a:pt x="308277" y="2316524"/>
                    <a:pt x="371468" y="2329725"/>
                  </a:cubicBezTo>
                  <a:cubicBezTo>
                    <a:pt x="420207" y="2339902"/>
                    <a:pt x="449839" y="2303384"/>
                    <a:pt x="437492" y="2277119"/>
                  </a:cubicBezTo>
                  <a:cubicBezTo>
                    <a:pt x="427939" y="2256794"/>
                    <a:pt x="357866" y="2250608"/>
                    <a:pt x="300585" y="2238104"/>
                  </a:cubicBezTo>
                  <a:cubicBezTo>
                    <a:pt x="256541" y="2228489"/>
                    <a:pt x="228447" y="2207795"/>
                    <a:pt x="228447" y="2207795"/>
                  </a:cubicBezTo>
                  <a:cubicBezTo>
                    <a:pt x="228447" y="2207795"/>
                    <a:pt x="388105" y="2204868"/>
                    <a:pt x="356854" y="2161983"/>
                  </a:cubicBezTo>
                  <a:cubicBezTo>
                    <a:pt x="353049" y="2156793"/>
                    <a:pt x="347219" y="2154987"/>
                    <a:pt x="339771" y="2155190"/>
                  </a:cubicBezTo>
                  <a:cubicBezTo>
                    <a:pt x="317385" y="2155797"/>
                    <a:pt x="280304" y="2174621"/>
                    <a:pt x="240146" y="2174350"/>
                  </a:cubicBezTo>
                  <a:cubicBezTo>
                    <a:pt x="224521" y="2174244"/>
                    <a:pt x="210757" y="2171998"/>
                    <a:pt x="198491" y="2169298"/>
                  </a:cubicBezTo>
                  <a:cubicBezTo>
                    <a:pt x="198248" y="2168014"/>
                    <a:pt x="197884" y="2167132"/>
                    <a:pt x="197641" y="2165816"/>
                  </a:cubicBezTo>
                  <a:cubicBezTo>
                    <a:pt x="177481" y="2062852"/>
                    <a:pt x="179505" y="1951630"/>
                    <a:pt x="218529" y="1847229"/>
                  </a:cubicBezTo>
                  <a:cubicBezTo>
                    <a:pt x="289736" y="1656692"/>
                    <a:pt x="312486" y="1583404"/>
                    <a:pt x="323052" y="1505996"/>
                  </a:cubicBezTo>
                  <a:cubicBezTo>
                    <a:pt x="328638" y="1465009"/>
                    <a:pt x="330420" y="1429972"/>
                    <a:pt x="331917" y="1347135"/>
                  </a:cubicBezTo>
                  <a:cubicBezTo>
                    <a:pt x="332039" y="1342047"/>
                    <a:pt x="332646" y="1302958"/>
                    <a:pt x="332808" y="1294534"/>
                  </a:cubicBezTo>
                  <a:cubicBezTo>
                    <a:pt x="333456" y="1260566"/>
                    <a:pt x="332282" y="1225441"/>
                    <a:pt x="329327" y="1188801"/>
                  </a:cubicBezTo>
                  <a:cubicBezTo>
                    <a:pt x="322161" y="1100147"/>
                    <a:pt x="307021" y="1015165"/>
                    <a:pt x="278280" y="886414"/>
                  </a:cubicBezTo>
                  <a:cubicBezTo>
                    <a:pt x="276175" y="877051"/>
                    <a:pt x="261439" y="811771"/>
                    <a:pt x="257391" y="793397"/>
                  </a:cubicBezTo>
                  <a:cubicBezTo>
                    <a:pt x="249821" y="759234"/>
                    <a:pt x="244235" y="732262"/>
                    <a:pt x="239620" y="707524"/>
                  </a:cubicBezTo>
                  <a:cubicBezTo>
                    <a:pt x="228488" y="648040"/>
                    <a:pt x="223630" y="602904"/>
                    <a:pt x="224966" y="566256"/>
                  </a:cubicBezTo>
                  <a:cubicBezTo>
                    <a:pt x="231645" y="386376"/>
                    <a:pt x="241482" y="254726"/>
                    <a:pt x="253708" y="164932"/>
                  </a:cubicBezTo>
                  <a:cubicBezTo>
                    <a:pt x="261642" y="106777"/>
                    <a:pt x="300423" y="10632"/>
                    <a:pt x="301273" y="9208"/>
                  </a:cubicBezTo>
                  <a:cubicBezTo>
                    <a:pt x="301597" y="8665"/>
                    <a:pt x="270952" y="285"/>
                    <a:pt x="269738" y="151"/>
                  </a:cubicBezTo>
                  <a:close/>
                </a:path>
              </a:pathLst>
            </a:custGeom>
            <a:solidFill>
              <a:srgbClr val="356a16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83" name="Google Shape;1348;p19"/>
            <p:cNvSpPr/>
            <p:nvPr/>
          </p:nvSpPr>
          <p:spPr>
            <a:xfrm flipH="1">
              <a:off x="-9000" y="405720"/>
              <a:ext cx="548640" cy="396360"/>
            </a:xfrm>
            <a:custGeom>
              <a:avLst/>
              <a:gdLst>
                <a:gd name="textAreaLeft" fmla="*/ 360 w 548640"/>
                <a:gd name="textAreaRight" fmla="*/ 549360 w 548640"/>
                <a:gd name="textAreaTop" fmla="*/ 0 h 396360"/>
                <a:gd name="textAreaBottom" fmla="*/ 396720 h 396360"/>
              </a:gdLst>
              <a:ahLst/>
              <a:rect l="textAreaLeft" t="textAreaTop" r="textAreaRight" b="textAreaBottom"/>
              <a:pathLst>
                <a:path w="625304" h="451960">
                  <a:moveTo>
                    <a:pt x="258989" y="159907"/>
                  </a:moveTo>
                  <a:cubicBezTo>
                    <a:pt x="258989" y="159907"/>
                    <a:pt x="217860" y="282986"/>
                    <a:pt x="150499" y="364548"/>
                  </a:cubicBezTo>
                  <a:cubicBezTo>
                    <a:pt x="96376" y="430087"/>
                    <a:pt x="22214" y="470370"/>
                    <a:pt x="4322" y="443551"/>
                  </a:cubicBezTo>
                  <a:cubicBezTo>
                    <a:pt x="-21222" y="405276"/>
                    <a:pt x="72411" y="375413"/>
                    <a:pt x="129408" y="311372"/>
                  </a:cubicBezTo>
                  <a:cubicBezTo>
                    <a:pt x="185799" y="248092"/>
                    <a:pt x="219317" y="170044"/>
                    <a:pt x="219317" y="170044"/>
                  </a:cubicBezTo>
                  <a:cubicBezTo>
                    <a:pt x="219317" y="170044"/>
                    <a:pt x="144508" y="148836"/>
                    <a:pt x="95445" y="106286"/>
                  </a:cubicBezTo>
                  <a:cubicBezTo>
                    <a:pt x="49377" y="66311"/>
                    <a:pt x="28408" y="4994"/>
                    <a:pt x="42334" y="237"/>
                  </a:cubicBezTo>
                  <a:cubicBezTo>
                    <a:pt x="55651" y="-4305"/>
                    <a:pt x="102691" y="57421"/>
                    <a:pt x="160295" y="99720"/>
                  </a:cubicBezTo>
                  <a:cubicBezTo>
                    <a:pt x="227171" y="148876"/>
                    <a:pt x="304733" y="180059"/>
                    <a:pt x="304733" y="180059"/>
                  </a:cubicBezTo>
                  <a:cubicBezTo>
                    <a:pt x="304733" y="180059"/>
                    <a:pt x="591259" y="64614"/>
                    <a:pt x="606278" y="101906"/>
                  </a:cubicBezTo>
                  <a:cubicBezTo>
                    <a:pt x="613645" y="120187"/>
                    <a:pt x="441964" y="173023"/>
                    <a:pt x="371001" y="179695"/>
                  </a:cubicBezTo>
                  <a:cubicBezTo>
                    <a:pt x="226604" y="193268"/>
                    <a:pt x="447996" y="245562"/>
                    <a:pt x="464917" y="251245"/>
                  </a:cubicBezTo>
                  <a:cubicBezTo>
                    <a:pt x="545677" y="278392"/>
                    <a:pt x="624980" y="276999"/>
                    <a:pt x="625304" y="313570"/>
                  </a:cubicBezTo>
                  <a:cubicBezTo>
                    <a:pt x="625628" y="351473"/>
                    <a:pt x="538795" y="344899"/>
                    <a:pt x="457509" y="308243"/>
                  </a:cubicBezTo>
                  <a:cubicBezTo>
                    <a:pt x="357642" y="263191"/>
                    <a:pt x="258989" y="159907"/>
                    <a:pt x="258989" y="159907"/>
                  </a:cubicBezTo>
                  <a:close/>
                </a:path>
              </a:pathLst>
            </a:custGeom>
            <a:solidFill>
              <a:srgbClr val="356a16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84" name="Google Shape;1349;p19"/>
            <p:cNvSpPr/>
            <p:nvPr/>
          </p:nvSpPr>
          <p:spPr>
            <a:xfrm flipH="1">
              <a:off x="-74160" y="900720"/>
              <a:ext cx="694080" cy="550800"/>
            </a:xfrm>
            <a:custGeom>
              <a:avLst/>
              <a:gdLst>
                <a:gd name="textAreaLeft" fmla="*/ 360 w 694080"/>
                <a:gd name="textAreaRight" fmla="*/ 694800 w 694080"/>
                <a:gd name="textAreaTop" fmla="*/ 0 h 550800"/>
                <a:gd name="textAreaBottom" fmla="*/ 551160 h 550800"/>
              </a:gdLst>
              <a:ahLst/>
              <a:rect l="textAreaLeft" t="textAreaTop" r="textAreaRight" b="textAreaBottom"/>
              <a:pathLst>
                <a:path w="791142" h="628090">
                  <a:moveTo>
                    <a:pt x="398954" y="337713"/>
                  </a:moveTo>
                  <a:cubicBezTo>
                    <a:pt x="398954" y="337713"/>
                    <a:pt x="423081" y="-13782"/>
                    <a:pt x="518252" y="419"/>
                  </a:cubicBezTo>
                  <a:cubicBezTo>
                    <a:pt x="613383" y="14620"/>
                    <a:pt x="526591" y="110374"/>
                    <a:pt x="495947" y="177261"/>
                  </a:cubicBezTo>
                  <a:cubicBezTo>
                    <a:pt x="462307" y="250779"/>
                    <a:pt x="435144" y="321379"/>
                    <a:pt x="435144" y="321379"/>
                  </a:cubicBezTo>
                  <a:cubicBezTo>
                    <a:pt x="435144" y="321379"/>
                    <a:pt x="491332" y="252621"/>
                    <a:pt x="567558" y="219358"/>
                  </a:cubicBezTo>
                  <a:cubicBezTo>
                    <a:pt x="657993" y="179893"/>
                    <a:pt x="762678" y="179071"/>
                    <a:pt x="774579" y="210606"/>
                  </a:cubicBezTo>
                  <a:cubicBezTo>
                    <a:pt x="790934" y="253921"/>
                    <a:pt x="750371" y="264584"/>
                    <a:pt x="698110" y="284557"/>
                  </a:cubicBezTo>
                  <a:cubicBezTo>
                    <a:pt x="604234" y="320415"/>
                    <a:pt x="457166" y="338421"/>
                    <a:pt x="457166" y="338421"/>
                  </a:cubicBezTo>
                  <a:cubicBezTo>
                    <a:pt x="457166" y="338421"/>
                    <a:pt x="565979" y="334734"/>
                    <a:pt x="655038" y="369636"/>
                  </a:cubicBezTo>
                  <a:cubicBezTo>
                    <a:pt x="746607" y="405503"/>
                    <a:pt x="815222" y="475463"/>
                    <a:pt x="783121" y="497484"/>
                  </a:cubicBezTo>
                  <a:cubicBezTo>
                    <a:pt x="719889" y="540799"/>
                    <a:pt x="647589" y="445923"/>
                    <a:pt x="562781" y="406118"/>
                  </a:cubicBezTo>
                  <a:cubicBezTo>
                    <a:pt x="495299" y="374466"/>
                    <a:pt x="413162" y="390970"/>
                    <a:pt x="413162" y="390970"/>
                  </a:cubicBezTo>
                  <a:cubicBezTo>
                    <a:pt x="413162" y="390970"/>
                    <a:pt x="425064" y="432143"/>
                    <a:pt x="450243" y="469937"/>
                  </a:cubicBezTo>
                  <a:cubicBezTo>
                    <a:pt x="460364" y="485150"/>
                    <a:pt x="472468" y="500350"/>
                    <a:pt x="484531" y="514988"/>
                  </a:cubicBezTo>
                  <a:cubicBezTo>
                    <a:pt x="526186" y="565550"/>
                    <a:pt x="567396" y="609383"/>
                    <a:pt x="526065" y="623879"/>
                  </a:cubicBezTo>
                  <a:cubicBezTo>
                    <a:pt x="483155" y="638906"/>
                    <a:pt x="416725" y="613645"/>
                    <a:pt x="391303" y="549256"/>
                  </a:cubicBezTo>
                  <a:cubicBezTo>
                    <a:pt x="367459" y="488878"/>
                    <a:pt x="383328" y="389549"/>
                    <a:pt x="383328" y="389549"/>
                  </a:cubicBezTo>
                  <a:cubicBezTo>
                    <a:pt x="383328" y="389549"/>
                    <a:pt x="299815" y="421108"/>
                    <a:pt x="257755" y="482656"/>
                  </a:cubicBezTo>
                  <a:cubicBezTo>
                    <a:pt x="215695" y="544204"/>
                    <a:pt x="176671" y="662223"/>
                    <a:pt x="131939" y="599027"/>
                  </a:cubicBezTo>
                  <a:cubicBezTo>
                    <a:pt x="111172" y="569703"/>
                    <a:pt x="104574" y="499274"/>
                    <a:pt x="160721" y="435176"/>
                  </a:cubicBezTo>
                  <a:cubicBezTo>
                    <a:pt x="211849" y="376777"/>
                    <a:pt x="360699" y="353857"/>
                    <a:pt x="360699" y="353857"/>
                  </a:cubicBezTo>
                  <a:cubicBezTo>
                    <a:pt x="360699" y="353857"/>
                    <a:pt x="305037" y="271664"/>
                    <a:pt x="181286" y="318322"/>
                  </a:cubicBezTo>
                  <a:cubicBezTo>
                    <a:pt x="80974" y="356128"/>
                    <a:pt x="375" y="314493"/>
                    <a:pt x="11" y="305583"/>
                  </a:cubicBezTo>
                  <a:cubicBezTo>
                    <a:pt x="-1204" y="273943"/>
                    <a:pt x="98381" y="242323"/>
                    <a:pt x="192621" y="244189"/>
                  </a:cubicBezTo>
                  <a:cubicBezTo>
                    <a:pt x="265973" y="245638"/>
                    <a:pt x="347259" y="293673"/>
                    <a:pt x="347259" y="293673"/>
                  </a:cubicBezTo>
                  <a:cubicBezTo>
                    <a:pt x="347259" y="293673"/>
                    <a:pt x="318356" y="242392"/>
                    <a:pt x="279817" y="214731"/>
                  </a:cubicBezTo>
                  <a:cubicBezTo>
                    <a:pt x="215088" y="168250"/>
                    <a:pt x="120726" y="115961"/>
                    <a:pt x="139752" y="87049"/>
                  </a:cubicBezTo>
                  <a:cubicBezTo>
                    <a:pt x="166713" y="46098"/>
                    <a:pt x="249254" y="85122"/>
                    <a:pt x="306575" y="156830"/>
                  </a:cubicBezTo>
                  <a:cubicBezTo>
                    <a:pt x="365516" y="230595"/>
                    <a:pt x="398954" y="337713"/>
                    <a:pt x="398954" y="337713"/>
                  </a:cubicBezTo>
                  <a:close/>
                </a:path>
              </a:pathLst>
            </a:custGeom>
            <a:solidFill>
              <a:srgbClr val="387e12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85" name="Google Shape;1350;p19"/>
            <p:cNvSpPr/>
            <p:nvPr/>
          </p:nvSpPr>
          <p:spPr>
            <a:xfrm flipH="1">
              <a:off x="-42840" y="304560"/>
              <a:ext cx="705600" cy="568080"/>
            </a:xfrm>
            <a:custGeom>
              <a:avLst/>
              <a:gdLst>
                <a:gd name="textAreaLeft" fmla="*/ 360 w 705600"/>
                <a:gd name="textAreaRight" fmla="*/ 706320 w 705600"/>
                <a:gd name="textAreaTop" fmla="*/ 0 h 568080"/>
                <a:gd name="textAreaBottom" fmla="*/ 568440 h 568080"/>
              </a:gdLst>
              <a:ahLst/>
              <a:rect l="textAreaLeft" t="textAreaTop" r="textAreaRight" b="textAreaBottom"/>
              <a:pathLst>
                <a:path w="804306" h="647428">
                  <a:moveTo>
                    <a:pt x="403980" y="300501"/>
                  </a:moveTo>
                  <a:cubicBezTo>
                    <a:pt x="403980" y="300501"/>
                    <a:pt x="412400" y="652724"/>
                    <a:pt x="316338" y="647368"/>
                  </a:cubicBezTo>
                  <a:cubicBezTo>
                    <a:pt x="220277" y="642013"/>
                    <a:pt x="297879" y="538652"/>
                    <a:pt x="322208" y="469222"/>
                  </a:cubicBezTo>
                  <a:cubicBezTo>
                    <a:pt x="348926" y="392911"/>
                    <a:pt x="369450" y="320106"/>
                    <a:pt x="369450" y="320106"/>
                  </a:cubicBezTo>
                  <a:cubicBezTo>
                    <a:pt x="369450" y="320106"/>
                    <a:pt x="319860" y="393757"/>
                    <a:pt x="247035" y="433915"/>
                  </a:cubicBezTo>
                  <a:cubicBezTo>
                    <a:pt x="160607" y="481557"/>
                    <a:pt x="56449" y="492046"/>
                    <a:pt x="41673" y="461745"/>
                  </a:cubicBezTo>
                  <a:cubicBezTo>
                    <a:pt x="21433" y="420123"/>
                    <a:pt x="60780" y="405764"/>
                    <a:pt x="111017" y="381046"/>
                  </a:cubicBezTo>
                  <a:cubicBezTo>
                    <a:pt x="201169" y="336679"/>
                    <a:pt x="345930" y="305168"/>
                    <a:pt x="345930" y="305168"/>
                  </a:cubicBezTo>
                  <a:cubicBezTo>
                    <a:pt x="345930" y="305168"/>
                    <a:pt x="237926" y="318887"/>
                    <a:pt x="146034" y="292360"/>
                  </a:cubicBezTo>
                  <a:cubicBezTo>
                    <a:pt x="51550" y="265096"/>
                    <a:pt x="-23259" y="201771"/>
                    <a:pt x="6697" y="176879"/>
                  </a:cubicBezTo>
                  <a:cubicBezTo>
                    <a:pt x="65638" y="127913"/>
                    <a:pt x="146398" y="215709"/>
                    <a:pt x="234566" y="247511"/>
                  </a:cubicBezTo>
                  <a:cubicBezTo>
                    <a:pt x="304639" y="272803"/>
                    <a:pt x="384913" y="248782"/>
                    <a:pt x="384913" y="248782"/>
                  </a:cubicBezTo>
                  <a:cubicBezTo>
                    <a:pt x="384913" y="248782"/>
                    <a:pt x="369247" y="208883"/>
                    <a:pt x="340708" y="173576"/>
                  </a:cubicBezTo>
                  <a:cubicBezTo>
                    <a:pt x="329211" y="159363"/>
                    <a:pt x="315772" y="145344"/>
                    <a:pt x="302413" y="131884"/>
                  </a:cubicBezTo>
                  <a:cubicBezTo>
                    <a:pt x="256264" y="85383"/>
                    <a:pt x="211168" y="45542"/>
                    <a:pt x="251002" y="27289"/>
                  </a:cubicBezTo>
                  <a:cubicBezTo>
                    <a:pt x="292292" y="8372"/>
                    <a:pt x="360827" y="27386"/>
                    <a:pt x="392079" y="89156"/>
                  </a:cubicBezTo>
                  <a:cubicBezTo>
                    <a:pt x="421387" y="147077"/>
                    <a:pt x="414748" y="247442"/>
                    <a:pt x="414748" y="247442"/>
                  </a:cubicBezTo>
                  <a:cubicBezTo>
                    <a:pt x="414748" y="247442"/>
                    <a:pt x="494982" y="208309"/>
                    <a:pt x="531172" y="143142"/>
                  </a:cubicBezTo>
                  <a:cubicBezTo>
                    <a:pt x="567403" y="77975"/>
                    <a:pt x="595335" y="-43145"/>
                    <a:pt x="645694" y="15654"/>
                  </a:cubicBezTo>
                  <a:cubicBezTo>
                    <a:pt x="669092" y="42935"/>
                    <a:pt x="682168" y="112457"/>
                    <a:pt x="632173" y="181461"/>
                  </a:cubicBezTo>
                  <a:cubicBezTo>
                    <a:pt x="586672" y="244329"/>
                    <a:pt x="440575" y="280895"/>
                    <a:pt x="440575" y="280895"/>
                  </a:cubicBezTo>
                  <a:cubicBezTo>
                    <a:pt x="440575" y="280895"/>
                    <a:pt x="503564" y="357595"/>
                    <a:pt x="622498" y="299711"/>
                  </a:cubicBezTo>
                  <a:cubicBezTo>
                    <a:pt x="718884" y="252810"/>
                    <a:pt x="803004" y="286826"/>
                    <a:pt x="804178" y="295663"/>
                  </a:cubicBezTo>
                  <a:cubicBezTo>
                    <a:pt x="808307" y="327056"/>
                    <a:pt x="712083" y="367732"/>
                    <a:pt x="618085" y="374577"/>
                  </a:cubicBezTo>
                  <a:cubicBezTo>
                    <a:pt x="544895" y="379905"/>
                    <a:pt x="459521" y="339577"/>
                    <a:pt x="459521" y="339577"/>
                  </a:cubicBezTo>
                  <a:cubicBezTo>
                    <a:pt x="459521" y="339577"/>
                    <a:pt x="493039" y="387976"/>
                    <a:pt x="533925" y="411958"/>
                  </a:cubicBezTo>
                  <a:cubicBezTo>
                    <a:pt x="602703" y="452265"/>
                    <a:pt x="701477" y="495620"/>
                    <a:pt x="685204" y="526163"/>
                  </a:cubicBezTo>
                  <a:cubicBezTo>
                    <a:pt x="662129" y="569430"/>
                    <a:pt x="576349" y="538194"/>
                    <a:pt x="512673" y="472080"/>
                  </a:cubicBezTo>
                  <a:cubicBezTo>
                    <a:pt x="447133" y="404076"/>
                    <a:pt x="403980" y="300501"/>
                    <a:pt x="403980" y="300501"/>
                  </a:cubicBezTo>
                  <a:close/>
                </a:path>
              </a:pathLst>
            </a:custGeom>
            <a:solidFill>
              <a:srgbClr val="387e12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286" name="Google Shape;1351;p19"/>
          <p:cNvSpPr/>
          <p:nvPr/>
        </p:nvSpPr>
        <p:spPr>
          <a:xfrm flipH="1">
            <a:off x="3015000" y="-175320"/>
            <a:ext cx="513720" cy="1867320"/>
          </a:xfrm>
          <a:custGeom>
            <a:avLst/>
            <a:gdLst>
              <a:gd name="textAreaLeft" fmla="*/ -360 w 513720"/>
              <a:gd name="textAreaRight" fmla="*/ 513720 w 513720"/>
              <a:gd name="textAreaTop" fmla="*/ 0 h 1867320"/>
              <a:gd name="textAreaBottom" fmla="*/ 1867680 h 1867320"/>
            </a:gdLst>
            <a:ahLst/>
            <a:rect l="textAreaLeft" t="textAreaTop" r="textAreaRight" b="textAreaBottom"/>
            <a:pathLst>
              <a:path w="585989" h="2128220">
                <a:moveTo>
                  <a:pt x="223748" y="0"/>
                </a:moveTo>
                <a:cubicBezTo>
                  <a:pt x="235730" y="6750"/>
                  <a:pt x="247915" y="12516"/>
                  <a:pt x="260667" y="16446"/>
                </a:cubicBezTo>
                <a:cubicBezTo>
                  <a:pt x="269370" y="19127"/>
                  <a:pt x="278074" y="20640"/>
                  <a:pt x="286736" y="21632"/>
                </a:cubicBezTo>
                <a:cubicBezTo>
                  <a:pt x="284672" y="30921"/>
                  <a:pt x="280948" y="47722"/>
                  <a:pt x="280300" y="50602"/>
                </a:cubicBezTo>
                <a:cubicBezTo>
                  <a:pt x="242653" y="219198"/>
                  <a:pt x="222979" y="329847"/>
                  <a:pt x="213749" y="444027"/>
                </a:cubicBezTo>
                <a:cubicBezTo>
                  <a:pt x="209984" y="490670"/>
                  <a:pt x="208365" y="535215"/>
                  <a:pt x="209175" y="578121"/>
                </a:cubicBezTo>
                <a:cubicBezTo>
                  <a:pt x="209417" y="589379"/>
                  <a:pt x="210470" y="641572"/>
                  <a:pt x="210591" y="648332"/>
                </a:cubicBezTo>
                <a:cubicBezTo>
                  <a:pt x="212535" y="756032"/>
                  <a:pt x="214721" y="800720"/>
                  <a:pt x="221724" y="851876"/>
                </a:cubicBezTo>
                <a:cubicBezTo>
                  <a:pt x="234880" y="948436"/>
                  <a:pt x="264270" y="1042935"/>
                  <a:pt x="357336" y="1291984"/>
                </a:cubicBezTo>
                <a:cubicBezTo>
                  <a:pt x="414172" y="1444048"/>
                  <a:pt x="416884" y="1603916"/>
                  <a:pt x="387940" y="1751952"/>
                </a:cubicBezTo>
                <a:cubicBezTo>
                  <a:pt x="386563" y="1758927"/>
                  <a:pt x="385187" y="1764198"/>
                  <a:pt x="383770" y="1770675"/>
                </a:cubicBezTo>
                <a:cubicBezTo>
                  <a:pt x="393567" y="1794611"/>
                  <a:pt x="412350" y="1823981"/>
                  <a:pt x="448661" y="1845565"/>
                </a:cubicBezTo>
                <a:cubicBezTo>
                  <a:pt x="521528" y="1888892"/>
                  <a:pt x="594597" y="1921067"/>
                  <a:pt x="585165" y="1961823"/>
                </a:cubicBezTo>
                <a:cubicBezTo>
                  <a:pt x="579659" y="1985622"/>
                  <a:pt x="553225" y="1983011"/>
                  <a:pt x="521649" y="1965491"/>
                </a:cubicBezTo>
                <a:cubicBezTo>
                  <a:pt x="466433" y="1934847"/>
                  <a:pt x="400206" y="1861632"/>
                  <a:pt x="400206" y="1861632"/>
                </a:cubicBezTo>
                <a:cubicBezTo>
                  <a:pt x="400206" y="1861632"/>
                  <a:pt x="548934" y="2075887"/>
                  <a:pt x="516103" y="2095537"/>
                </a:cubicBezTo>
                <a:cubicBezTo>
                  <a:pt x="500356" y="2104941"/>
                  <a:pt x="445706" y="2074033"/>
                  <a:pt x="402230" y="2016092"/>
                </a:cubicBezTo>
                <a:cubicBezTo>
                  <a:pt x="358753" y="1958152"/>
                  <a:pt x="342277" y="1863656"/>
                  <a:pt x="342277" y="1863656"/>
                </a:cubicBezTo>
                <a:cubicBezTo>
                  <a:pt x="342277" y="1863656"/>
                  <a:pt x="334181" y="1900462"/>
                  <a:pt x="335071" y="1948286"/>
                </a:cubicBezTo>
                <a:cubicBezTo>
                  <a:pt x="336569" y="2030941"/>
                  <a:pt x="340050" y="2142762"/>
                  <a:pt x="279410" y="2126659"/>
                </a:cubicBezTo>
                <a:cubicBezTo>
                  <a:pt x="183671" y="2101237"/>
                  <a:pt x="306087" y="1838861"/>
                  <a:pt x="306087" y="1838861"/>
                </a:cubicBezTo>
                <a:cubicBezTo>
                  <a:pt x="306087" y="1838861"/>
                  <a:pt x="175656" y="1939826"/>
                  <a:pt x="91536" y="1957395"/>
                </a:cubicBezTo>
                <a:cubicBezTo>
                  <a:pt x="26685" y="1970940"/>
                  <a:pt x="-12703" y="1922269"/>
                  <a:pt x="3732" y="1887313"/>
                </a:cubicBezTo>
                <a:cubicBezTo>
                  <a:pt x="16484" y="1860256"/>
                  <a:pt x="109631" y="1852091"/>
                  <a:pt x="185898" y="1835445"/>
                </a:cubicBezTo>
                <a:cubicBezTo>
                  <a:pt x="244555" y="1822649"/>
                  <a:pt x="281919" y="1795089"/>
                  <a:pt x="281919" y="1795089"/>
                </a:cubicBezTo>
                <a:cubicBezTo>
                  <a:pt x="281919" y="1795089"/>
                  <a:pt x="69393" y="1791199"/>
                  <a:pt x="111008" y="1734116"/>
                </a:cubicBezTo>
                <a:cubicBezTo>
                  <a:pt x="116068" y="1727206"/>
                  <a:pt x="123880" y="1724737"/>
                  <a:pt x="133799" y="1725008"/>
                </a:cubicBezTo>
                <a:cubicBezTo>
                  <a:pt x="163593" y="1725814"/>
                  <a:pt x="212939" y="1750924"/>
                  <a:pt x="266375" y="1750560"/>
                </a:cubicBezTo>
                <a:cubicBezTo>
                  <a:pt x="287142" y="1750422"/>
                  <a:pt x="305439" y="1747447"/>
                  <a:pt x="321793" y="1743856"/>
                </a:cubicBezTo>
                <a:cubicBezTo>
                  <a:pt x="322118" y="1742144"/>
                  <a:pt x="322563" y="1740925"/>
                  <a:pt x="322927" y="1739176"/>
                </a:cubicBezTo>
                <a:cubicBezTo>
                  <a:pt x="349726" y="1602127"/>
                  <a:pt x="347135" y="1454099"/>
                  <a:pt x="295197" y="1315135"/>
                </a:cubicBezTo>
                <a:cubicBezTo>
                  <a:pt x="200431" y="1061516"/>
                  <a:pt x="170110" y="964017"/>
                  <a:pt x="156063" y="860984"/>
                </a:cubicBezTo>
                <a:cubicBezTo>
                  <a:pt x="148614" y="806428"/>
                  <a:pt x="146145" y="759732"/>
                  <a:pt x="144162" y="649470"/>
                </a:cubicBezTo>
                <a:cubicBezTo>
                  <a:pt x="144040" y="642697"/>
                  <a:pt x="143271" y="590727"/>
                  <a:pt x="143028" y="579514"/>
                </a:cubicBezTo>
                <a:cubicBezTo>
                  <a:pt x="142138" y="534305"/>
                  <a:pt x="143757" y="487484"/>
                  <a:pt x="147724" y="438716"/>
                </a:cubicBezTo>
                <a:cubicBezTo>
                  <a:pt x="157237" y="320714"/>
                  <a:pt x="177397" y="207558"/>
                  <a:pt x="215652" y="36180"/>
                </a:cubicBezTo>
                <a:cubicBezTo>
                  <a:pt x="216461" y="32537"/>
                  <a:pt x="220833" y="12947"/>
                  <a:pt x="223748" y="0"/>
                </a:cubicBezTo>
                <a:close/>
              </a:path>
            </a:pathLst>
          </a:custGeom>
          <a:solidFill>
            <a:srgbClr val="356a16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287" name="Google Shape;1352;p19"/>
          <p:cNvGrpSpPr/>
          <p:nvPr/>
        </p:nvGrpSpPr>
        <p:grpSpPr>
          <a:xfrm>
            <a:off x="2897640" y="65520"/>
            <a:ext cx="924120" cy="733680"/>
            <a:chOff x="2897640" y="65520"/>
            <a:chExt cx="924120" cy="733680"/>
          </a:xfrm>
        </p:grpSpPr>
        <p:sp>
          <p:nvSpPr>
            <p:cNvPr id="288" name="Google Shape;1353;p19"/>
            <p:cNvSpPr/>
            <p:nvPr/>
          </p:nvSpPr>
          <p:spPr>
            <a:xfrm flipH="1">
              <a:off x="3022920" y="175320"/>
              <a:ext cx="740880" cy="523440"/>
            </a:xfrm>
            <a:custGeom>
              <a:avLst/>
              <a:gdLst>
                <a:gd name="textAreaLeft" fmla="*/ 360 w 740880"/>
                <a:gd name="textAreaRight" fmla="*/ 741600 w 740880"/>
                <a:gd name="textAreaTop" fmla="*/ 0 h 523440"/>
                <a:gd name="textAreaBottom" fmla="*/ 523800 h 523440"/>
              </a:gdLst>
              <a:ahLst/>
              <a:rect l="textAreaLeft" t="textAreaTop" r="textAreaRight" b="textAreaBottom"/>
              <a:pathLst>
                <a:path w="844235" h="596695">
                  <a:moveTo>
                    <a:pt x="467611" y="358289"/>
                  </a:moveTo>
                  <a:cubicBezTo>
                    <a:pt x="467611" y="358289"/>
                    <a:pt x="537238" y="200218"/>
                    <a:pt x="636539" y="100395"/>
                  </a:cubicBezTo>
                  <a:cubicBezTo>
                    <a:pt x="716327" y="20186"/>
                    <a:pt x="819554" y="-24092"/>
                    <a:pt x="839997" y="13649"/>
                  </a:cubicBezTo>
                  <a:cubicBezTo>
                    <a:pt x="869144" y="67520"/>
                    <a:pt x="741385" y="95598"/>
                    <a:pt x="657953" y="173464"/>
                  </a:cubicBezTo>
                  <a:cubicBezTo>
                    <a:pt x="575453" y="250406"/>
                    <a:pt x="521450" y="349735"/>
                    <a:pt x="521450" y="349735"/>
                  </a:cubicBezTo>
                  <a:cubicBezTo>
                    <a:pt x="521450" y="349735"/>
                    <a:pt x="617998" y="387039"/>
                    <a:pt x="677748" y="449457"/>
                  </a:cubicBezTo>
                  <a:cubicBezTo>
                    <a:pt x="733936" y="508102"/>
                    <a:pt x="754177" y="591947"/>
                    <a:pt x="735110" y="596537"/>
                  </a:cubicBezTo>
                  <a:cubicBezTo>
                    <a:pt x="716934" y="600925"/>
                    <a:pt x="662123" y="513328"/>
                    <a:pt x="591038" y="450190"/>
                  </a:cubicBezTo>
                  <a:cubicBezTo>
                    <a:pt x="508415" y="376821"/>
                    <a:pt x="409439" y="325961"/>
                    <a:pt x="409439" y="325961"/>
                  </a:cubicBezTo>
                  <a:cubicBezTo>
                    <a:pt x="409439" y="325961"/>
                    <a:pt x="15528" y="443761"/>
                    <a:pt x="177" y="392488"/>
                  </a:cubicBezTo>
                  <a:cubicBezTo>
                    <a:pt x="-7348" y="367353"/>
                    <a:pt x="226666" y="318423"/>
                    <a:pt x="321594" y="318302"/>
                  </a:cubicBezTo>
                  <a:cubicBezTo>
                    <a:pt x="514609" y="318059"/>
                    <a:pt x="227638" y="221543"/>
                    <a:pt x="205899" y="211929"/>
                  </a:cubicBezTo>
                  <a:cubicBezTo>
                    <a:pt x="102206" y="166027"/>
                    <a:pt x="-3102" y="158125"/>
                    <a:pt x="975" y="109617"/>
                  </a:cubicBezTo>
                  <a:cubicBezTo>
                    <a:pt x="5201" y="59339"/>
                    <a:pt x="119512" y="78725"/>
                    <a:pt x="222699" y="137298"/>
                  </a:cubicBezTo>
                  <a:cubicBezTo>
                    <a:pt x="349567" y="209282"/>
                    <a:pt x="467611" y="358289"/>
                    <a:pt x="467611" y="358289"/>
                  </a:cubicBezTo>
                  <a:close/>
                </a:path>
              </a:pathLst>
            </a:custGeom>
            <a:solidFill>
              <a:srgbClr val="356a16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89" name="Google Shape;1354;p19"/>
            <p:cNvSpPr/>
            <p:nvPr/>
          </p:nvSpPr>
          <p:spPr>
            <a:xfrm flipH="1">
              <a:off x="2897280" y="65520"/>
              <a:ext cx="924120" cy="733680"/>
            </a:xfrm>
            <a:custGeom>
              <a:avLst/>
              <a:gdLst>
                <a:gd name="textAreaLeft" fmla="*/ -360 w 924120"/>
                <a:gd name="textAreaRight" fmla="*/ 924120 w 924120"/>
                <a:gd name="textAreaTop" fmla="*/ 0 h 733680"/>
                <a:gd name="textAreaBottom" fmla="*/ 734040 h 733680"/>
              </a:gdLst>
              <a:ahLst/>
              <a:rect l="textAreaLeft" t="textAreaTop" r="textAreaRight" b="textAreaBottom"/>
              <a:pathLst>
                <a:path w="1053029" h="836026">
                  <a:moveTo>
                    <a:pt x="530987" y="449517"/>
                  </a:moveTo>
                  <a:cubicBezTo>
                    <a:pt x="530987" y="449517"/>
                    <a:pt x="563130" y="-18346"/>
                    <a:pt x="689796" y="558"/>
                  </a:cubicBezTo>
                  <a:cubicBezTo>
                    <a:pt x="816461" y="19461"/>
                    <a:pt x="700887" y="146916"/>
                    <a:pt x="660123" y="235946"/>
                  </a:cubicBezTo>
                  <a:cubicBezTo>
                    <a:pt x="615310" y="333801"/>
                    <a:pt x="579201" y="427779"/>
                    <a:pt x="579201" y="427779"/>
                  </a:cubicBezTo>
                  <a:cubicBezTo>
                    <a:pt x="579201" y="427779"/>
                    <a:pt x="653969" y="336255"/>
                    <a:pt x="755416" y="291980"/>
                  </a:cubicBezTo>
                  <a:cubicBezTo>
                    <a:pt x="875807" y="239452"/>
                    <a:pt x="1015183" y="238355"/>
                    <a:pt x="1031012" y="280330"/>
                  </a:cubicBezTo>
                  <a:cubicBezTo>
                    <a:pt x="1052750" y="337987"/>
                    <a:pt x="998789" y="352180"/>
                    <a:pt x="929201" y="378764"/>
                  </a:cubicBezTo>
                  <a:cubicBezTo>
                    <a:pt x="804236" y="426491"/>
                    <a:pt x="608509" y="450460"/>
                    <a:pt x="608509" y="450460"/>
                  </a:cubicBezTo>
                  <a:cubicBezTo>
                    <a:pt x="608509" y="450460"/>
                    <a:pt x="753351" y="445554"/>
                    <a:pt x="871921" y="492006"/>
                  </a:cubicBezTo>
                  <a:cubicBezTo>
                    <a:pt x="993729" y="539750"/>
                    <a:pt x="1085095" y="632873"/>
                    <a:pt x="1042347" y="662181"/>
                  </a:cubicBezTo>
                  <a:cubicBezTo>
                    <a:pt x="958227" y="719839"/>
                    <a:pt x="861962" y="593549"/>
                    <a:pt x="749060" y="540568"/>
                  </a:cubicBezTo>
                  <a:cubicBezTo>
                    <a:pt x="659273" y="498439"/>
                    <a:pt x="549892" y="520404"/>
                    <a:pt x="549892" y="520404"/>
                  </a:cubicBezTo>
                  <a:cubicBezTo>
                    <a:pt x="549892" y="520404"/>
                    <a:pt x="565761" y="575211"/>
                    <a:pt x="599279" y="625513"/>
                  </a:cubicBezTo>
                  <a:cubicBezTo>
                    <a:pt x="612760" y="645766"/>
                    <a:pt x="628831" y="665999"/>
                    <a:pt x="644902" y="685482"/>
                  </a:cubicBezTo>
                  <a:cubicBezTo>
                    <a:pt x="700361" y="752782"/>
                    <a:pt x="755253" y="811128"/>
                    <a:pt x="700199" y="830421"/>
                  </a:cubicBezTo>
                  <a:cubicBezTo>
                    <a:pt x="643121" y="850423"/>
                    <a:pt x="554669" y="816800"/>
                    <a:pt x="520826" y="731093"/>
                  </a:cubicBezTo>
                  <a:cubicBezTo>
                    <a:pt x="489089" y="650725"/>
                    <a:pt x="510220" y="518513"/>
                    <a:pt x="510220" y="518513"/>
                  </a:cubicBezTo>
                  <a:cubicBezTo>
                    <a:pt x="510220" y="518513"/>
                    <a:pt x="399059" y="560521"/>
                    <a:pt x="343073" y="642443"/>
                  </a:cubicBezTo>
                  <a:cubicBezTo>
                    <a:pt x="287088" y="724369"/>
                    <a:pt x="235163" y="881464"/>
                    <a:pt x="175615" y="797340"/>
                  </a:cubicBezTo>
                  <a:cubicBezTo>
                    <a:pt x="147986" y="758308"/>
                    <a:pt x="139202" y="664562"/>
                    <a:pt x="213914" y="579247"/>
                  </a:cubicBezTo>
                  <a:cubicBezTo>
                    <a:pt x="281987" y="501515"/>
                    <a:pt x="480103" y="471005"/>
                    <a:pt x="480103" y="471005"/>
                  </a:cubicBezTo>
                  <a:cubicBezTo>
                    <a:pt x="480103" y="471005"/>
                    <a:pt x="406022" y="361604"/>
                    <a:pt x="241279" y="423706"/>
                  </a:cubicBezTo>
                  <a:cubicBezTo>
                    <a:pt x="107792" y="474029"/>
                    <a:pt x="477" y="418610"/>
                    <a:pt x="15" y="406753"/>
                  </a:cubicBezTo>
                  <a:cubicBezTo>
                    <a:pt x="-1620" y="364636"/>
                    <a:pt x="130911" y="322552"/>
                    <a:pt x="256359" y="325029"/>
                  </a:cubicBezTo>
                  <a:cubicBezTo>
                    <a:pt x="354003" y="326960"/>
                    <a:pt x="462210" y="390900"/>
                    <a:pt x="462210" y="390900"/>
                  </a:cubicBezTo>
                  <a:cubicBezTo>
                    <a:pt x="462210" y="390900"/>
                    <a:pt x="423752" y="322637"/>
                    <a:pt x="372463" y="285823"/>
                  </a:cubicBezTo>
                  <a:cubicBezTo>
                    <a:pt x="286278" y="223952"/>
                    <a:pt x="160685" y="154352"/>
                    <a:pt x="186010" y="115869"/>
                  </a:cubicBezTo>
                  <a:cubicBezTo>
                    <a:pt x="221889" y="61359"/>
                    <a:pt x="331739" y="113301"/>
                    <a:pt x="408046" y="208751"/>
                  </a:cubicBezTo>
                  <a:cubicBezTo>
                    <a:pt x="486539" y="306938"/>
                    <a:pt x="530987" y="449517"/>
                    <a:pt x="530987" y="449517"/>
                  </a:cubicBezTo>
                  <a:close/>
                </a:path>
              </a:pathLst>
            </a:custGeom>
            <a:solidFill>
              <a:srgbClr val="387e12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290" name="Google Shape;1355;p19"/>
          <p:cNvGrpSpPr/>
          <p:nvPr/>
        </p:nvGrpSpPr>
        <p:grpSpPr>
          <a:xfrm>
            <a:off x="-206280" y="-174600"/>
            <a:ext cx="3258720" cy="3276000"/>
            <a:chOff x="-206280" y="-174600"/>
            <a:chExt cx="3258720" cy="3276000"/>
          </a:xfrm>
        </p:grpSpPr>
        <p:sp>
          <p:nvSpPr>
            <p:cNvPr id="291" name="Google Shape;1356;p19"/>
            <p:cNvSpPr/>
            <p:nvPr/>
          </p:nvSpPr>
          <p:spPr>
            <a:xfrm>
              <a:off x="1117080" y="2451600"/>
              <a:ext cx="195480" cy="191880"/>
            </a:xfrm>
            <a:custGeom>
              <a:avLst/>
              <a:gdLst>
                <a:gd name="textAreaLeft" fmla="*/ 0 w 195480"/>
                <a:gd name="textAreaRight" fmla="*/ 195840 w 195480"/>
                <a:gd name="textAreaTop" fmla="*/ 0 h 191880"/>
                <a:gd name="textAreaBottom" fmla="*/ 192240 h 191880"/>
              </a:gdLst>
              <a:ahLst/>
              <a:rect l="textAreaLeft" t="textAreaTop" r="textAreaRight" b="textAreaBottom"/>
              <a:pathLst>
                <a:path w="219093" h="215028">
                  <a:moveTo>
                    <a:pt x="86878" y="0"/>
                  </a:moveTo>
                  <a:cubicBezTo>
                    <a:pt x="86878" y="0"/>
                    <a:pt x="116089" y="43444"/>
                    <a:pt x="140066" y="68130"/>
                  </a:cubicBezTo>
                  <a:cubicBezTo>
                    <a:pt x="164043" y="92820"/>
                    <a:pt x="219093" y="117039"/>
                    <a:pt x="219093" y="117039"/>
                  </a:cubicBezTo>
                  <a:lnTo>
                    <a:pt x="153368" y="151036"/>
                  </a:lnTo>
                  <a:cubicBezTo>
                    <a:pt x="153368" y="151036"/>
                    <a:pt x="195129" y="130678"/>
                    <a:pt x="197914" y="158225"/>
                  </a:cubicBezTo>
                  <a:cubicBezTo>
                    <a:pt x="200699" y="185772"/>
                    <a:pt x="132492" y="247182"/>
                    <a:pt x="64836" y="194120"/>
                  </a:cubicBezTo>
                  <a:cubicBezTo>
                    <a:pt x="-2825" y="141053"/>
                    <a:pt x="17" y="85585"/>
                    <a:pt x="17" y="85585"/>
                  </a:cubicBezTo>
                  <a:lnTo>
                    <a:pt x="86878" y="0"/>
                  </a:lnTo>
                  <a:close/>
                </a:path>
              </a:pathLst>
            </a:custGeom>
            <a:solidFill>
              <a:srgbClr val="f1d1ac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92" name="Google Shape;1357;p19"/>
            <p:cNvSpPr/>
            <p:nvPr/>
          </p:nvSpPr>
          <p:spPr>
            <a:xfrm>
              <a:off x="1216080" y="2481480"/>
              <a:ext cx="718200" cy="492840"/>
            </a:xfrm>
            <a:custGeom>
              <a:avLst/>
              <a:gdLst>
                <a:gd name="textAreaLeft" fmla="*/ 0 w 718200"/>
                <a:gd name="textAreaRight" fmla="*/ 718560 w 718200"/>
                <a:gd name="textAreaTop" fmla="*/ 0 h 492840"/>
                <a:gd name="textAreaBottom" fmla="*/ 493200 h 492840"/>
              </a:gdLst>
              <a:ahLst/>
              <a:rect l="textAreaLeft" t="textAreaTop" r="textAreaRight" b="textAreaBottom"/>
              <a:pathLst>
                <a:path w="803702" h="551640">
                  <a:moveTo>
                    <a:pt x="113368" y="0"/>
                  </a:moveTo>
                  <a:cubicBezTo>
                    <a:pt x="113368" y="0"/>
                    <a:pt x="121391" y="107700"/>
                    <a:pt x="225015" y="188606"/>
                  </a:cubicBezTo>
                  <a:cubicBezTo>
                    <a:pt x="328643" y="269516"/>
                    <a:pt x="556828" y="89666"/>
                    <a:pt x="729626" y="200791"/>
                  </a:cubicBezTo>
                  <a:cubicBezTo>
                    <a:pt x="902420" y="311916"/>
                    <a:pt x="730913" y="608085"/>
                    <a:pt x="639405" y="542182"/>
                  </a:cubicBezTo>
                  <a:cubicBezTo>
                    <a:pt x="547893" y="476319"/>
                    <a:pt x="705624" y="359866"/>
                    <a:pt x="597183" y="314523"/>
                  </a:cubicBezTo>
                  <a:cubicBezTo>
                    <a:pt x="488746" y="269176"/>
                    <a:pt x="393761" y="382111"/>
                    <a:pt x="210450" y="328060"/>
                  </a:cubicBezTo>
                  <a:cubicBezTo>
                    <a:pt x="27143" y="274005"/>
                    <a:pt x="0" y="20176"/>
                    <a:pt x="0" y="20176"/>
                  </a:cubicBezTo>
                  <a:lnTo>
                    <a:pt x="113368" y="0"/>
                  </a:lnTo>
                  <a:close/>
                </a:path>
              </a:pathLst>
            </a:custGeom>
            <a:solidFill>
              <a:srgbClr val="a97551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93" name="Google Shape;1358;p19"/>
            <p:cNvSpPr/>
            <p:nvPr/>
          </p:nvSpPr>
          <p:spPr>
            <a:xfrm>
              <a:off x="715320" y="1400040"/>
              <a:ext cx="1012320" cy="1088280"/>
            </a:xfrm>
            <a:custGeom>
              <a:avLst/>
              <a:gdLst>
                <a:gd name="textAreaLeft" fmla="*/ 0 w 1012320"/>
                <a:gd name="textAreaRight" fmla="*/ 1012680 w 1012320"/>
                <a:gd name="textAreaTop" fmla="*/ 0 h 1088280"/>
                <a:gd name="textAreaBottom" fmla="*/ 1088640 h 1088280"/>
              </a:gdLst>
              <a:ahLst/>
              <a:rect l="textAreaLeft" t="textAreaTop" r="textAreaRight" b="textAreaBottom"/>
              <a:pathLst>
                <a:path w="1132914" h="1217884">
                  <a:moveTo>
                    <a:pt x="1126883" y="1047928"/>
                  </a:moveTo>
                  <a:lnTo>
                    <a:pt x="867406" y="1028935"/>
                  </a:lnTo>
                  <a:cubicBezTo>
                    <a:pt x="867406" y="1028935"/>
                    <a:pt x="721925" y="827034"/>
                    <a:pt x="544961" y="681326"/>
                  </a:cubicBezTo>
                  <a:cubicBezTo>
                    <a:pt x="451445" y="604327"/>
                    <a:pt x="362868" y="474503"/>
                    <a:pt x="319489" y="346562"/>
                  </a:cubicBezTo>
                  <a:cubicBezTo>
                    <a:pt x="280784" y="232405"/>
                    <a:pt x="217419" y="8649"/>
                    <a:pt x="129190" y="986"/>
                  </a:cubicBezTo>
                  <a:cubicBezTo>
                    <a:pt x="47758" y="-6086"/>
                    <a:pt x="33063" y="25437"/>
                    <a:pt x="6123" y="77653"/>
                  </a:cubicBezTo>
                  <a:cubicBezTo>
                    <a:pt x="-28840" y="145423"/>
                    <a:pt x="95992" y="397581"/>
                    <a:pt x="126535" y="466322"/>
                  </a:cubicBezTo>
                  <a:cubicBezTo>
                    <a:pt x="213800" y="662709"/>
                    <a:pt x="414243" y="828237"/>
                    <a:pt x="414243" y="828237"/>
                  </a:cubicBezTo>
                  <a:cubicBezTo>
                    <a:pt x="414243" y="828237"/>
                    <a:pt x="637477" y="1068003"/>
                    <a:pt x="813315" y="1164158"/>
                  </a:cubicBezTo>
                  <a:cubicBezTo>
                    <a:pt x="989154" y="1260313"/>
                    <a:pt x="1132915" y="1198073"/>
                    <a:pt x="1132915" y="1198073"/>
                  </a:cubicBezTo>
                  <a:lnTo>
                    <a:pt x="1126883" y="1047928"/>
                  </a:lnTo>
                  <a:close/>
                </a:path>
              </a:pathLst>
            </a:custGeom>
            <a:solidFill>
              <a:srgbClr val="a97551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294" name="Google Shape;1359;p19"/>
            <p:cNvGrpSpPr/>
            <p:nvPr/>
          </p:nvGrpSpPr>
          <p:grpSpPr>
            <a:xfrm>
              <a:off x="645840" y="2748960"/>
              <a:ext cx="272880" cy="233280"/>
              <a:chOff x="645840" y="2748960"/>
              <a:chExt cx="272880" cy="233280"/>
            </a:xfrm>
          </p:grpSpPr>
          <p:sp>
            <p:nvSpPr>
              <p:cNvPr id="295" name="Google Shape;1360;p19"/>
              <p:cNvSpPr/>
              <p:nvPr/>
            </p:nvSpPr>
            <p:spPr>
              <a:xfrm>
                <a:off x="645840" y="2748960"/>
                <a:ext cx="272880" cy="233280"/>
              </a:xfrm>
              <a:custGeom>
                <a:avLst/>
                <a:gdLst>
                  <a:gd name="textAreaLeft" fmla="*/ 0 w 272880"/>
                  <a:gd name="textAreaRight" fmla="*/ 273240 w 272880"/>
                  <a:gd name="textAreaTop" fmla="*/ 0 h 233280"/>
                  <a:gd name="textAreaBottom" fmla="*/ 233640 h 233280"/>
                </a:gdLst>
                <a:ahLst/>
                <a:rect l="textAreaLeft" t="textAreaTop" r="textAreaRight" b="textAreaBottom"/>
                <a:pathLst>
                  <a:path w="305621" h="261278">
                    <a:moveTo>
                      <a:pt x="139564" y="39757"/>
                    </a:moveTo>
                    <a:cubicBezTo>
                      <a:pt x="110479" y="68098"/>
                      <a:pt x="44413" y="123359"/>
                      <a:pt x="22938" y="159217"/>
                    </a:cubicBezTo>
                    <a:cubicBezTo>
                      <a:pt x="1462" y="195083"/>
                      <a:pt x="-11277" y="253255"/>
                      <a:pt x="13842" y="260137"/>
                    </a:cubicBezTo>
                    <a:cubicBezTo>
                      <a:pt x="38956" y="266978"/>
                      <a:pt x="42737" y="240827"/>
                      <a:pt x="42737" y="240827"/>
                    </a:cubicBezTo>
                    <a:cubicBezTo>
                      <a:pt x="42737" y="240827"/>
                      <a:pt x="51983" y="263618"/>
                      <a:pt x="72968" y="258234"/>
                    </a:cubicBezTo>
                    <a:cubicBezTo>
                      <a:pt x="93958" y="252850"/>
                      <a:pt x="94035" y="225363"/>
                      <a:pt x="94035" y="225363"/>
                    </a:cubicBezTo>
                    <a:cubicBezTo>
                      <a:pt x="94035" y="225363"/>
                      <a:pt x="111211" y="244389"/>
                      <a:pt x="140135" y="226902"/>
                    </a:cubicBezTo>
                    <a:cubicBezTo>
                      <a:pt x="169063" y="209414"/>
                      <a:pt x="163873" y="166423"/>
                      <a:pt x="187219" y="133139"/>
                    </a:cubicBezTo>
                    <a:cubicBezTo>
                      <a:pt x="210564" y="99872"/>
                      <a:pt x="327211" y="82489"/>
                      <a:pt x="302101" y="25325"/>
                    </a:cubicBezTo>
                    <a:cubicBezTo>
                      <a:pt x="298546" y="17237"/>
                      <a:pt x="216414" y="-35113"/>
                      <a:pt x="139564" y="39757"/>
                    </a:cubicBezTo>
                    <a:close/>
                  </a:path>
                </a:pathLst>
              </a:custGeom>
              <a:solidFill>
                <a:srgbClr val="f1d1ac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96" name="Google Shape;1361;p19"/>
              <p:cNvSpPr/>
              <p:nvPr/>
            </p:nvSpPr>
            <p:spPr>
              <a:xfrm>
                <a:off x="682200" y="2883240"/>
                <a:ext cx="18720" cy="85680"/>
              </a:xfrm>
              <a:custGeom>
                <a:avLst/>
                <a:gdLst>
                  <a:gd name="textAreaLeft" fmla="*/ 0 w 18720"/>
                  <a:gd name="textAreaRight" fmla="*/ 19080 w 18720"/>
                  <a:gd name="textAreaTop" fmla="*/ 0 h 85680"/>
                  <a:gd name="textAreaBottom" fmla="*/ 86040 h 85680"/>
                </a:gdLst>
                <a:ahLst/>
                <a:rect l="textAreaLeft" t="textAreaTop" r="textAreaRight" b="textAreaBottom"/>
                <a:pathLst>
                  <a:path w="21420" h="96276">
                    <a:moveTo>
                      <a:pt x="3479" y="96277"/>
                    </a:moveTo>
                    <a:cubicBezTo>
                      <a:pt x="3479" y="96277"/>
                      <a:pt x="-2884" y="73283"/>
                      <a:pt x="1601" y="49237"/>
                    </a:cubicBezTo>
                    <a:cubicBezTo>
                      <a:pt x="6086" y="25151"/>
                      <a:pt x="21420" y="0"/>
                      <a:pt x="21420" y="0"/>
                    </a:cubicBezTo>
                  </a:path>
                </a:pathLst>
              </a:custGeom>
              <a:noFill/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840" bIns="42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97" name="Google Shape;1362;p19"/>
              <p:cNvSpPr/>
              <p:nvPr/>
            </p:nvSpPr>
            <p:spPr>
              <a:xfrm>
                <a:off x="728640" y="2881080"/>
                <a:ext cx="12240" cy="73440"/>
              </a:xfrm>
              <a:custGeom>
                <a:avLst/>
                <a:gdLst>
                  <a:gd name="textAreaLeft" fmla="*/ 0 w 12240"/>
                  <a:gd name="textAreaRight" fmla="*/ 12600 w 12240"/>
                  <a:gd name="textAreaTop" fmla="*/ 0 h 73440"/>
                  <a:gd name="textAreaBottom" fmla="*/ 73800 h 73440"/>
                </a:gdLst>
                <a:ahLst/>
                <a:rect l="textAreaLeft" t="textAreaTop" r="textAreaRight" b="textAreaBottom"/>
                <a:pathLst>
                  <a:path w="14004" h="82577">
                    <a:moveTo>
                      <a:pt x="3253" y="82578"/>
                    </a:moveTo>
                    <a:cubicBezTo>
                      <a:pt x="3253" y="82578"/>
                      <a:pt x="-1913" y="65090"/>
                      <a:pt x="775" y="44444"/>
                    </a:cubicBezTo>
                    <a:cubicBezTo>
                      <a:pt x="3463" y="23799"/>
                      <a:pt x="14004" y="0"/>
                      <a:pt x="14004" y="0"/>
                    </a:cubicBezTo>
                  </a:path>
                </a:pathLst>
              </a:custGeom>
              <a:noFill/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720" bIns="36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298" name="Google Shape;1363;p19"/>
            <p:cNvGrpSpPr/>
            <p:nvPr/>
          </p:nvGrpSpPr>
          <p:grpSpPr>
            <a:xfrm>
              <a:off x="1118880" y="2802960"/>
              <a:ext cx="216720" cy="298440"/>
              <a:chOff x="1118880" y="2802960"/>
              <a:chExt cx="216720" cy="298440"/>
            </a:xfrm>
          </p:grpSpPr>
          <p:sp>
            <p:nvSpPr>
              <p:cNvPr id="299" name="Google Shape;1364;p19"/>
              <p:cNvSpPr/>
              <p:nvPr/>
            </p:nvSpPr>
            <p:spPr>
              <a:xfrm>
                <a:off x="1118880" y="2802960"/>
                <a:ext cx="216720" cy="298440"/>
              </a:xfrm>
              <a:custGeom>
                <a:avLst/>
                <a:gdLst>
                  <a:gd name="textAreaLeft" fmla="*/ 0 w 216720"/>
                  <a:gd name="textAreaRight" fmla="*/ 217080 w 216720"/>
                  <a:gd name="textAreaTop" fmla="*/ 0 h 298440"/>
                  <a:gd name="textAreaBottom" fmla="*/ 298800 h 298440"/>
                </a:gdLst>
                <a:ahLst/>
                <a:rect l="textAreaLeft" t="textAreaTop" r="textAreaRight" b="textAreaBottom"/>
                <a:pathLst>
                  <a:path w="242768" h="334452">
                    <a:moveTo>
                      <a:pt x="157279" y="84572"/>
                    </a:moveTo>
                    <a:cubicBezTo>
                      <a:pt x="115247" y="39305"/>
                      <a:pt x="39632" y="-24262"/>
                      <a:pt x="7765" y="9511"/>
                    </a:cubicBezTo>
                    <a:cubicBezTo>
                      <a:pt x="-24102" y="43281"/>
                      <a:pt x="51084" y="84276"/>
                      <a:pt x="71681" y="123251"/>
                    </a:cubicBezTo>
                    <a:cubicBezTo>
                      <a:pt x="92278" y="162235"/>
                      <a:pt x="74891" y="207898"/>
                      <a:pt x="90100" y="247286"/>
                    </a:cubicBezTo>
                    <a:cubicBezTo>
                      <a:pt x="105309" y="286674"/>
                      <a:pt x="133221" y="276716"/>
                      <a:pt x="133221" y="276716"/>
                    </a:cubicBezTo>
                    <a:cubicBezTo>
                      <a:pt x="133221" y="276716"/>
                      <a:pt x="142280" y="302988"/>
                      <a:pt x="154485" y="311651"/>
                    </a:cubicBezTo>
                    <a:cubicBezTo>
                      <a:pt x="166690" y="320314"/>
                      <a:pt x="181009" y="314606"/>
                      <a:pt x="181009" y="314606"/>
                    </a:cubicBezTo>
                    <a:cubicBezTo>
                      <a:pt x="181009" y="314606"/>
                      <a:pt x="189514" y="337276"/>
                      <a:pt x="210159" y="334159"/>
                    </a:cubicBezTo>
                    <a:cubicBezTo>
                      <a:pt x="230801" y="331001"/>
                      <a:pt x="244082" y="291734"/>
                      <a:pt x="242665" y="240606"/>
                    </a:cubicBezTo>
                    <a:cubicBezTo>
                      <a:pt x="241111" y="184257"/>
                      <a:pt x="199310" y="129850"/>
                      <a:pt x="157279" y="84572"/>
                    </a:cubicBezTo>
                    <a:close/>
                  </a:path>
                </a:pathLst>
              </a:custGeom>
              <a:solidFill>
                <a:srgbClr val="f1d1ac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00" name="Google Shape;1365;p19"/>
              <p:cNvSpPr/>
              <p:nvPr/>
            </p:nvSpPr>
            <p:spPr>
              <a:xfrm>
                <a:off x="1243080" y="2966040"/>
                <a:ext cx="18360" cy="810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81000"/>
                  <a:gd name="textAreaBottom" fmla="*/ 81360 h 81000"/>
                </a:gdLst>
                <a:ahLst/>
                <a:rect l="textAreaLeft" t="textAreaTop" r="textAreaRight" b="textAreaBottom"/>
                <a:pathLst>
                  <a:path w="21039" h="90840">
                    <a:moveTo>
                      <a:pt x="11323" y="0"/>
                    </a:moveTo>
                    <a:cubicBezTo>
                      <a:pt x="11323" y="0"/>
                      <a:pt x="22904" y="30564"/>
                      <a:pt x="20779" y="52707"/>
                    </a:cubicBezTo>
                    <a:cubicBezTo>
                      <a:pt x="18650" y="74850"/>
                      <a:pt x="0" y="90840"/>
                      <a:pt x="0" y="90840"/>
                    </a:cubicBezTo>
                  </a:path>
                </a:pathLst>
              </a:custGeom>
              <a:noFill/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01" name="Google Shape;1366;p19"/>
              <p:cNvSpPr/>
              <p:nvPr/>
            </p:nvSpPr>
            <p:spPr>
              <a:xfrm>
                <a:off x="1282680" y="2983680"/>
                <a:ext cx="18360" cy="979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97920"/>
                  <a:gd name="textAreaBottom" fmla="*/ 98280 h 97920"/>
                </a:gdLst>
                <a:ahLst/>
                <a:rect l="textAreaLeft" t="textAreaTop" r="textAreaRight" b="textAreaBottom"/>
                <a:pathLst>
                  <a:path w="20782" h="110068">
                    <a:moveTo>
                      <a:pt x="14569" y="0"/>
                    </a:moveTo>
                    <a:cubicBezTo>
                      <a:pt x="14569" y="0"/>
                      <a:pt x="23556" y="32871"/>
                      <a:pt x="19913" y="60398"/>
                    </a:cubicBezTo>
                    <a:cubicBezTo>
                      <a:pt x="16270" y="87885"/>
                      <a:pt x="0" y="110068"/>
                      <a:pt x="0" y="110068"/>
                    </a:cubicBezTo>
                  </a:path>
                </a:pathLst>
              </a:custGeom>
              <a:noFill/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302" name="Google Shape;1367;p19"/>
            <p:cNvSpPr/>
            <p:nvPr/>
          </p:nvSpPr>
          <p:spPr>
            <a:xfrm>
              <a:off x="778680" y="2072520"/>
              <a:ext cx="585000" cy="776520"/>
            </a:xfrm>
            <a:custGeom>
              <a:avLst/>
              <a:gdLst>
                <a:gd name="textAreaLeft" fmla="*/ 0 w 585000"/>
                <a:gd name="textAreaRight" fmla="*/ 585360 w 585000"/>
                <a:gd name="textAreaTop" fmla="*/ 0 h 776520"/>
                <a:gd name="textAreaBottom" fmla="*/ 776880 h 776520"/>
              </a:gdLst>
              <a:ahLst/>
              <a:rect l="textAreaLeft" t="textAreaTop" r="textAreaRight" b="textAreaBottom"/>
              <a:pathLst>
                <a:path w="654853" h="869010">
                  <a:moveTo>
                    <a:pt x="267618" y="0"/>
                  </a:moveTo>
                  <a:cubicBezTo>
                    <a:pt x="267618" y="0"/>
                    <a:pt x="128321" y="151019"/>
                    <a:pt x="95511" y="219242"/>
                  </a:cubicBezTo>
                  <a:cubicBezTo>
                    <a:pt x="62701" y="287465"/>
                    <a:pt x="54893" y="350389"/>
                    <a:pt x="54893" y="350389"/>
                  </a:cubicBezTo>
                  <a:cubicBezTo>
                    <a:pt x="54893" y="350389"/>
                    <a:pt x="26770" y="427296"/>
                    <a:pt x="13922" y="491799"/>
                  </a:cubicBezTo>
                  <a:cubicBezTo>
                    <a:pt x="1073" y="556301"/>
                    <a:pt x="0" y="778131"/>
                    <a:pt x="0" y="778131"/>
                  </a:cubicBezTo>
                  <a:cubicBezTo>
                    <a:pt x="0" y="778131"/>
                    <a:pt x="29580" y="789834"/>
                    <a:pt x="67733" y="790069"/>
                  </a:cubicBezTo>
                  <a:cubicBezTo>
                    <a:pt x="105883" y="790299"/>
                    <a:pt x="152606" y="779066"/>
                    <a:pt x="152606" y="779066"/>
                  </a:cubicBezTo>
                  <a:cubicBezTo>
                    <a:pt x="152606" y="779066"/>
                    <a:pt x="200103" y="694379"/>
                    <a:pt x="224825" y="654043"/>
                  </a:cubicBezTo>
                  <a:cubicBezTo>
                    <a:pt x="249547" y="613708"/>
                    <a:pt x="260533" y="573356"/>
                    <a:pt x="260533" y="573356"/>
                  </a:cubicBezTo>
                  <a:cubicBezTo>
                    <a:pt x="260533" y="573356"/>
                    <a:pt x="291918" y="589281"/>
                    <a:pt x="315734" y="595779"/>
                  </a:cubicBezTo>
                  <a:cubicBezTo>
                    <a:pt x="339549" y="602276"/>
                    <a:pt x="362574" y="600766"/>
                    <a:pt x="362574" y="600766"/>
                  </a:cubicBezTo>
                  <a:cubicBezTo>
                    <a:pt x="362574" y="600766"/>
                    <a:pt x="365238" y="645575"/>
                    <a:pt x="371638" y="690727"/>
                  </a:cubicBezTo>
                  <a:cubicBezTo>
                    <a:pt x="378034" y="735880"/>
                    <a:pt x="387867" y="817709"/>
                    <a:pt x="387867" y="817709"/>
                  </a:cubicBezTo>
                  <a:cubicBezTo>
                    <a:pt x="387867" y="817709"/>
                    <a:pt x="426223" y="842479"/>
                    <a:pt x="457531" y="855304"/>
                  </a:cubicBezTo>
                  <a:cubicBezTo>
                    <a:pt x="488840" y="868128"/>
                    <a:pt x="513108" y="869011"/>
                    <a:pt x="513108" y="869011"/>
                  </a:cubicBezTo>
                  <a:cubicBezTo>
                    <a:pt x="513108" y="869011"/>
                    <a:pt x="629269" y="666540"/>
                    <a:pt x="646089" y="466223"/>
                  </a:cubicBezTo>
                  <a:cubicBezTo>
                    <a:pt x="662905" y="265905"/>
                    <a:pt x="650352" y="76084"/>
                    <a:pt x="650352" y="76084"/>
                  </a:cubicBezTo>
                </a:path>
              </a:pathLst>
            </a:custGeom>
            <a:solidFill>
              <a:srgbClr val="a97551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03" name="Google Shape;1368;p19"/>
            <p:cNvSpPr/>
            <p:nvPr/>
          </p:nvSpPr>
          <p:spPr>
            <a:xfrm>
              <a:off x="925560" y="2524320"/>
              <a:ext cx="282240" cy="84240"/>
            </a:xfrm>
            <a:custGeom>
              <a:avLst/>
              <a:gdLst>
                <a:gd name="textAreaLeft" fmla="*/ 0 w 282240"/>
                <a:gd name="textAreaRight" fmla="*/ 282600 w 282240"/>
                <a:gd name="textAreaTop" fmla="*/ 0 h 84240"/>
                <a:gd name="textAreaBottom" fmla="*/ 84600 h 84240"/>
              </a:gdLst>
              <a:ahLst/>
              <a:rect l="textAreaLeft" t="textAreaTop" r="textAreaRight" b="textAreaBottom"/>
              <a:pathLst>
                <a:path w="316219" h="94583">
                  <a:moveTo>
                    <a:pt x="0" y="0"/>
                  </a:moveTo>
                  <a:cubicBezTo>
                    <a:pt x="0" y="0"/>
                    <a:pt x="65628" y="65325"/>
                    <a:pt x="144109" y="87338"/>
                  </a:cubicBezTo>
                  <a:cubicBezTo>
                    <a:pt x="222594" y="109352"/>
                    <a:pt x="316219" y="74182"/>
                    <a:pt x="316219" y="74182"/>
                  </a:cubicBezTo>
                </a:path>
              </a:pathLst>
            </a:custGeom>
            <a:solidFill>
              <a:srgbClr val="a97551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42120" bIns="42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04" name="Google Shape;1369;p19"/>
            <p:cNvSpPr/>
            <p:nvPr/>
          </p:nvSpPr>
          <p:spPr>
            <a:xfrm>
              <a:off x="916560" y="2152440"/>
              <a:ext cx="388440" cy="398520"/>
            </a:xfrm>
            <a:custGeom>
              <a:avLst/>
              <a:gdLst>
                <a:gd name="textAreaLeft" fmla="*/ 0 w 388440"/>
                <a:gd name="textAreaRight" fmla="*/ 388800 w 388440"/>
                <a:gd name="textAreaTop" fmla="*/ 0 h 398520"/>
                <a:gd name="textAreaBottom" fmla="*/ 398880 h 398520"/>
              </a:gdLst>
              <a:ahLst/>
              <a:rect l="textAreaLeft" t="textAreaTop" r="textAreaRight" b="textAreaBottom"/>
              <a:pathLst>
                <a:path w="434963" h="446254">
                  <a:moveTo>
                    <a:pt x="274064" y="1779"/>
                  </a:moveTo>
                  <a:cubicBezTo>
                    <a:pt x="455533" y="27756"/>
                    <a:pt x="462775" y="282346"/>
                    <a:pt x="397143" y="382882"/>
                  </a:cubicBezTo>
                  <a:cubicBezTo>
                    <a:pt x="331510" y="483413"/>
                    <a:pt x="121008" y="458375"/>
                    <a:pt x="27654" y="349784"/>
                  </a:cubicBezTo>
                  <a:cubicBezTo>
                    <a:pt x="-65700" y="241193"/>
                    <a:pt x="92598" y="-24198"/>
                    <a:pt x="274064" y="1779"/>
                  </a:cubicBezTo>
                  <a:close/>
                </a:path>
              </a:pathLst>
            </a:custGeom>
            <a:solidFill>
              <a:srgbClr val="f1d1a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05" name="Google Shape;1370;p19"/>
            <p:cNvSpPr/>
            <p:nvPr/>
          </p:nvSpPr>
          <p:spPr>
            <a:xfrm>
              <a:off x="-206280" y="-174600"/>
              <a:ext cx="3258720" cy="1746720"/>
            </a:xfrm>
            <a:custGeom>
              <a:avLst/>
              <a:gdLst>
                <a:gd name="textAreaLeft" fmla="*/ 0 w 3258720"/>
                <a:gd name="textAreaRight" fmla="*/ 3259080 w 3258720"/>
                <a:gd name="textAreaTop" fmla="*/ 0 h 1746720"/>
                <a:gd name="textAreaBottom" fmla="*/ 1747080 h 1746720"/>
              </a:gdLst>
              <a:ahLst/>
              <a:rect l="textAreaLeft" t="textAreaTop" r="textAreaRight" b="textAreaBottom"/>
              <a:pathLst>
                <a:path w="2940383" h="1309427">
                  <a:moveTo>
                    <a:pt x="2824770" y="9537"/>
                  </a:moveTo>
                  <a:cubicBezTo>
                    <a:pt x="2824770" y="9537"/>
                    <a:pt x="2470129" y="343354"/>
                    <a:pt x="2074725" y="573271"/>
                  </a:cubicBezTo>
                  <a:cubicBezTo>
                    <a:pt x="1679320" y="803189"/>
                    <a:pt x="1416216" y="830602"/>
                    <a:pt x="1243155" y="929215"/>
                  </a:cubicBezTo>
                  <a:cubicBezTo>
                    <a:pt x="1012149" y="1060840"/>
                    <a:pt x="929122" y="1114651"/>
                    <a:pt x="836824" y="1145915"/>
                  </a:cubicBezTo>
                  <a:cubicBezTo>
                    <a:pt x="787923" y="1162480"/>
                    <a:pt x="744470" y="1173143"/>
                    <a:pt x="639098" y="1195504"/>
                  </a:cubicBezTo>
                  <a:cubicBezTo>
                    <a:pt x="632483" y="1196909"/>
                    <a:pt x="581416" y="1207827"/>
                    <a:pt x="570405" y="1210179"/>
                  </a:cubicBezTo>
                  <a:cubicBezTo>
                    <a:pt x="528438" y="1219154"/>
                    <a:pt x="484334" y="1226019"/>
                    <a:pt x="437829" y="1231181"/>
                  </a:cubicBezTo>
                  <a:cubicBezTo>
                    <a:pt x="323975" y="1243811"/>
                    <a:pt x="211636" y="1245462"/>
                    <a:pt x="38963" y="1240540"/>
                  </a:cubicBezTo>
                  <a:cubicBezTo>
                    <a:pt x="36012" y="1240455"/>
                    <a:pt x="18751" y="1240070"/>
                    <a:pt x="9234" y="1239783"/>
                  </a:cubicBezTo>
                  <a:cubicBezTo>
                    <a:pt x="9902" y="1248462"/>
                    <a:pt x="10088" y="1257295"/>
                    <a:pt x="9108" y="1266347"/>
                  </a:cubicBezTo>
                  <a:cubicBezTo>
                    <a:pt x="7671" y="1279616"/>
                    <a:pt x="4348" y="1292627"/>
                    <a:pt x="0" y="1305690"/>
                  </a:cubicBezTo>
                  <a:cubicBezTo>
                    <a:pt x="13266" y="1306095"/>
                    <a:pt x="33332" y="1306723"/>
                    <a:pt x="37065" y="1306828"/>
                  </a:cubicBezTo>
                  <a:cubicBezTo>
                    <a:pt x="212587" y="1311831"/>
                    <a:pt x="327501" y="1310143"/>
                    <a:pt x="445168" y="1297088"/>
                  </a:cubicBezTo>
                  <a:cubicBezTo>
                    <a:pt x="493794" y="1291696"/>
                    <a:pt x="540101" y="1284405"/>
                    <a:pt x="584323" y="1274949"/>
                  </a:cubicBezTo>
                  <a:cubicBezTo>
                    <a:pt x="595289" y="1272605"/>
                    <a:pt x="646129" y="1261934"/>
                    <a:pt x="652760" y="1260529"/>
                  </a:cubicBezTo>
                  <a:cubicBezTo>
                    <a:pt x="760635" y="1237633"/>
                    <a:pt x="806051" y="1226327"/>
                    <a:pt x="858203" y="1208661"/>
                  </a:cubicBezTo>
                  <a:cubicBezTo>
                    <a:pt x="956693" y="1175300"/>
                    <a:pt x="1037923" y="1111534"/>
                    <a:pt x="1277690" y="985763"/>
                  </a:cubicBezTo>
                  <a:cubicBezTo>
                    <a:pt x="1445314" y="897834"/>
                    <a:pt x="1686635" y="875269"/>
                    <a:pt x="2102305" y="628828"/>
                  </a:cubicBezTo>
                  <a:cubicBezTo>
                    <a:pt x="2517978" y="382390"/>
                    <a:pt x="2940384" y="0"/>
                    <a:pt x="2940384" y="0"/>
                  </a:cubicBezTo>
                  <a:lnTo>
                    <a:pt x="2824770" y="9537"/>
                  </a:lnTo>
                  <a:close/>
                </a:path>
              </a:pathLst>
            </a:custGeom>
            <a:solidFill>
              <a:srgbClr val="62a03e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306" name="Google Shape;1371;p19"/>
            <p:cNvGrpSpPr/>
            <p:nvPr/>
          </p:nvGrpSpPr>
          <p:grpSpPr>
            <a:xfrm>
              <a:off x="618840" y="1273680"/>
              <a:ext cx="167760" cy="135720"/>
              <a:chOff x="618840" y="1273680"/>
              <a:chExt cx="167760" cy="135720"/>
            </a:xfrm>
          </p:grpSpPr>
          <p:sp>
            <p:nvSpPr>
              <p:cNvPr id="307" name="Google Shape;1372;p19"/>
              <p:cNvSpPr/>
              <p:nvPr/>
            </p:nvSpPr>
            <p:spPr>
              <a:xfrm>
                <a:off x="618840" y="1338120"/>
                <a:ext cx="64440" cy="71280"/>
              </a:xfrm>
              <a:custGeom>
                <a:avLst/>
                <a:gdLst>
                  <a:gd name="textAreaLeft" fmla="*/ 0 w 64440"/>
                  <a:gd name="textAreaRight" fmla="*/ 64800 w 64440"/>
                  <a:gd name="textAreaTop" fmla="*/ 0 h 71280"/>
                  <a:gd name="textAreaBottom" fmla="*/ 71640 h 71280"/>
                </a:gdLst>
                <a:ahLst/>
                <a:rect l="textAreaLeft" t="textAreaTop" r="textAreaRight" b="textAreaBottom"/>
                <a:pathLst>
                  <a:path w="72422" h="79958">
                    <a:moveTo>
                      <a:pt x="8523" y="9041"/>
                    </a:moveTo>
                    <a:cubicBezTo>
                      <a:pt x="25015" y="-9204"/>
                      <a:pt x="43972" y="3050"/>
                      <a:pt x="57460" y="20323"/>
                    </a:cubicBezTo>
                    <a:cubicBezTo>
                      <a:pt x="70852" y="37471"/>
                      <a:pt x="78883" y="59513"/>
                      <a:pt x="65674" y="73180"/>
                    </a:cubicBezTo>
                    <a:cubicBezTo>
                      <a:pt x="52481" y="86830"/>
                      <a:pt x="32305" y="77993"/>
                      <a:pt x="17226" y="63221"/>
                    </a:cubicBezTo>
                    <a:cubicBezTo>
                      <a:pt x="2001" y="48308"/>
                      <a:pt x="-7990" y="27306"/>
                      <a:pt x="8523" y="9041"/>
                    </a:cubicBezTo>
                    <a:close/>
                  </a:path>
                </a:pathLst>
              </a:custGeom>
              <a:solidFill>
                <a:srgbClr val="f1d1ac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640" bIns="35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08" name="Google Shape;1373;p19"/>
              <p:cNvSpPr/>
              <p:nvPr/>
            </p:nvSpPr>
            <p:spPr>
              <a:xfrm>
                <a:off x="668520" y="1307520"/>
                <a:ext cx="68760" cy="72000"/>
              </a:xfrm>
              <a:custGeom>
                <a:avLst/>
                <a:gdLst>
                  <a:gd name="textAreaLeft" fmla="*/ 0 w 68760"/>
                  <a:gd name="textAreaRight" fmla="*/ 69120 w 68760"/>
                  <a:gd name="textAreaTop" fmla="*/ 0 h 72000"/>
                  <a:gd name="textAreaBottom" fmla="*/ 72360 h 72000"/>
                </a:gdLst>
                <a:ahLst/>
                <a:rect l="textAreaLeft" t="textAreaTop" r="textAreaRight" b="textAreaBottom"/>
                <a:pathLst>
                  <a:path w="77235" h="80801">
                    <a:moveTo>
                      <a:pt x="8150" y="9735"/>
                    </a:moveTo>
                    <a:cubicBezTo>
                      <a:pt x="22906" y="-8198"/>
                      <a:pt x="38584" y="1773"/>
                      <a:pt x="54279" y="14597"/>
                    </a:cubicBezTo>
                    <a:cubicBezTo>
                      <a:pt x="73309" y="30142"/>
                      <a:pt x="85316" y="58673"/>
                      <a:pt x="70804" y="73429"/>
                    </a:cubicBezTo>
                    <a:cubicBezTo>
                      <a:pt x="56854" y="87613"/>
                      <a:pt x="30407" y="79962"/>
                      <a:pt x="15385" y="62114"/>
                    </a:cubicBezTo>
                    <a:cubicBezTo>
                      <a:pt x="1888" y="46088"/>
                      <a:pt x="-7504" y="28762"/>
                      <a:pt x="8150" y="9735"/>
                    </a:cubicBezTo>
                    <a:close/>
                  </a:path>
                </a:pathLst>
              </a:custGeom>
              <a:solidFill>
                <a:srgbClr val="f1d1ac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000" bIns="36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09" name="Google Shape;1374;p19"/>
              <p:cNvSpPr/>
              <p:nvPr/>
            </p:nvSpPr>
            <p:spPr>
              <a:xfrm>
                <a:off x="721440" y="1273680"/>
                <a:ext cx="65160" cy="72000"/>
              </a:xfrm>
              <a:custGeom>
                <a:avLst/>
                <a:gdLst>
                  <a:gd name="textAreaLeft" fmla="*/ 0 w 65160"/>
                  <a:gd name="textAreaRight" fmla="*/ 65520 w 65160"/>
                  <a:gd name="textAreaTop" fmla="*/ 0 h 72000"/>
                  <a:gd name="textAreaBottom" fmla="*/ 72360 h 72000"/>
                </a:gdLst>
                <a:ahLst/>
                <a:rect l="textAreaLeft" t="textAreaTop" r="textAreaRight" b="textAreaBottom"/>
                <a:pathLst>
                  <a:path w="73261" h="80965">
                    <a:moveTo>
                      <a:pt x="9201" y="5876"/>
                    </a:moveTo>
                    <a:cubicBezTo>
                      <a:pt x="40631" y="-20992"/>
                      <a:pt x="94443" y="51620"/>
                      <a:pt x="64483" y="75807"/>
                    </a:cubicBezTo>
                    <a:cubicBezTo>
                      <a:pt x="34518" y="99995"/>
                      <a:pt x="-22224" y="32747"/>
                      <a:pt x="9201" y="5876"/>
                    </a:cubicBezTo>
                    <a:close/>
                  </a:path>
                </a:pathLst>
              </a:custGeom>
              <a:solidFill>
                <a:srgbClr val="f1d1ac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000" bIns="36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310" name="Google Shape;1375;p19"/>
            <p:cNvSpPr/>
            <p:nvPr/>
          </p:nvSpPr>
          <p:spPr>
            <a:xfrm>
              <a:off x="669240" y="1266840"/>
              <a:ext cx="185760" cy="213840"/>
            </a:xfrm>
            <a:custGeom>
              <a:avLst/>
              <a:gdLst>
                <a:gd name="textAreaLeft" fmla="*/ 0 w 185760"/>
                <a:gd name="textAreaRight" fmla="*/ 186120 w 185760"/>
                <a:gd name="textAreaTop" fmla="*/ 0 h 213840"/>
                <a:gd name="textAreaBottom" fmla="*/ 214200 h 213840"/>
              </a:gdLst>
              <a:ahLst/>
              <a:rect l="textAreaLeft" t="textAreaTop" r="textAreaRight" b="textAreaBottom"/>
              <a:pathLst>
                <a:path w="208406" h="239677">
                  <a:moveTo>
                    <a:pt x="76460" y="237708"/>
                  </a:moveTo>
                  <a:cubicBezTo>
                    <a:pt x="114350" y="230786"/>
                    <a:pt x="187452" y="188208"/>
                    <a:pt x="203770" y="154794"/>
                  </a:cubicBezTo>
                  <a:cubicBezTo>
                    <a:pt x="220088" y="121381"/>
                    <a:pt x="190884" y="-10442"/>
                    <a:pt x="154362" y="662"/>
                  </a:cubicBezTo>
                  <a:cubicBezTo>
                    <a:pt x="117840" y="11770"/>
                    <a:pt x="154196" y="89158"/>
                    <a:pt x="154196" y="89158"/>
                  </a:cubicBezTo>
                  <a:cubicBezTo>
                    <a:pt x="154196" y="89158"/>
                    <a:pt x="133142" y="113621"/>
                    <a:pt x="84581" y="139181"/>
                  </a:cubicBezTo>
                  <a:cubicBezTo>
                    <a:pt x="36015" y="164741"/>
                    <a:pt x="3" y="183807"/>
                    <a:pt x="3" y="183807"/>
                  </a:cubicBezTo>
                  <a:cubicBezTo>
                    <a:pt x="3" y="183807"/>
                    <a:pt x="-1762" y="252002"/>
                    <a:pt x="76460" y="237708"/>
                  </a:cubicBezTo>
                  <a:close/>
                </a:path>
              </a:pathLst>
            </a:custGeom>
            <a:solidFill>
              <a:srgbClr val="f1d1ac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311" name="Google Shape;1376;p19"/>
            <p:cNvGrpSpPr/>
            <p:nvPr/>
          </p:nvGrpSpPr>
          <p:grpSpPr>
            <a:xfrm>
              <a:off x="766800" y="1316880"/>
              <a:ext cx="1152720" cy="876960"/>
              <a:chOff x="766800" y="1316880"/>
              <a:chExt cx="1152720" cy="876960"/>
            </a:xfrm>
          </p:grpSpPr>
          <p:sp>
            <p:nvSpPr>
              <p:cNvPr id="312" name="Google Shape;1377;p19"/>
              <p:cNvSpPr/>
              <p:nvPr/>
            </p:nvSpPr>
            <p:spPr>
              <a:xfrm>
                <a:off x="1628280" y="1807560"/>
                <a:ext cx="291240" cy="284400"/>
              </a:xfrm>
              <a:custGeom>
                <a:avLst/>
                <a:gdLst>
                  <a:gd name="textAreaLeft" fmla="*/ 0 w 291240"/>
                  <a:gd name="textAreaRight" fmla="*/ 291600 w 291240"/>
                  <a:gd name="textAreaTop" fmla="*/ 0 h 284400"/>
                  <a:gd name="textAreaBottom" fmla="*/ 284760 h 284400"/>
                </a:gdLst>
                <a:ahLst/>
                <a:rect l="textAreaLeft" t="textAreaTop" r="textAreaRight" b="textAreaBottom"/>
                <a:pathLst>
                  <a:path w="326076" h="318640">
                    <a:moveTo>
                      <a:pt x="47808" y="148011"/>
                    </a:moveTo>
                    <a:cubicBezTo>
                      <a:pt x="64547" y="89600"/>
                      <a:pt x="130674" y="-45543"/>
                      <a:pt x="246069" y="15479"/>
                    </a:cubicBezTo>
                    <a:cubicBezTo>
                      <a:pt x="361469" y="76500"/>
                      <a:pt x="342224" y="176327"/>
                      <a:pt x="250688" y="274721"/>
                    </a:cubicBezTo>
                    <a:cubicBezTo>
                      <a:pt x="159152" y="373110"/>
                      <a:pt x="0" y="275454"/>
                      <a:pt x="0" y="275454"/>
                    </a:cubicBezTo>
                    <a:cubicBezTo>
                      <a:pt x="0" y="275454"/>
                      <a:pt x="31074" y="206417"/>
                      <a:pt x="47808" y="148011"/>
                    </a:cubicBezTo>
                    <a:close/>
                  </a:path>
                </a:pathLst>
              </a:custGeom>
              <a:solidFill>
                <a:srgbClr val="f1d29e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13" name="Google Shape;1378;p19"/>
              <p:cNvSpPr/>
              <p:nvPr/>
            </p:nvSpPr>
            <p:spPr>
              <a:xfrm>
                <a:off x="1668600" y="1890000"/>
                <a:ext cx="178200" cy="142200"/>
              </a:xfrm>
              <a:custGeom>
                <a:avLst/>
                <a:gdLst>
                  <a:gd name="textAreaLeft" fmla="*/ 0 w 178200"/>
                  <a:gd name="textAreaRight" fmla="*/ 178560 w 178200"/>
                  <a:gd name="textAreaTop" fmla="*/ 0 h 142200"/>
                  <a:gd name="textAreaBottom" fmla="*/ 142560 h 142200"/>
                </a:gdLst>
                <a:ahLst/>
                <a:rect l="textAreaLeft" t="textAreaTop" r="textAreaRight" b="textAreaBottom"/>
                <a:pathLst>
                  <a:path w="199865" h="159537">
                    <a:moveTo>
                      <a:pt x="28823" y="47355"/>
                    </a:moveTo>
                    <a:cubicBezTo>
                      <a:pt x="28823" y="47355"/>
                      <a:pt x="86278" y="-17148"/>
                      <a:pt x="147574" y="4408"/>
                    </a:cubicBezTo>
                    <a:cubicBezTo>
                      <a:pt x="208871" y="25965"/>
                      <a:pt x="223950" y="112222"/>
                      <a:pt x="150991" y="150113"/>
                    </a:cubicBezTo>
                    <a:cubicBezTo>
                      <a:pt x="78027" y="188003"/>
                      <a:pt x="0" y="99410"/>
                      <a:pt x="0" y="99410"/>
                    </a:cubicBezTo>
                    <a:lnTo>
                      <a:pt x="28823" y="47355"/>
                    </a:lnTo>
                    <a:close/>
                  </a:path>
                </a:pathLst>
              </a:custGeom>
              <a:solidFill>
                <a:srgbClr val="e6a782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14" name="Google Shape;1379;p19"/>
              <p:cNvSpPr/>
              <p:nvPr/>
            </p:nvSpPr>
            <p:spPr>
              <a:xfrm>
                <a:off x="766800" y="1572840"/>
                <a:ext cx="230400" cy="308160"/>
              </a:xfrm>
              <a:custGeom>
                <a:avLst/>
                <a:gdLst>
                  <a:gd name="textAreaLeft" fmla="*/ 0 w 230400"/>
                  <a:gd name="textAreaRight" fmla="*/ 230760 w 230400"/>
                  <a:gd name="textAreaTop" fmla="*/ 0 h 308160"/>
                  <a:gd name="textAreaBottom" fmla="*/ 308520 h 308160"/>
                </a:gdLst>
                <a:ahLst/>
                <a:rect l="textAreaLeft" t="textAreaTop" r="textAreaRight" b="textAreaBottom"/>
                <a:pathLst>
                  <a:path w="258067" h="344953">
                    <a:moveTo>
                      <a:pt x="252264" y="209588"/>
                    </a:moveTo>
                    <a:cubicBezTo>
                      <a:pt x="264640" y="150101"/>
                      <a:pt x="269024" y="-287"/>
                      <a:pt x="138488" y="0"/>
                    </a:cubicBezTo>
                    <a:cubicBezTo>
                      <a:pt x="7948" y="288"/>
                      <a:pt x="-21490" y="97601"/>
                      <a:pt x="13721" y="227290"/>
                    </a:cubicBezTo>
                    <a:cubicBezTo>
                      <a:pt x="48935" y="356980"/>
                      <a:pt x="235250" y="344638"/>
                      <a:pt x="235250" y="344638"/>
                    </a:cubicBezTo>
                    <a:cubicBezTo>
                      <a:pt x="235250" y="344638"/>
                      <a:pt x="239885" y="269075"/>
                      <a:pt x="252264" y="209588"/>
                    </a:cubicBezTo>
                    <a:close/>
                  </a:path>
                </a:pathLst>
              </a:custGeom>
              <a:solidFill>
                <a:srgbClr val="f1d29e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15" name="Google Shape;1380;p19"/>
              <p:cNvSpPr/>
              <p:nvPr/>
            </p:nvSpPr>
            <p:spPr>
              <a:xfrm>
                <a:off x="819720" y="1658520"/>
                <a:ext cx="156240" cy="148680"/>
              </a:xfrm>
              <a:custGeom>
                <a:avLst/>
                <a:gdLst>
                  <a:gd name="textAreaLeft" fmla="*/ 0 w 156240"/>
                  <a:gd name="textAreaRight" fmla="*/ 156600 w 156240"/>
                  <a:gd name="textAreaTop" fmla="*/ 0 h 148680"/>
                  <a:gd name="textAreaBottom" fmla="*/ 149040 h 148680"/>
                </a:gdLst>
                <a:ahLst/>
                <a:rect l="textAreaLeft" t="textAreaTop" r="textAreaRight" b="textAreaBottom"/>
                <a:pathLst>
                  <a:path w="175059" h="166608">
                    <a:moveTo>
                      <a:pt x="173780" y="94159"/>
                    </a:moveTo>
                    <a:cubicBezTo>
                      <a:pt x="173780" y="94159"/>
                      <a:pt x="152956" y="10322"/>
                      <a:pt x="88672" y="870"/>
                    </a:cubicBezTo>
                    <a:cubicBezTo>
                      <a:pt x="24388" y="-8587"/>
                      <a:pt x="-29112" y="60733"/>
                      <a:pt x="17822" y="128232"/>
                    </a:cubicBezTo>
                    <a:cubicBezTo>
                      <a:pt x="64760" y="195734"/>
                      <a:pt x="175059" y="153646"/>
                      <a:pt x="175059" y="153646"/>
                    </a:cubicBezTo>
                    <a:lnTo>
                      <a:pt x="173780" y="94159"/>
                    </a:lnTo>
                    <a:close/>
                  </a:path>
                </a:pathLst>
              </a:custGeom>
              <a:solidFill>
                <a:srgbClr val="e6a782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16" name="Google Shape;1381;p19"/>
              <p:cNvSpPr/>
              <p:nvPr/>
            </p:nvSpPr>
            <p:spPr>
              <a:xfrm>
                <a:off x="933840" y="1387800"/>
                <a:ext cx="828360" cy="806040"/>
              </a:xfrm>
              <a:custGeom>
                <a:avLst/>
                <a:gdLst>
                  <a:gd name="textAreaLeft" fmla="*/ 0 w 828360"/>
                  <a:gd name="textAreaRight" fmla="*/ 828720 w 828360"/>
                  <a:gd name="textAreaTop" fmla="*/ 0 h 806040"/>
                  <a:gd name="textAreaBottom" fmla="*/ 806400 h 806040"/>
                </a:gdLst>
                <a:ahLst/>
                <a:rect l="textAreaLeft" t="textAreaTop" r="textAreaRight" b="textAreaBottom"/>
                <a:pathLst>
                  <a:path w="926941" h="902306">
                    <a:moveTo>
                      <a:pt x="34203" y="487430"/>
                    </a:moveTo>
                    <a:cubicBezTo>
                      <a:pt x="34203" y="487430"/>
                      <a:pt x="1550" y="240471"/>
                      <a:pt x="139470" y="102191"/>
                    </a:cubicBezTo>
                    <a:cubicBezTo>
                      <a:pt x="244948" y="-3567"/>
                      <a:pt x="413921" y="-21945"/>
                      <a:pt x="590152" y="22819"/>
                    </a:cubicBezTo>
                    <a:cubicBezTo>
                      <a:pt x="774791" y="69721"/>
                      <a:pt x="869343" y="166742"/>
                      <a:pt x="914868" y="319194"/>
                    </a:cubicBezTo>
                    <a:cubicBezTo>
                      <a:pt x="967299" y="494774"/>
                      <a:pt x="831983" y="685983"/>
                      <a:pt x="831983" y="685983"/>
                    </a:cubicBezTo>
                    <a:cubicBezTo>
                      <a:pt x="831983" y="685983"/>
                      <a:pt x="854830" y="795768"/>
                      <a:pt x="729322" y="866861"/>
                    </a:cubicBezTo>
                    <a:cubicBezTo>
                      <a:pt x="645753" y="914200"/>
                      <a:pt x="466113" y="909326"/>
                      <a:pt x="361157" y="880289"/>
                    </a:cubicBezTo>
                    <a:cubicBezTo>
                      <a:pt x="259278" y="852106"/>
                      <a:pt x="84258" y="762290"/>
                      <a:pt x="29430" y="683849"/>
                    </a:cubicBezTo>
                    <a:cubicBezTo>
                      <a:pt x="-39465" y="585290"/>
                      <a:pt x="34203" y="487430"/>
                      <a:pt x="34203" y="487430"/>
                    </a:cubicBezTo>
                    <a:close/>
                  </a:path>
                </a:pathLst>
              </a:custGeom>
              <a:solidFill>
                <a:srgbClr val="a97551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17" name="Google Shape;1382;p19"/>
              <p:cNvSpPr/>
              <p:nvPr/>
            </p:nvSpPr>
            <p:spPr>
              <a:xfrm>
                <a:off x="1283400" y="1316880"/>
                <a:ext cx="304560" cy="203040"/>
              </a:xfrm>
              <a:custGeom>
                <a:avLst/>
                <a:gdLst>
                  <a:gd name="textAreaLeft" fmla="*/ 0 w 304560"/>
                  <a:gd name="textAreaRight" fmla="*/ 304920 w 304560"/>
                  <a:gd name="textAreaTop" fmla="*/ 0 h 203040"/>
                  <a:gd name="textAreaBottom" fmla="*/ 203400 h 203040"/>
                </a:gdLst>
                <a:ahLst/>
                <a:rect l="textAreaLeft" t="textAreaTop" r="textAreaRight" b="textAreaBottom"/>
                <a:pathLst>
                  <a:path w="341093" h="227613">
                    <a:moveTo>
                      <a:pt x="148068" y="179308"/>
                    </a:moveTo>
                    <a:cubicBezTo>
                      <a:pt x="148068" y="179308"/>
                      <a:pt x="129495" y="113263"/>
                      <a:pt x="78562" y="86840"/>
                    </a:cubicBezTo>
                    <a:cubicBezTo>
                      <a:pt x="27632" y="60418"/>
                      <a:pt x="0" y="39170"/>
                      <a:pt x="0" y="39170"/>
                    </a:cubicBezTo>
                    <a:cubicBezTo>
                      <a:pt x="0" y="39170"/>
                      <a:pt x="76594" y="18253"/>
                      <a:pt x="151752" y="42886"/>
                    </a:cubicBezTo>
                    <a:cubicBezTo>
                      <a:pt x="226909" y="67518"/>
                      <a:pt x="240523" y="158383"/>
                      <a:pt x="240523" y="158383"/>
                    </a:cubicBezTo>
                    <a:cubicBezTo>
                      <a:pt x="240523" y="158383"/>
                      <a:pt x="242681" y="123006"/>
                      <a:pt x="225829" y="77323"/>
                    </a:cubicBezTo>
                    <a:cubicBezTo>
                      <a:pt x="208972" y="31636"/>
                      <a:pt x="191480" y="0"/>
                      <a:pt x="191480" y="0"/>
                    </a:cubicBezTo>
                    <a:cubicBezTo>
                      <a:pt x="191480" y="0"/>
                      <a:pt x="251077" y="18302"/>
                      <a:pt x="307856" y="82719"/>
                    </a:cubicBezTo>
                    <a:cubicBezTo>
                      <a:pt x="364635" y="147133"/>
                      <a:pt x="331460" y="227614"/>
                      <a:pt x="331460" y="227614"/>
                    </a:cubicBezTo>
                  </a:path>
                </a:pathLst>
              </a:custGeom>
              <a:solidFill>
                <a:srgbClr val="a97551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18" name="Google Shape;1383;p19"/>
              <p:cNvSpPr/>
              <p:nvPr/>
            </p:nvSpPr>
            <p:spPr>
              <a:xfrm>
                <a:off x="1258200" y="1423080"/>
                <a:ext cx="128880" cy="96840"/>
              </a:xfrm>
              <a:custGeom>
                <a:avLst/>
                <a:gdLst>
                  <a:gd name="textAreaLeft" fmla="*/ 0 w 128880"/>
                  <a:gd name="textAreaRight" fmla="*/ 129240 w 128880"/>
                  <a:gd name="textAreaTop" fmla="*/ 0 h 96840"/>
                  <a:gd name="textAreaBottom" fmla="*/ 97200 h 96840"/>
                </a:gdLst>
                <a:ahLst/>
                <a:rect l="textAreaLeft" t="textAreaTop" r="textAreaRight" b="textAreaBottom"/>
                <a:pathLst>
                  <a:path w="144542" h="108676">
                    <a:moveTo>
                      <a:pt x="134636" y="108677"/>
                    </a:moveTo>
                    <a:cubicBezTo>
                      <a:pt x="134636" y="108677"/>
                      <a:pt x="119205" y="81793"/>
                      <a:pt x="85549" y="70062"/>
                    </a:cubicBezTo>
                    <a:cubicBezTo>
                      <a:pt x="51889" y="58326"/>
                      <a:pt x="0" y="61747"/>
                      <a:pt x="0" y="61747"/>
                    </a:cubicBezTo>
                    <a:cubicBezTo>
                      <a:pt x="0" y="61747"/>
                      <a:pt x="33705" y="22622"/>
                      <a:pt x="73372" y="8283"/>
                    </a:cubicBezTo>
                    <a:cubicBezTo>
                      <a:pt x="113036" y="-6051"/>
                      <a:pt x="144542" y="2571"/>
                      <a:pt x="144542" y="2571"/>
                    </a:cubicBezTo>
                  </a:path>
                </a:pathLst>
              </a:custGeom>
              <a:solidFill>
                <a:srgbClr val="a97551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19" name="Google Shape;1384;p19"/>
              <p:cNvSpPr/>
              <p:nvPr/>
            </p:nvSpPr>
            <p:spPr>
              <a:xfrm>
                <a:off x="988200" y="1581120"/>
                <a:ext cx="678960" cy="611640"/>
              </a:xfrm>
              <a:custGeom>
                <a:avLst/>
                <a:gdLst>
                  <a:gd name="textAreaLeft" fmla="*/ 0 w 678960"/>
                  <a:gd name="textAreaRight" fmla="*/ 679320 w 678960"/>
                  <a:gd name="textAreaTop" fmla="*/ 0 h 611640"/>
                  <a:gd name="textAreaBottom" fmla="*/ 612000 h 611640"/>
                </a:gdLst>
                <a:ahLst/>
                <a:rect l="textAreaLeft" t="textAreaTop" r="textAreaRight" b="textAreaBottom"/>
                <a:pathLst>
                  <a:path w="759792" h="684811">
                    <a:moveTo>
                      <a:pt x="662861" y="118894"/>
                    </a:moveTo>
                    <a:cubicBezTo>
                      <a:pt x="540992" y="50635"/>
                      <a:pt x="448355" y="172981"/>
                      <a:pt x="448355" y="172981"/>
                    </a:cubicBezTo>
                    <a:cubicBezTo>
                      <a:pt x="448355" y="172981"/>
                      <a:pt x="458066" y="64026"/>
                      <a:pt x="325454" y="14129"/>
                    </a:cubicBezTo>
                    <a:cubicBezTo>
                      <a:pt x="226400" y="-23143"/>
                      <a:pt x="151380" y="17023"/>
                      <a:pt x="98285" y="91322"/>
                    </a:cubicBezTo>
                    <a:cubicBezTo>
                      <a:pt x="40583" y="172062"/>
                      <a:pt x="49926" y="298829"/>
                      <a:pt x="49926" y="298829"/>
                    </a:cubicBezTo>
                    <a:cubicBezTo>
                      <a:pt x="49926" y="298829"/>
                      <a:pt x="276" y="323555"/>
                      <a:pt x="1" y="401360"/>
                    </a:cubicBezTo>
                    <a:cubicBezTo>
                      <a:pt x="-125" y="437336"/>
                      <a:pt x="18707" y="490803"/>
                      <a:pt x="53258" y="543125"/>
                    </a:cubicBezTo>
                    <a:cubicBezTo>
                      <a:pt x="129447" y="596512"/>
                      <a:pt x="230886" y="644932"/>
                      <a:pt x="300359" y="664156"/>
                    </a:cubicBezTo>
                    <a:cubicBezTo>
                      <a:pt x="368481" y="683000"/>
                      <a:pt x="466733" y="689975"/>
                      <a:pt x="551092" y="680794"/>
                    </a:cubicBezTo>
                    <a:cubicBezTo>
                      <a:pt x="609673" y="650943"/>
                      <a:pt x="662918" y="612020"/>
                      <a:pt x="676799" y="578150"/>
                    </a:cubicBezTo>
                    <a:cubicBezTo>
                      <a:pt x="706694" y="505194"/>
                      <a:pt x="669326" y="466648"/>
                      <a:pt x="669326" y="466648"/>
                    </a:cubicBezTo>
                    <a:cubicBezTo>
                      <a:pt x="669326" y="466648"/>
                      <a:pt x="757563" y="365437"/>
                      <a:pt x="759737" y="284487"/>
                    </a:cubicBezTo>
                    <a:cubicBezTo>
                      <a:pt x="761599" y="215320"/>
                      <a:pt x="716689" y="149040"/>
                      <a:pt x="662861" y="118894"/>
                    </a:cubicBezTo>
                    <a:close/>
                  </a:path>
                </a:pathLst>
              </a:custGeom>
              <a:solidFill>
                <a:srgbClr val="f1d1ac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20" name="Google Shape;1385;p19"/>
              <p:cNvSpPr/>
              <p:nvPr/>
            </p:nvSpPr>
            <p:spPr>
              <a:xfrm>
                <a:off x="1086840" y="1666800"/>
                <a:ext cx="171720" cy="171720"/>
              </a:xfrm>
              <a:custGeom>
                <a:avLst/>
                <a:gdLst>
                  <a:gd name="textAreaLeft" fmla="*/ 0 w 171720"/>
                  <a:gd name="textAreaRight" fmla="*/ 172080 w 171720"/>
                  <a:gd name="textAreaTop" fmla="*/ 0 h 171720"/>
                  <a:gd name="textAreaBottom" fmla="*/ 172080 h 171720"/>
                </a:gdLst>
                <a:ahLst/>
                <a:rect l="textAreaLeft" t="textAreaTop" r="textAreaRight" b="textAreaBottom"/>
                <a:pathLst>
                  <a:path w="192668" h="192667">
                    <a:moveTo>
                      <a:pt x="12941" y="48138"/>
                    </a:moveTo>
                    <a:cubicBezTo>
                      <a:pt x="39562" y="2082"/>
                      <a:pt x="98474" y="-13677"/>
                      <a:pt x="144530" y="12943"/>
                    </a:cubicBezTo>
                    <a:cubicBezTo>
                      <a:pt x="190585" y="39559"/>
                      <a:pt x="206344" y="98476"/>
                      <a:pt x="179728" y="144531"/>
                    </a:cubicBezTo>
                    <a:cubicBezTo>
                      <a:pt x="153107" y="190587"/>
                      <a:pt x="94195" y="206342"/>
                      <a:pt x="48136" y="179726"/>
                    </a:cubicBezTo>
                    <a:cubicBezTo>
                      <a:pt x="2080" y="153109"/>
                      <a:pt x="-13675" y="94193"/>
                      <a:pt x="12941" y="48138"/>
                    </a:cubicBezTo>
                    <a:close/>
                  </a:path>
                </a:pathLst>
              </a:custGeom>
              <a:solidFill>
                <a:srgbClr val="00000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21" name="Google Shape;1386;p19"/>
              <p:cNvSpPr/>
              <p:nvPr/>
            </p:nvSpPr>
            <p:spPr>
              <a:xfrm>
                <a:off x="1125720" y="1703520"/>
                <a:ext cx="53640" cy="53640"/>
              </a:xfrm>
              <a:custGeom>
                <a:avLst/>
                <a:gdLst>
                  <a:gd name="textAreaLeft" fmla="*/ 0 w 53640"/>
                  <a:gd name="textAreaRight" fmla="*/ 54000 w 53640"/>
                  <a:gd name="textAreaTop" fmla="*/ 0 h 53640"/>
                  <a:gd name="textAreaBottom" fmla="*/ 54000 h 53640"/>
                </a:gdLst>
                <a:ahLst/>
                <a:rect l="textAreaLeft" t="textAreaTop" r="textAreaRight" b="textAreaBottom"/>
                <a:pathLst>
                  <a:path w="60336" h="60336">
                    <a:moveTo>
                      <a:pt x="4055" y="15074"/>
                    </a:moveTo>
                    <a:cubicBezTo>
                      <a:pt x="12390" y="651"/>
                      <a:pt x="30842" y="-4284"/>
                      <a:pt x="45265" y="4055"/>
                    </a:cubicBezTo>
                    <a:cubicBezTo>
                      <a:pt x="59685" y="12390"/>
                      <a:pt x="64619" y="30838"/>
                      <a:pt x="56284" y="45261"/>
                    </a:cubicBezTo>
                    <a:cubicBezTo>
                      <a:pt x="47949" y="59684"/>
                      <a:pt x="29498" y="64619"/>
                      <a:pt x="15074" y="56284"/>
                    </a:cubicBezTo>
                    <a:cubicBezTo>
                      <a:pt x="651" y="47949"/>
                      <a:pt x="-4284" y="29498"/>
                      <a:pt x="4055" y="150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7000" bIns="27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22" name="Google Shape;1387;p19"/>
              <p:cNvSpPr/>
              <p:nvPr/>
            </p:nvSpPr>
            <p:spPr>
              <a:xfrm>
                <a:off x="1454400" y="1774800"/>
                <a:ext cx="171720" cy="171720"/>
              </a:xfrm>
              <a:custGeom>
                <a:avLst/>
                <a:gdLst>
                  <a:gd name="textAreaLeft" fmla="*/ 0 w 171720"/>
                  <a:gd name="textAreaRight" fmla="*/ 172080 w 171720"/>
                  <a:gd name="textAreaTop" fmla="*/ 0 h 171720"/>
                  <a:gd name="textAreaBottom" fmla="*/ 172080 h 171720"/>
                </a:gdLst>
                <a:ahLst/>
                <a:rect l="textAreaLeft" t="textAreaTop" r="textAreaRight" b="textAreaBottom"/>
                <a:pathLst>
                  <a:path w="192668" h="192666">
                    <a:moveTo>
                      <a:pt x="12940" y="48137"/>
                    </a:moveTo>
                    <a:cubicBezTo>
                      <a:pt x="39561" y="2082"/>
                      <a:pt x="98473" y="-13677"/>
                      <a:pt x="144533" y="12943"/>
                    </a:cubicBezTo>
                    <a:cubicBezTo>
                      <a:pt x="190588" y="39559"/>
                      <a:pt x="206343" y="98476"/>
                      <a:pt x="179727" y="144531"/>
                    </a:cubicBezTo>
                    <a:cubicBezTo>
                      <a:pt x="153106" y="190587"/>
                      <a:pt x="94194" y="206342"/>
                      <a:pt x="48139" y="179726"/>
                    </a:cubicBezTo>
                    <a:cubicBezTo>
                      <a:pt x="2083" y="153105"/>
                      <a:pt x="-13676" y="94193"/>
                      <a:pt x="12940" y="48137"/>
                    </a:cubicBezTo>
                    <a:close/>
                  </a:path>
                </a:pathLst>
              </a:custGeom>
              <a:solidFill>
                <a:srgbClr val="00000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23" name="Google Shape;1388;p19"/>
              <p:cNvSpPr/>
              <p:nvPr/>
            </p:nvSpPr>
            <p:spPr>
              <a:xfrm>
                <a:off x="1493640" y="1811520"/>
                <a:ext cx="53640" cy="53640"/>
              </a:xfrm>
              <a:custGeom>
                <a:avLst/>
                <a:gdLst>
                  <a:gd name="textAreaLeft" fmla="*/ 0 w 53640"/>
                  <a:gd name="textAreaRight" fmla="*/ 54000 w 53640"/>
                  <a:gd name="textAreaTop" fmla="*/ 0 h 53640"/>
                  <a:gd name="textAreaBottom" fmla="*/ 54000 h 53640"/>
                </a:gdLst>
                <a:ahLst/>
                <a:rect l="textAreaLeft" t="textAreaTop" r="textAreaRight" b="textAreaBottom"/>
                <a:pathLst>
                  <a:path w="60337" h="60337">
                    <a:moveTo>
                      <a:pt x="4052" y="15076"/>
                    </a:moveTo>
                    <a:cubicBezTo>
                      <a:pt x="12388" y="652"/>
                      <a:pt x="30839" y="-4283"/>
                      <a:pt x="45262" y="4052"/>
                    </a:cubicBezTo>
                    <a:cubicBezTo>
                      <a:pt x="59686" y="12392"/>
                      <a:pt x="64620" y="30839"/>
                      <a:pt x="56285" y="45262"/>
                    </a:cubicBezTo>
                    <a:cubicBezTo>
                      <a:pt x="47946" y="59686"/>
                      <a:pt x="29499" y="64620"/>
                      <a:pt x="15076" y="56285"/>
                    </a:cubicBezTo>
                    <a:cubicBezTo>
                      <a:pt x="652" y="47950"/>
                      <a:pt x="-4283" y="29499"/>
                      <a:pt x="4052" y="1507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7000" bIns="27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24" name="Google Shape;1389;p19"/>
              <p:cNvSpPr/>
              <p:nvPr/>
            </p:nvSpPr>
            <p:spPr>
              <a:xfrm>
                <a:off x="1261080" y="1842120"/>
                <a:ext cx="139680" cy="96120"/>
              </a:xfrm>
              <a:custGeom>
                <a:avLst/>
                <a:gdLst>
                  <a:gd name="textAreaLeft" fmla="*/ 0 w 139680"/>
                  <a:gd name="textAreaRight" fmla="*/ 140040 w 139680"/>
                  <a:gd name="textAreaTop" fmla="*/ 0 h 96120"/>
                  <a:gd name="textAreaBottom" fmla="*/ 96480 h 96120"/>
                </a:gdLst>
                <a:ahLst/>
                <a:rect l="textAreaLeft" t="textAreaTop" r="textAreaRight" b="textAreaBottom"/>
                <a:pathLst>
                  <a:path w="156863" h="107944">
                    <a:moveTo>
                      <a:pt x="106698" y="6582"/>
                    </a:moveTo>
                    <a:cubicBezTo>
                      <a:pt x="77062" y="-5833"/>
                      <a:pt x="26205" y="-1692"/>
                      <a:pt x="7385" y="27669"/>
                    </a:cubicBezTo>
                    <a:cubicBezTo>
                      <a:pt x="2625" y="35097"/>
                      <a:pt x="823" y="43101"/>
                      <a:pt x="26" y="51768"/>
                    </a:cubicBezTo>
                    <a:cubicBezTo>
                      <a:pt x="-136" y="52678"/>
                      <a:pt x="479" y="53431"/>
                      <a:pt x="1390" y="53593"/>
                    </a:cubicBezTo>
                    <a:cubicBezTo>
                      <a:pt x="2301" y="53751"/>
                      <a:pt x="3058" y="53140"/>
                      <a:pt x="3216" y="52229"/>
                    </a:cubicBezTo>
                    <a:cubicBezTo>
                      <a:pt x="4847" y="46068"/>
                      <a:pt x="6758" y="40583"/>
                      <a:pt x="10539" y="35369"/>
                    </a:cubicBezTo>
                    <a:cubicBezTo>
                      <a:pt x="29638" y="9019"/>
                      <a:pt x="68257" y="16873"/>
                      <a:pt x="94129" y="25941"/>
                    </a:cubicBezTo>
                    <a:cubicBezTo>
                      <a:pt x="101670" y="28584"/>
                      <a:pt x="109524" y="30563"/>
                      <a:pt x="116701" y="34146"/>
                    </a:cubicBezTo>
                    <a:cubicBezTo>
                      <a:pt x="135865" y="43704"/>
                      <a:pt x="151414" y="61863"/>
                      <a:pt x="147050" y="84533"/>
                    </a:cubicBezTo>
                    <a:cubicBezTo>
                      <a:pt x="145629" y="91913"/>
                      <a:pt x="142309" y="98430"/>
                      <a:pt x="138707" y="104948"/>
                    </a:cubicBezTo>
                    <a:cubicBezTo>
                      <a:pt x="138095" y="105887"/>
                      <a:pt x="138277" y="107049"/>
                      <a:pt x="139213" y="107664"/>
                    </a:cubicBezTo>
                    <a:cubicBezTo>
                      <a:pt x="140148" y="108275"/>
                      <a:pt x="141463" y="107830"/>
                      <a:pt x="142075" y="106895"/>
                    </a:cubicBezTo>
                    <a:cubicBezTo>
                      <a:pt x="148082" y="99017"/>
                      <a:pt x="153255" y="90925"/>
                      <a:pt x="155567" y="81157"/>
                    </a:cubicBezTo>
                    <a:cubicBezTo>
                      <a:pt x="161097" y="57823"/>
                      <a:pt x="148203" y="36348"/>
                      <a:pt x="130724" y="21848"/>
                    </a:cubicBezTo>
                    <a:cubicBezTo>
                      <a:pt x="123473" y="15836"/>
                      <a:pt x="115418" y="10234"/>
                      <a:pt x="106698" y="6582"/>
                    </a:cubicBezTo>
                    <a:close/>
                  </a:path>
                </a:pathLst>
              </a:custGeom>
              <a:solidFill>
                <a:srgbClr val="00000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25" name="Google Shape;1390;p19"/>
              <p:cNvSpPr/>
              <p:nvPr/>
            </p:nvSpPr>
            <p:spPr>
              <a:xfrm>
                <a:off x="1333800" y="1915200"/>
                <a:ext cx="24480" cy="36720"/>
              </a:xfrm>
              <a:custGeom>
                <a:avLst/>
                <a:gdLst>
                  <a:gd name="textAreaLeft" fmla="*/ 0 w 24480"/>
                  <a:gd name="textAreaRight" fmla="*/ 24840 w 24480"/>
                  <a:gd name="textAreaTop" fmla="*/ 0 h 36720"/>
                  <a:gd name="textAreaBottom" fmla="*/ 37080 h 36720"/>
                </a:gdLst>
                <a:ahLst/>
                <a:rect l="textAreaLeft" t="textAreaTop" r="textAreaRight" b="textAreaBottom"/>
                <a:pathLst>
                  <a:path w="27703" h="41376">
                    <a:moveTo>
                      <a:pt x="6433" y="16399"/>
                    </a:moveTo>
                    <a:cubicBezTo>
                      <a:pt x="12890" y="5222"/>
                      <a:pt x="21448" y="-1914"/>
                      <a:pt x="25545" y="454"/>
                    </a:cubicBezTo>
                    <a:cubicBezTo>
                      <a:pt x="29645" y="2822"/>
                      <a:pt x="27731" y="13800"/>
                      <a:pt x="21270" y="24977"/>
                    </a:cubicBezTo>
                    <a:cubicBezTo>
                      <a:pt x="14813" y="36150"/>
                      <a:pt x="6255" y="43291"/>
                      <a:pt x="2159" y="40923"/>
                    </a:cubicBezTo>
                    <a:cubicBezTo>
                      <a:pt x="-1942" y="38555"/>
                      <a:pt x="-27" y="27576"/>
                      <a:pt x="6433" y="16399"/>
                    </a:cubicBezTo>
                    <a:close/>
                  </a:path>
                </a:pathLst>
              </a:custGeom>
              <a:solidFill>
                <a:srgbClr val="00000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360" bIns="18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26" name="Google Shape;1391;p19"/>
              <p:cNvSpPr/>
              <p:nvPr/>
            </p:nvSpPr>
            <p:spPr>
              <a:xfrm>
                <a:off x="1290240" y="1897560"/>
                <a:ext cx="15840" cy="41040"/>
              </a:xfrm>
              <a:custGeom>
                <a:avLst/>
                <a:gdLst>
                  <a:gd name="textAreaLeft" fmla="*/ 0 w 15840"/>
                  <a:gd name="textAreaRight" fmla="*/ 16200 w 15840"/>
                  <a:gd name="textAreaTop" fmla="*/ 0 h 41040"/>
                  <a:gd name="textAreaBottom" fmla="*/ 41400 h 41040"/>
                </a:gdLst>
                <a:ahLst/>
                <a:rect l="textAreaLeft" t="textAreaTop" r="textAreaRight" b="textAreaBottom"/>
                <a:pathLst>
                  <a:path w="17940" h="46443">
                    <a:moveTo>
                      <a:pt x="465" y="22183"/>
                    </a:moveTo>
                    <a:cubicBezTo>
                      <a:pt x="2032" y="9371"/>
                      <a:pt x="7112" y="-551"/>
                      <a:pt x="11808" y="24"/>
                    </a:cubicBezTo>
                    <a:cubicBezTo>
                      <a:pt x="16508" y="599"/>
                      <a:pt x="19046" y="11452"/>
                      <a:pt x="17475" y="24264"/>
                    </a:cubicBezTo>
                    <a:cubicBezTo>
                      <a:pt x="15909" y="37076"/>
                      <a:pt x="10828" y="46994"/>
                      <a:pt x="6128" y="46419"/>
                    </a:cubicBezTo>
                    <a:cubicBezTo>
                      <a:pt x="1433" y="45845"/>
                      <a:pt x="-1106" y="34996"/>
                      <a:pt x="465" y="22183"/>
                    </a:cubicBezTo>
                    <a:close/>
                  </a:path>
                </a:pathLst>
              </a:custGeom>
              <a:solidFill>
                <a:srgbClr val="00000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0520" bIns="20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27" name="Google Shape;1392;p19"/>
              <p:cNvSpPr/>
              <p:nvPr/>
            </p:nvSpPr>
            <p:spPr>
              <a:xfrm>
                <a:off x="1067760" y="1946160"/>
                <a:ext cx="463680" cy="209160"/>
              </a:xfrm>
              <a:custGeom>
                <a:avLst/>
                <a:gdLst>
                  <a:gd name="textAreaLeft" fmla="*/ 0 w 463680"/>
                  <a:gd name="textAreaRight" fmla="*/ 464040 w 463680"/>
                  <a:gd name="textAreaTop" fmla="*/ 0 h 209160"/>
                  <a:gd name="textAreaBottom" fmla="*/ 209520 h 209160"/>
                </a:gdLst>
                <a:ahLst/>
                <a:rect l="textAreaLeft" t="textAreaTop" r="textAreaRight" b="textAreaBottom"/>
                <a:pathLst>
                  <a:path w="519245" h="234414">
                    <a:moveTo>
                      <a:pt x="26098" y="1401"/>
                    </a:moveTo>
                    <a:cubicBezTo>
                      <a:pt x="11099" y="-2910"/>
                      <a:pt x="-3745" y="3437"/>
                      <a:pt x="849" y="10829"/>
                    </a:cubicBezTo>
                    <a:cubicBezTo>
                      <a:pt x="5975" y="19079"/>
                      <a:pt x="16576" y="6680"/>
                      <a:pt x="32486" y="21504"/>
                    </a:cubicBezTo>
                    <a:cubicBezTo>
                      <a:pt x="48391" y="36328"/>
                      <a:pt x="73570" y="64649"/>
                      <a:pt x="86391" y="84853"/>
                    </a:cubicBezTo>
                    <a:cubicBezTo>
                      <a:pt x="101433" y="108563"/>
                      <a:pt x="112744" y="183336"/>
                      <a:pt x="195783" y="219141"/>
                    </a:cubicBezTo>
                    <a:cubicBezTo>
                      <a:pt x="202944" y="222230"/>
                      <a:pt x="231415" y="230658"/>
                      <a:pt x="239907" y="232043"/>
                    </a:cubicBezTo>
                    <a:cubicBezTo>
                      <a:pt x="329153" y="246620"/>
                      <a:pt x="378965" y="189720"/>
                      <a:pt x="404411" y="177855"/>
                    </a:cubicBezTo>
                    <a:cubicBezTo>
                      <a:pt x="426101" y="167738"/>
                      <a:pt x="462571" y="157444"/>
                      <a:pt x="483957" y="153525"/>
                    </a:cubicBezTo>
                    <a:cubicBezTo>
                      <a:pt x="505343" y="149607"/>
                      <a:pt x="507598" y="165767"/>
                      <a:pt x="516358" y="161577"/>
                    </a:cubicBezTo>
                    <a:cubicBezTo>
                      <a:pt x="524211" y="157824"/>
                      <a:pt x="515127" y="144478"/>
                      <a:pt x="500170" y="140033"/>
                    </a:cubicBezTo>
                    <a:cubicBezTo>
                      <a:pt x="495186" y="138547"/>
                      <a:pt x="489689" y="138025"/>
                      <a:pt x="483759" y="139223"/>
                    </a:cubicBezTo>
                    <a:cubicBezTo>
                      <a:pt x="451487" y="145733"/>
                      <a:pt x="368184" y="169932"/>
                      <a:pt x="267313" y="142320"/>
                    </a:cubicBezTo>
                    <a:cubicBezTo>
                      <a:pt x="259351" y="140142"/>
                      <a:pt x="228216" y="131026"/>
                      <a:pt x="221035" y="128787"/>
                    </a:cubicBezTo>
                    <a:cubicBezTo>
                      <a:pt x="121176" y="97698"/>
                      <a:pt x="64037" y="32434"/>
                      <a:pt x="40359" y="9558"/>
                    </a:cubicBezTo>
                    <a:cubicBezTo>
                      <a:pt x="36007" y="5356"/>
                      <a:pt x="31093" y="2838"/>
                      <a:pt x="26098" y="1401"/>
                    </a:cubicBezTo>
                    <a:close/>
                  </a:path>
                </a:pathLst>
              </a:custGeom>
              <a:solidFill>
                <a:srgbClr val="00000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28" name="Google Shape;1393;p19"/>
              <p:cNvSpPr/>
              <p:nvPr/>
            </p:nvSpPr>
            <p:spPr>
              <a:xfrm>
                <a:off x="1193400" y="2092680"/>
                <a:ext cx="150480" cy="5292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52920"/>
                  <a:gd name="textAreaBottom" fmla="*/ 53280 h 52920"/>
                </a:gdLst>
                <a:ahLst/>
                <a:rect l="textAreaLeft" t="textAreaTop" r="textAreaRight" b="textAreaBottom"/>
                <a:pathLst>
                  <a:path w="168896" h="59475">
                    <a:moveTo>
                      <a:pt x="0" y="0"/>
                    </a:moveTo>
                    <a:cubicBezTo>
                      <a:pt x="0" y="0"/>
                      <a:pt x="50351" y="607"/>
                      <a:pt x="88881" y="10716"/>
                    </a:cubicBezTo>
                    <a:cubicBezTo>
                      <a:pt x="127415" y="20828"/>
                      <a:pt x="168896" y="52699"/>
                      <a:pt x="168896" y="52699"/>
                    </a:cubicBezTo>
                    <a:cubicBezTo>
                      <a:pt x="168896" y="52699"/>
                      <a:pt x="135143" y="68207"/>
                      <a:pt x="79566" y="52302"/>
                    </a:cubicBezTo>
                    <a:cubicBezTo>
                      <a:pt x="23989" y="36397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7507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6640" bIns="26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329" name="Google Shape;1394;p19"/>
            <p:cNvSpPr/>
            <p:nvPr/>
          </p:nvSpPr>
          <p:spPr>
            <a:xfrm>
              <a:off x="1684800" y="2223720"/>
              <a:ext cx="265320" cy="247320"/>
            </a:xfrm>
            <a:custGeom>
              <a:avLst/>
              <a:gdLst>
                <a:gd name="textAreaLeft" fmla="*/ 0 w 265320"/>
                <a:gd name="textAreaRight" fmla="*/ 265680 w 265320"/>
                <a:gd name="textAreaTop" fmla="*/ 0 h 247320"/>
                <a:gd name="textAreaBottom" fmla="*/ 247680 h 247320"/>
              </a:gdLst>
              <a:ahLst/>
              <a:rect l="textAreaLeft" t="textAreaTop" r="textAreaRight" b="textAreaBottom"/>
              <a:pathLst>
                <a:path w="297167" h="276916">
                  <a:moveTo>
                    <a:pt x="1836" y="196235"/>
                  </a:moveTo>
                  <a:cubicBezTo>
                    <a:pt x="-2479" y="153580"/>
                    <a:pt x="10609" y="155944"/>
                    <a:pt x="24109" y="120154"/>
                  </a:cubicBezTo>
                  <a:cubicBezTo>
                    <a:pt x="41103" y="75103"/>
                    <a:pt x="-33107" y="33099"/>
                    <a:pt x="18652" y="14834"/>
                  </a:cubicBezTo>
                  <a:cubicBezTo>
                    <a:pt x="60020" y="237"/>
                    <a:pt x="57571" y="81802"/>
                    <a:pt x="96660" y="87660"/>
                  </a:cubicBezTo>
                  <a:cubicBezTo>
                    <a:pt x="135744" y="93517"/>
                    <a:pt x="157232" y="-22797"/>
                    <a:pt x="203320" y="4022"/>
                  </a:cubicBezTo>
                  <a:cubicBezTo>
                    <a:pt x="249407" y="30840"/>
                    <a:pt x="140432" y="102282"/>
                    <a:pt x="158377" y="120753"/>
                  </a:cubicBezTo>
                  <a:cubicBezTo>
                    <a:pt x="176323" y="139225"/>
                    <a:pt x="279404" y="58117"/>
                    <a:pt x="295738" y="103071"/>
                  </a:cubicBezTo>
                  <a:cubicBezTo>
                    <a:pt x="312068" y="148026"/>
                    <a:pt x="182958" y="170424"/>
                    <a:pt x="186301" y="200866"/>
                  </a:cubicBezTo>
                  <a:cubicBezTo>
                    <a:pt x="189641" y="231308"/>
                    <a:pt x="282104" y="214463"/>
                    <a:pt x="281129" y="257665"/>
                  </a:cubicBezTo>
                  <a:cubicBezTo>
                    <a:pt x="280153" y="300871"/>
                    <a:pt x="213404" y="256135"/>
                    <a:pt x="159333" y="267963"/>
                  </a:cubicBezTo>
                  <a:cubicBezTo>
                    <a:pt x="105262" y="279796"/>
                    <a:pt x="54065" y="274436"/>
                    <a:pt x="54065" y="274436"/>
                  </a:cubicBezTo>
                  <a:cubicBezTo>
                    <a:pt x="54065" y="274436"/>
                    <a:pt x="6152" y="238886"/>
                    <a:pt x="1836" y="196235"/>
                  </a:cubicBezTo>
                  <a:close/>
                </a:path>
              </a:pathLst>
            </a:custGeom>
            <a:solidFill>
              <a:srgbClr val="f1d29e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15800" y="1171800"/>
            <a:ext cx="11360520" cy="3368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15000" spc="-1" strike="noStrike">
                <a:solidFill>
                  <a:schemeClr val="dk2"/>
                </a:solidFill>
                <a:latin typeface="Skranji"/>
                <a:ea typeface="Skranji"/>
              </a:rPr>
              <a:t>xx%</a:t>
            </a:r>
            <a:endParaRPr b="0" lang="ru-RU" sz="1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15800" y="4681800"/>
            <a:ext cx="11360520" cy="1004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18742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sldNum" idx="4"/>
          </p:nvPr>
        </p:nvSpPr>
        <p:spPr>
          <a:xfrm>
            <a:off x="11296440" y="6217560"/>
            <a:ext cx="73152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lt1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6CB833A-E222-494B-96C1-770155DF4BD1}" type="slidenum">
              <a:rPr b="0" lang="en" sz="1300" spc="-1" strike="noStrike">
                <a:solidFill>
                  <a:schemeClr val="lt1"/>
                </a:solidFill>
                <a:latin typeface="Arial"/>
                <a:ea typeface="Arial"/>
              </a:rPr>
              <a:t>&lt;номер&gt;</a:t>
            </a:fld>
            <a:endParaRPr b="0" lang="ru-RU" sz="1300" spc="-1" strike="noStrike">
              <a:solidFill>
                <a:srgbClr val="ffffff"/>
              </a:solidFill>
              <a:latin typeface="Times New Roman"/>
            </a:endParaRPr>
          </a:p>
        </p:txBody>
      </p:sp>
      <p:grpSp>
        <p:nvGrpSpPr>
          <p:cNvPr id="333" name="Google Shape;1398;p19"/>
          <p:cNvGrpSpPr/>
          <p:nvPr/>
        </p:nvGrpSpPr>
        <p:grpSpPr>
          <a:xfrm>
            <a:off x="10323720" y="4540320"/>
            <a:ext cx="1734840" cy="1756440"/>
            <a:chOff x="10323720" y="4540320"/>
            <a:chExt cx="1734840" cy="1756440"/>
          </a:xfrm>
        </p:grpSpPr>
        <p:sp>
          <p:nvSpPr>
            <p:cNvPr id="334" name="Google Shape;1399;p19"/>
            <p:cNvSpPr/>
            <p:nvPr/>
          </p:nvSpPr>
          <p:spPr>
            <a:xfrm>
              <a:off x="11422800" y="5808240"/>
              <a:ext cx="180000" cy="141120"/>
            </a:xfrm>
            <a:custGeom>
              <a:avLst/>
              <a:gdLst>
                <a:gd name="textAreaLeft" fmla="*/ 0 w 180000"/>
                <a:gd name="textAreaRight" fmla="*/ 180360 w 180000"/>
                <a:gd name="textAreaTop" fmla="*/ 0 h 141120"/>
                <a:gd name="textAreaBottom" fmla="*/ 141480 h 141120"/>
              </a:gdLst>
              <a:ahLst/>
              <a:rect l="textAreaLeft" t="textAreaTop" r="textAreaRight" b="textAreaBottom"/>
              <a:pathLst>
                <a:path w="205801" h="161605">
                  <a:moveTo>
                    <a:pt x="9821" y="0"/>
                  </a:moveTo>
                  <a:cubicBezTo>
                    <a:pt x="9821" y="0"/>
                    <a:pt x="60325" y="13792"/>
                    <a:pt x="94605" y="16812"/>
                  </a:cubicBezTo>
                  <a:cubicBezTo>
                    <a:pt x="128888" y="19832"/>
                    <a:pt x="186388" y="2190"/>
                    <a:pt x="186388" y="2190"/>
                  </a:cubicBezTo>
                  <a:lnTo>
                    <a:pt x="158849" y="70879"/>
                  </a:lnTo>
                  <a:cubicBezTo>
                    <a:pt x="158849" y="70879"/>
                    <a:pt x="177158" y="28179"/>
                    <a:pt x="197269" y="47209"/>
                  </a:cubicBezTo>
                  <a:cubicBezTo>
                    <a:pt x="217376" y="66243"/>
                    <a:pt x="205875" y="157298"/>
                    <a:pt x="119986" y="161342"/>
                  </a:cubicBezTo>
                  <a:cubicBezTo>
                    <a:pt x="34093" y="165386"/>
                    <a:pt x="0" y="121545"/>
                    <a:pt x="0" y="121545"/>
                  </a:cubicBezTo>
                  <a:lnTo>
                    <a:pt x="9821" y="0"/>
                  </a:lnTo>
                  <a:close/>
                </a:path>
              </a:pathLst>
            </a:custGeom>
            <a:solidFill>
              <a:srgbClr val="f1d1ac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35" name="Google Shape;1400;p19"/>
            <p:cNvSpPr/>
            <p:nvPr/>
          </p:nvSpPr>
          <p:spPr>
            <a:xfrm>
              <a:off x="10810080" y="6159600"/>
              <a:ext cx="309240" cy="126000"/>
            </a:xfrm>
            <a:custGeom>
              <a:avLst/>
              <a:gdLst>
                <a:gd name="textAreaLeft" fmla="*/ 0 w 309240"/>
                <a:gd name="textAreaRight" fmla="*/ 309600 w 309240"/>
                <a:gd name="textAreaTop" fmla="*/ 0 h 126000"/>
                <a:gd name="textAreaBottom" fmla="*/ 126360 h 126000"/>
              </a:gdLst>
              <a:ahLst/>
              <a:rect l="textAreaLeft" t="textAreaTop" r="textAreaRight" b="textAreaBottom"/>
              <a:pathLst>
                <a:path w="353428" h="144249">
                  <a:moveTo>
                    <a:pt x="208746" y="743"/>
                  </a:moveTo>
                  <a:cubicBezTo>
                    <a:pt x="170682" y="-3747"/>
                    <a:pt x="98925" y="12887"/>
                    <a:pt x="63358" y="29950"/>
                  </a:cubicBezTo>
                  <a:cubicBezTo>
                    <a:pt x="27787" y="47013"/>
                    <a:pt x="-12516" y="86190"/>
                    <a:pt x="3692" y="104654"/>
                  </a:cubicBezTo>
                  <a:cubicBezTo>
                    <a:pt x="19901" y="123117"/>
                    <a:pt x="36486" y="104492"/>
                    <a:pt x="36486" y="104492"/>
                  </a:cubicBezTo>
                  <a:cubicBezTo>
                    <a:pt x="36486" y="104492"/>
                    <a:pt x="31896" y="127267"/>
                    <a:pt x="51221" y="133946"/>
                  </a:cubicBezTo>
                  <a:cubicBezTo>
                    <a:pt x="70547" y="140626"/>
                    <a:pt x="84914" y="119025"/>
                    <a:pt x="84914" y="119025"/>
                  </a:cubicBezTo>
                  <a:cubicBezTo>
                    <a:pt x="84914" y="119025"/>
                    <a:pt x="88541" y="142933"/>
                    <a:pt x="120412" y="144216"/>
                  </a:cubicBezTo>
                  <a:cubicBezTo>
                    <a:pt x="152287" y="145500"/>
                    <a:pt x="170576" y="108941"/>
                    <a:pt x="206269" y="94898"/>
                  </a:cubicBezTo>
                  <a:cubicBezTo>
                    <a:pt x="241961" y="80855"/>
                    <a:pt x="342844" y="127870"/>
                    <a:pt x="352823" y="69796"/>
                  </a:cubicBezTo>
                  <a:cubicBezTo>
                    <a:pt x="362798" y="11717"/>
                    <a:pt x="246807" y="5228"/>
                    <a:pt x="208746" y="743"/>
                  </a:cubicBezTo>
                  <a:close/>
                </a:path>
              </a:pathLst>
            </a:custGeom>
            <a:solidFill>
              <a:srgbClr val="f1d1ac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36" name="Google Shape;1401;p19"/>
            <p:cNvSpPr/>
            <p:nvPr/>
          </p:nvSpPr>
          <p:spPr>
            <a:xfrm>
              <a:off x="11223360" y="6166800"/>
              <a:ext cx="311040" cy="129960"/>
            </a:xfrm>
            <a:custGeom>
              <a:avLst/>
              <a:gdLst>
                <a:gd name="textAreaLeft" fmla="*/ 0 w 311040"/>
                <a:gd name="textAreaRight" fmla="*/ 311400 w 311040"/>
                <a:gd name="textAreaTop" fmla="*/ 0 h 129960"/>
                <a:gd name="textAreaBottom" fmla="*/ 130320 h 129960"/>
              </a:gdLst>
              <a:ahLst/>
              <a:rect l="textAreaLeft" t="textAreaTop" r="textAreaRight" b="textAreaBottom"/>
              <a:pathLst>
                <a:path w="355263" h="148637">
                  <a:moveTo>
                    <a:pt x="137981" y="3645"/>
                  </a:moveTo>
                  <a:cubicBezTo>
                    <a:pt x="81266" y="10041"/>
                    <a:pt x="-7408" y="31601"/>
                    <a:pt x="494" y="74767"/>
                  </a:cubicBezTo>
                  <a:cubicBezTo>
                    <a:pt x="8392" y="117928"/>
                    <a:pt x="79955" y="83996"/>
                    <a:pt x="120307" y="90315"/>
                  </a:cubicBezTo>
                  <a:cubicBezTo>
                    <a:pt x="160658" y="96635"/>
                    <a:pt x="185311" y="135505"/>
                    <a:pt x="223032" y="146139"/>
                  </a:cubicBezTo>
                  <a:cubicBezTo>
                    <a:pt x="260756" y="156773"/>
                    <a:pt x="268504" y="130011"/>
                    <a:pt x="268504" y="130011"/>
                  </a:cubicBezTo>
                  <a:cubicBezTo>
                    <a:pt x="268504" y="130011"/>
                    <a:pt x="293085" y="137934"/>
                    <a:pt x="306205" y="133554"/>
                  </a:cubicBezTo>
                  <a:cubicBezTo>
                    <a:pt x="319324" y="129178"/>
                    <a:pt x="322838" y="115102"/>
                    <a:pt x="322838" y="115102"/>
                  </a:cubicBezTo>
                  <a:cubicBezTo>
                    <a:pt x="322838" y="115102"/>
                    <a:pt x="344403" y="121401"/>
                    <a:pt x="353304" y="103990"/>
                  </a:cubicBezTo>
                  <a:cubicBezTo>
                    <a:pt x="362206" y="86583"/>
                    <a:pt x="340071" y="54409"/>
                    <a:pt x="301076" y="26703"/>
                  </a:cubicBezTo>
                  <a:cubicBezTo>
                    <a:pt x="258121" y="-3816"/>
                    <a:pt x="194695" y="-2747"/>
                    <a:pt x="137981" y="3645"/>
                  </a:cubicBezTo>
                  <a:close/>
                </a:path>
              </a:pathLst>
            </a:custGeom>
            <a:solidFill>
              <a:srgbClr val="f1d1ac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37" name="Google Shape;1402;p19"/>
            <p:cNvSpPr/>
            <p:nvPr/>
          </p:nvSpPr>
          <p:spPr>
            <a:xfrm>
              <a:off x="11425320" y="5451840"/>
              <a:ext cx="633240" cy="592200"/>
            </a:xfrm>
            <a:custGeom>
              <a:avLst/>
              <a:gdLst>
                <a:gd name="textAreaLeft" fmla="*/ 0 w 633240"/>
                <a:gd name="textAreaRight" fmla="*/ 633600 w 633240"/>
                <a:gd name="textAreaTop" fmla="*/ 0 h 592200"/>
                <a:gd name="textAreaBottom" fmla="*/ 592560 h 592200"/>
              </a:gdLst>
              <a:ahLst/>
              <a:rect l="textAreaLeft" t="textAreaTop" r="textAreaRight" b="textAreaBottom"/>
              <a:pathLst>
                <a:path w="722926" h="676186">
                  <a:moveTo>
                    <a:pt x="17763" y="552307"/>
                  </a:moveTo>
                  <a:cubicBezTo>
                    <a:pt x="17763" y="552307"/>
                    <a:pt x="122225" y="579721"/>
                    <a:pt x="232419" y="508016"/>
                  </a:cubicBezTo>
                  <a:cubicBezTo>
                    <a:pt x="342613" y="436312"/>
                    <a:pt x="246685" y="162064"/>
                    <a:pt x="407938" y="34762"/>
                  </a:cubicBezTo>
                  <a:cubicBezTo>
                    <a:pt x="569191" y="-92535"/>
                    <a:pt x="793534" y="165913"/>
                    <a:pt x="701488" y="231044"/>
                  </a:cubicBezTo>
                  <a:cubicBezTo>
                    <a:pt x="609441" y="296174"/>
                    <a:pt x="550581" y="109163"/>
                    <a:pt x="472453" y="196975"/>
                  </a:cubicBezTo>
                  <a:cubicBezTo>
                    <a:pt x="394324" y="284791"/>
                    <a:pt x="470259" y="411323"/>
                    <a:pt x="359567" y="567115"/>
                  </a:cubicBezTo>
                  <a:cubicBezTo>
                    <a:pt x="248871" y="722903"/>
                    <a:pt x="0" y="666075"/>
                    <a:pt x="0" y="666075"/>
                  </a:cubicBezTo>
                  <a:lnTo>
                    <a:pt x="17763" y="552307"/>
                  </a:lnTo>
                  <a:close/>
                </a:path>
              </a:pathLst>
            </a:custGeom>
            <a:solidFill>
              <a:srgbClr val="a97551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38" name="Google Shape;1403;p19"/>
            <p:cNvSpPr/>
            <p:nvPr/>
          </p:nvSpPr>
          <p:spPr>
            <a:xfrm>
              <a:off x="10506960" y="5275800"/>
              <a:ext cx="1134000" cy="560520"/>
            </a:xfrm>
            <a:custGeom>
              <a:avLst/>
              <a:gdLst>
                <a:gd name="textAreaLeft" fmla="*/ 0 w 1134000"/>
                <a:gd name="textAreaRight" fmla="*/ 1134360 w 1134000"/>
                <a:gd name="textAreaTop" fmla="*/ 0 h 560520"/>
                <a:gd name="textAreaBottom" fmla="*/ 560880 h 560520"/>
              </a:gdLst>
              <a:ahLst/>
              <a:rect l="textAreaLeft" t="textAreaTop" r="textAreaRight" b="textAreaBottom"/>
              <a:pathLst>
                <a:path w="1294364" h="640212">
                  <a:moveTo>
                    <a:pt x="1136787" y="431635"/>
                  </a:moveTo>
                  <a:cubicBezTo>
                    <a:pt x="1136787" y="431635"/>
                    <a:pt x="1020031" y="538077"/>
                    <a:pt x="1029269" y="579177"/>
                  </a:cubicBezTo>
                  <a:cubicBezTo>
                    <a:pt x="1038507" y="620278"/>
                    <a:pt x="1093642" y="639863"/>
                    <a:pt x="1146211" y="640207"/>
                  </a:cubicBezTo>
                  <a:cubicBezTo>
                    <a:pt x="1198780" y="640547"/>
                    <a:pt x="1284127" y="625787"/>
                    <a:pt x="1294146" y="473303"/>
                  </a:cubicBezTo>
                  <a:cubicBezTo>
                    <a:pt x="1304161" y="320814"/>
                    <a:pt x="966989" y="222040"/>
                    <a:pt x="737820" y="227383"/>
                  </a:cubicBezTo>
                  <a:cubicBezTo>
                    <a:pt x="616717" y="230205"/>
                    <a:pt x="468235" y="163071"/>
                    <a:pt x="351795" y="94572"/>
                  </a:cubicBezTo>
                  <a:cubicBezTo>
                    <a:pt x="247896" y="33450"/>
                    <a:pt x="173645" y="-33251"/>
                    <a:pt x="101852" y="18601"/>
                  </a:cubicBezTo>
                  <a:cubicBezTo>
                    <a:pt x="35588" y="66458"/>
                    <a:pt x="-11335" y="102312"/>
                    <a:pt x="2395" y="159439"/>
                  </a:cubicBezTo>
                  <a:cubicBezTo>
                    <a:pt x="20213" y="233585"/>
                    <a:pt x="161161" y="336521"/>
                    <a:pt x="229202" y="368594"/>
                  </a:cubicBezTo>
                  <a:cubicBezTo>
                    <a:pt x="423593" y="460231"/>
                    <a:pt x="734873" y="424009"/>
                    <a:pt x="734873" y="424009"/>
                  </a:cubicBezTo>
                  <a:lnTo>
                    <a:pt x="1070560" y="495948"/>
                  </a:lnTo>
                </a:path>
              </a:pathLst>
            </a:custGeom>
            <a:solidFill>
              <a:srgbClr val="a97551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39" name="Google Shape;1404;p19"/>
            <p:cNvSpPr/>
            <p:nvPr/>
          </p:nvSpPr>
          <p:spPr>
            <a:xfrm>
              <a:off x="10901880" y="5528880"/>
              <a:ext cx="543600" cy="665640"/>
            </a:xfrm>
            <a:custGeom>
              <a:avLst/>
              <a:gdLst>
                <a:gd name="textAreaLeft" fmla="*/ 0 w 543600"/>
                <a:gd name="textAreaRight" fmla="*/ 543960 w 543600"/>
                <a:gd name="textAreaTop" fmla="*/ 0 h 665640"/>
                <a:gd name="textAreaBottom" fmla="*/ 666000 h 665640"/>
              </a:gdLst>
              <a:ahLst/>
              <a:rect l="textAreaLeft" t="textAreaTop" r="textAreaRight" b="textAreaBottom"/>
              <a:pathLst>
                <a:path w="620798" h="759881">
                  <a:moveTo>
                    <a:pt x="148285" y="3425"/>
                  </a:moveTo>
                  <a:cubicBezTo>
                    <a:pt x="148285" y="3425"/>
                    <a:pt x="42650" y="179640"/>
                    <a:pt x="24413" y="253113"/>
                  </a:cubicBezTo>
                  <a:cubicBezTo>
                    <a:pt x="6180" y="326582"/>
                    <a:pt x="11345" y="389782"/>
                    <a:pt x="11345" y="389782"/>
                  </a:cubicBezTo>
                  <a:cubicBezTo>
                    <a:pt x="11345" y="389782"/>
                    <a:pt x="-536" y="470805"/>
                    <a:pt x="19" y="536571"/>
                  </a:cubicBezTo>
                  <a:cubicBezTo>
                    <a:pt x="569" y="602337"/>
                    <a:pt x="25575" y="733909"/>
                    <a:pt x="25575" y="733909"/>
                  </a:cubicBezTo>
                  <a:cubicBezTo>
                    <a:pt x="25575" y="733909"/>
                    <a:pt x="71343" y="759882"/>
                    <a:pt x="109383" y="759882"/>
                  </a:cubicBezTo>
                  <a:cubicBezTo>
                    <a:pt x="147419" y="759882"/>
                    <a:pt x="201020" y="744321"/>
                    <a:pt x="201020" y="744321"/>
                  </a:cubicBezTo>
                  <a:cubicBezTo>
                    <a:pt x="201020" y="744321"/>
                    <a:pt x="223540" y="697006"/>
                    <a:pt x="239534" y="652481"/>
                  </a:cubicBezTo>
                  <a:cubicBezTo>
                    <a:pt x="255528" y="607960"/>
                    <a:pt x="258067" y="566215"/>
                    <a:pt x="258067" y="566215"/>
                  </a:cubicBezTo>
                  <a:cubicBezTo>
                    <a:pt x="258067" y="566215"/>
                    <a:pt x="292038" y="575417"/>
                    <a:pt x="316679" y="576931"/>
                  </a:cubicBezTo>
                  <a:cubicBezTo>
                    <a:pt x="341316" y="578441"/>
                    <a:pt x="363553" y="572279"/>
                    <a:pt x="363553" y="572279"/>
                  </a:cubicBezTo>
                  <a:cubicBezTo>
                    <a:pt x="363553" y="572279"/>
                    <a:pt x="375284" y="615606"/>
                    <a:pt x="390740" y="658508"/>
                  </a:cubicBezTo>
                  <a:cubicBezTo>
                    <a:pt x="406192" y="701415"/>
                    <a:pt x="425372" y="743904"/>
                    <a:pt x="425372" y="743904"/>
                  </a:cubicBezTo>
                  <a:cubicBezTo>
                    <a:pt x="425372" y="743904"/>
                    <a:pt x="486927" y="753672"/>
                    <a:pt x="518049" y="751081"/>
                  </a:cubicBezTo>
                  <a:cubicBezTo>
                    <a:pt x="549171" y="748486"/>
                    <a:pt x="591762" y="731970"/>
                    <a:pt x="591762" y="731970"/>
                  </a:cubicBezTo>
                  <a:cubicBezTo>
                    <a:pt x="591762" y="731970"/>
                    <a:pt x="638052" y="582383"/>
                    <a:pt x="613739" y="382835"/>
                  </a:cubicBezTo>
                  <a:cubicBezTo>
                    <a:pt x="589426" y="183291"/>
                    <a:pt x="538492" y="0"/>
                    <a:pt x="538492" y="0"/>
                  </a:cubicBezTo>
                </a:path>
              </a:pathLst>
            </a:custGeom>
            <a:solidFill>
              <a:srgbClr val="a97551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40" name="Google Shape;1405;p19"/>
            <p:cNvSpPr/>
            <p:nvPr/>
          </p:nvSpPr>
          <p:spPr>
            <a:xfrm>
              <a:off x="11033280" y="5984280"/>
              <a:ext cx="284040" cy="49320"/>
            </a:xfrm>
            <a:custGeom>
              <a:avLst/>
              <a:gdLst>
                <a:gd name="textAreaLeft" fmla="*/ 0 w 284040"/>
                <a:gd name="textAreaRight" fmla="*/ 284400 w 284040"/>
                <a:gd name="textAreaTop" fmla="*/ 0 h 49320"/>
                <a:gd name="textAreaBottom" fmla="*/ 49680 h 49320"/>
              </a:gdLst>
              <a:ahLst/>
              <a:rect l="textAreaLeft" t="textAreaTop" r="textAreaRight" b="textAreaBottom"/>
              <a:pathLst>
                <a:path w="324700" h="56579">
                  <a:moveTo>
                    <a:pt x="0" y="0"/>
                  </a:moveTo>
                  <a:cubicBezTo>
                    <a:pt x="0" y="0"/>
                    <a:pt x="77550" y="50597"/>
                    <a:pt x="158873" y="56172"/>
                  </a:cubicBezTo>
                  <a:cubicBezTo>
                    <a:pt x="240195" y="61750"/>
                    <a:pt x="324700" y="8254"/>
                    <a:pt x="324700" y="8254"/>
                  </a:cubicBezTo>
                </a:path>
              </a:pathLst>
            </a:custGeom>
            <a:solidFill>
              <a:srgbClr val="a97551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24840" bIns="24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41" name="Google Shape;1406;p19"/>
            <p:cNvSpPr/>
            <p:nvPr/>
          </p:nvSpPr>
          <p:spPr>
            <a:xfrm>
              <a:off x="10994760" y="5581080"/>
              <a:ext cx="376560" cy="390600"/>
            </a:xfrm>
            <a:custGeom>
              <a:avLst/>
              <a:gdLst>
                <a:gd name="textAreaLeft" fmla="*/ 0 w 376560"/>
                <a:gd name="textAreaRight" fmla="*/ 376920 w 376560"/>
                <a:gd name="textAreaTop" fmla="*/ 0 h 390600"/>
                <a:gd name="textAreaBottom" fmla="*/ 390960 h 390600"/>
              </a:gdLst>
              <a:ahLst/>
              <a:rect l="textAreaLeft" t="textAreaTop" r="textAreaRight" b="textAreaBottom"/>
              <a:pathLst>
                <a:path w="430164" h="446279">
                  <a:moveTo>
                    <a:pt x="218278" y="388"/>
                  </a:moveTo>
                  <a:cubicBezTo>
                    <a:pt x="401233" y="-11125"/>
                    <a:pt x="460153" y="236661"/>
                    <a:pt x="416361" y="348454"/>
                  </a:cubicBezTo>
                  <a:cubicBezTo>
                    <a:pt x="372568" y="460243"/>
                    <a:pt x="161377" y="478581"/>
                    <a:pt x="47872" y="391267"/>
                  </a:cubicBezTo>
                  <a:cubicBezTo>
                    <a:pt x="-65633" y="303953"/>
                    <a:pt x="35323" y="11897"/>
                    <a:pt x="218278" y="388"/>
                  </a:cubicBezTo>
                  <a:close/>
                </a:path>
              </a:pathLst>
            </a:custGeom>
            <a:solidFill>
              <a:srgbClr val="f1d1a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42" name="Google Shape;1407;p19"/>
            <p:cNvSpPr/>
            <p:nvPr/>
          </p:nvSpPr>
          <p:spPr>
            <a:xfrm>
              <a:off x="11624760" y="5086080"/>
              <a:ext cx="328680" cy="333000"/>
            </a:xfrm>
            <a:custGeom>
              <a:avLst/>
              <a:gdLst>
                <a:gd name="textAreaLeft" fmla="*/ 0 w 328680"/>
                <a:gd name="textAreaRight" fmla="*/ 329040 w 328680"/>
                <a:gd name="textAreaTop" fmla="*/ 0 h 333000"/>
                <a:gd name="textAreaBottom" fmla="*/ 333360 h 333000"/>
              </a:gdLst>
              <a:ahLst/>
              <a:rect l="textAreaLeft" t="textAreaTop" r="textAreaRight" b="textAreaBottom"/>
              <a:pathLst>
                <a:path w="375591" h="380322">
                  <a:moveTo>
                    <a:pt x="47865" y="184784"/>
                  </a:moveTo>
                  <a:cubicBezTo>
                    <a:pt x="63681" y="114594"/>
                    <a:pt x="132673" y="-49667"/>
                    <a:pt x="273244" y="14634"/>
                  </a:cubicBezTo>
                  <a:cubicBezTo>
                    <a:pt x="413816" y="78930"/>
                    <a:pt x="397854" y="198257"/>
                    <a:pt x="296323" y="320797"/>
                  </a:cubicBezTo>
                  <a:cubicBezTo>
                    <a:pt x="194792" y="443338"/>
                    <a:pt x="0" y="338698"/>
                    <a:pt x="0" y="338698"/>
                  </a:cubicBezTo>
                  <a:cubicBezTo>
                    <a:pt x="0" y="338698"/>
                    <a:pt x="32045" y="254975"/>
                    <a:pt x="47865" y="184784"/>
                  </a:cubicBezTo>
                  <a:close/>
                </a:path>
              </a:pathLst>
            </a:custGeom>
            <a:solidFill>
              <a:srgbClr val="f1d29e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43" name="Google Shape;1408;p19"/>
            <p:cNvSpPr/>
            <p:nvPr/>
          </p:nvSpPr>
          <p:spPr>
            <a:xfrm>
              <a:off x="11666880" y="5182920"/>
              <a:ext cx="205560" cy="165600"/>
            </a:xfrm>
            <a:custGeom>
              <a:avLst/>
              <a:gdLst>
                <a:gd name="textAreaLeft" fmla="*/ 0 w 205560"/>
                <a:gd name="textAreaRight" fmla="*/ 205920 w 205560"/>
                <a:gd name="textAreaTop" fmla="*/ 0 h 165600"/>
                <a:gd name="textAreaBottom" fmla="*/ 165960 h 165600"/>
              </a:gdLst>
              <a:ahLst/>
              <a:rect l="textAreaLeft" t="textAreaTop" r="textAreaRight" b="textAreaBottom"/>
              <a:pathLst>
                <a:path w="234913" h="189567">
                  <a:moveTo>
                    <a:pt x="30539" y="62451"/>
                  </a:moveTo>
                  <a:cubicBezTo>
                    <a:pt x="30539" y="62451"/>
                    <a:pt x="94078" y="-17714"/>
                    <a:pt x="168009" y="3607"/>
                  </a:cubicBezTo>
                  <a:cubicBezTo>
                    <a:pt x="241940" y="24929"/>
                    <a:pt x="265630" y="125877"/>
                    <a:pt x="181947" y="175628"/>
                  </a:cubicBezTo>
                  <a:cubicBezTo>
                    <a:pt x="98268" y="225384"/>
                    <a:pt x="0" y="125950"/>
                    <a:pt x="0" y="125950"/>
                  </a:cubicBezTo>
                  <a:lnTo>
                    <a:pt x="30539" y="62451"/>
                  </a:lnTo>
                  <a:close/>
                </a:path>
              </a:pathLst>
            </a:custGeom>
            <a:solidFill>
              <a:srgbClr val="e6a782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44" name="Google Shape;1409;p19"/>
            <p:cNvSpPr/>
            <p:nvPr/>
          </p:nvSpPr>
          <p:spPr>
            <a:xfrm>
              <a:off x="10602360" y="4874040"/>
              <a:ext cx="268920" cy="352800"/>
            </a:xfrm>
            <a:custGeom>
              <a:avLst/>
              <a:gdLst>
                <a:gd name="textAreaLeft" fmla="*/ 0 w 268920"/>
                <a:gd name="textAreaRight" fmla="*/ 269280 w 268920"/>
                <a:gd name="textAreaTop" fmla="*/ 0 h 352800"/>
                <a:gd name="textAreaBottom" fmla="*/ 353160 h 352800"/>
              </a:gdLst>
              <a:ahLst/>
              <a:rect l="textAreaLeft" t="textAreaTop" r="textAreaRight" b="textAreaBottom"/>
              <a:pathLst>
                <a:path w="307125" h="403123">
                  <a:moveTo>
                    <a:pt x="303698" y="240390"/>
                  </a:moveTo>
                  <a:cubicBezTo>
                    <a:pt x="314288" y="169224"/>
                    <a:pt x="309252" y="-8865"/>
                    <a:pt x="154946" y="344"/>
                  </a:cubicBezTo>
                  <a:cubicBezTo>
                    <a:pt x="643" y="9554"/>
                    <a:pt x="-27548" y="126597"/>
                    <a:pt x="22892" y="277527"/>
                  </a:cubicBezTo>
                  <a:cubicBezTo>
                    <a:pt x="73335" y="428458"/>
                    <a:pt x="292764" y="401206"/>
                    <a:pt x="292764" y="401206"/>
                  </a:cubicBezTo>
                  <a:cubicBezTo>
                    <a:pt x="292764" y="401206"/>
                    <a:pt x="293108" y="311556"/>
                    <a:pt x="303698" y="240390"/>
                  </a:cubicBezTo>
                  <a:close/>
                </a:path>
              </a:pathLst>
            </a:custGeom>
            <a:solidFill>
              <a:srgbClr val="f1d29e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45" name="Google Shape;1410;p19"/>
            <p:cNvSpPr/>
            <p:nvPr/>
          </p:nvSpPr>
          <p:spPr>
            <a:xfrm>
              <a:off x="10666080" y="4973760"/>
              <a:ext cx="185760" cy="171000"/>
            </a:xfrm>
            <a:custGeom>
              <a:avLst/>
              <a:gdLst>
                <a:gd name="textAreaLeft" fmla="*/ 0 w 185760"/>
                <a:gd name="textAreaRight" fmla="*/ 186120 w 185760"/>
                <a:gd name="textAreaTop" fmla="*/ 0 h 171000"/>
                <a:gd name="textAreaBottom" fmla="*/ 171360 h 171000"/>
              </a:gdLst>
              <a:ahLst/>
              <a:rect l="textAreaLeft" t="textAreaTop" r="textAreaRight" b="textAreaBottom"/>
              <a:pathLst>
                <a:path w="212405" h="195678">
                  <a:moveTo>
                    <a:pt x="206851" y="104888"/>
                  </a:moveTo>
                  <a:cubicBezTo>
                    <a:pt x="206851" y="104888"/>
                    <a:pt x="176539" y="7190"/>
                    <a:pt x="99896" y="382"/>
                  </a:cubicBezTo>
                  <a:cubicBezTo>
                    <a:pt x="23253" y="-6427"/>
                    <a:pt x="-35283" y="79158"/>
                    <a:pt x="24791" y="155769"/>
                  </a:cubicBezTo>
                  <a:cubicBezTo>
                    <a:pt x="84865" y="232380"/>
                    <a:pt x="212405" y="175127"/>
                    <a:pt x="212405" y="175127"/>
                  </a:cubicBezTo>
                  <a:lnTo>
                    <a:pt x="206851" y="104888"/>
                  </a:lnTo>
                  <a:close/>
                </a:path>
              </a:pathLst>
            </a:custGeom>
            <a:solidFill>
              <a:srgbClr val="e6a782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46" name="Google Shape;1411;p19"/>
            <p:cNvSpPr/>
            <p:nvPr/>
          </p:nvSpPr>
          <p:spPr>
            <a:xfrm>
              <a:off x="10810800" y="4631400"/>
              <a:ext cx="949680" cy="929520"/>
            </a:xfrm>
            <a:custGeom>
              <a:avLst/>
              <a:gdLst>
                <a:gd name="textAreaLeft" fmla="*/ 0 w 949680"/>
                <a:gd name="textAreaRight" fmla="*/ 950040 w 949680"/>
                <a:gd name="textAreaTop" fmla="*/ 0 h 929520"/>
                <a:gd name="textAreaBottom" fmla="*/ 929880 h 929520"/>
              </a:gdLst>
              <a:ahLst/>
              <a:rect l="textAreaLeft" t="textAreaTop" r="textAreaRight" b="textAreaBottom"/>
              <a:pathLst>
                <a:path w="1084063" h="1061029">
                  <a:moveTo>
                    <a:pt x="33574" y="603517"/>
                  </a:moveTo>
                  <a:cubicBezTo>
                    <a:pt x="33574" y="603517"/>
                    <a:pt x="-21813" y="313777"/>
                    <a:pt x="131842" y="140926"/>
                  </a:cubicBezTo>
                  <a:cubicBezTo>
                    <a:pt x="249355" y="8730"/>
                    <a:pt x="447871" y="-24480"/>
                    <a:pt x="659252" y="16469"/>
                  </a:cubicBezTo>
                  <a:cubicBezTo>
                    <a:pt x="880721" y="59372"/>
                    <a:pt x="999096" y="167643"/>
                    <a:pt x="1063279" y="344785"/>
                  </a:cubicBezTo>
                  <a:cubicBezTo>
                    <a:pt x="1137194" y="548791"/>
                    <a:pt x="990214" y="784043"/>
                    <a:pt x="990214" y="784043"/>
                  </a:cubicBezTo>
                  <a:cubicBezTo>
                    <a:pt x="990214" y="784043"/>
                    <a:pt x="1024684" y="912276"/>
                    <a:pt x="881138" y="1004852"/>
                  </a:cubicBezTo>
                  <a:cubicBezTo>
                    <a:pt x="785557" y="1066497"/>
                    <a:pt x="572853" y="1072938"/>
                    <a:pt x="446794" y="1045742"/>
                  </a:cubicBezTo>
                  <a:cubicBezTo>
                    <a:pt x="324444" y="1019345"/>
                    <a:pt x="111423" y="925060"/>
                    <a:pt x="41277" y="836054"/>
                  </a:cubicBezTo>
                  <a:cubicBezTo>
                    <a:pt x="-46867" y="724216"/>
                    <a:pt x="33574" y="603517"/>
                    <a:pt x="33574" y="603517"/>
                  </a:cubicBezTo>
                  <a:close/>
                </a:path>
              </a:pathLst>
            </a:custGeom>
            <a:solidFill>
              <a:srgbClr val="a97551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47" name="Google Shape;1412;p19"/>
            <p:cNvSpPr/>
            <p:nvPr/>
          </p:nvSpPr>
          <p:spPr>
            <a:xfrm>
              <a:off x="11178720" y="4540320"/>
              <a:ext cx="361080" cy="227160"/>
            </a:xfrm>
            <a:custGeom>
              <a:avLst/>
              <a:gdLst>
                <a:gd name="textAreaLeft" fmla="*/ 0 w 361080"/>
                <a:gd name="textAreaRight" fmla="*/ 361440 w 361080"/>
                <a:gd name="textAreaTop" fmla="*/ 0 h 227160"/>
                <a:gd name="textAreaBottom" fmla="*/ 227520 h 227160"/>
              </a:gdLst>
              <a:ahLst/>
              <a:rect l="textAreaLeft" t="textAreaTop" r="textAreaRight" b="textAreaBottom"/>
              <a:pathLst>
                <a:path w="412625" h="259575">
                  <a:moveTo>
                    <a:pt x="184574" y="214928"/>
                  </a:moveTo>
                  <a:cubicBezTo>
                    <a:pt x="184574" y="214928"/>
                    <a:pt x="158128" y="138113"/>
                    <a:pt x="96119" y="110335"/>
                  </a:cubicBezTo>
                  <a:cubicBezTo>
                    <a:pt x="34114" y="82557"/>
                    <a:pt x="0" y="59315"/>
                    <a:pt x="0" y="59315"/>
                  </a:cubicBezTo>
                  <a:cubicBezTo>
                    <a:pt x="0" y="59315"/>
                    <a:pt x="89132" y="29383"/>
                    <a:pt x="179660" y="53398"/>
                  </a:cubicBezTo>
                  <a:cubicBezTo>
                    <a:pt x="270184" y="77414"/>
                    <a:pt x="292453" y="183906"/>
                    <a:pt x="292453" y="183906"/>
                  </a:cubicBezTo>
                  <a:cubicBezTo>
                    <a:pt x="292453" y="183906"/>
                    <a:pt x="292603" y="141938"/>
                    <a:pt x="269569" y="89075"/>
                  </a:cubicBezTo>
                  <a:cubicBezTo>
                    <a:pt x="246539" y="36211"/>
                    <a:pt x="223712" y="0"/>
                    <a:pt x="223712" y="0"/>
                  </a:cubicBezTo>
                  <a:cubicBezTo>
                    <a:pt x="223712" y="0"/>
                    <a:pt x="295408" y="17586"/>
                    <a:pt x="366914" y="89880"/>
                  </a:cubicBezTo>
                  <a:cubicBezTo>
                    <a:pt x="438416" y="162174"/>
                    <a:pt x="404667" y="259576"/>
                    <a:pt x="404667" y="259576"/>
                  </a:cubicBezTo>
                </a:path>
              </a:pathLst>
            </a:custGeom>
            <a:solidFill>
              <a:srgbClr val="a97551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48" name="Google Shape;1413;p19"/>
            <p:cNvSpPr/>
            <p:nvPr/>
          </p:nvSpPr>
          <p:spPr>
            <a:xfrm>
              <a:off x="11158200" y="4669200"/>
              <a:ext cx="145800" cy="111600"/>
            </a:xfrm>
            <a:custGeom>
              <a:avLst/>
              <a:gdLst>
                <a:gd name="textAreaLeft" fmla="*/ 0 w 145800"/>
                <a:gd name="textAreaRight" fmla="*/ 146160 w 145800"/>
                <a:gd name="textAreaTop" fmla="*/ 0 h 111600"/>
                <a:gd name="textAreaBottom" fmla="*/ 111960 h 111600"/>
              </a:gdLst>
              <a:ahLst/>
              <a:rect l="textAreaLeft" t="textAreaTop" r="textAreaRight" b="textAreaBottom"/>
              <a:pathLst>
                <a:path w="166863" h="127751">
                  <a:moveTo>
                    <a:pt x="162358" y="127751"/>
                  </a:moveTo>
                  <a:cubicBezTo>
                    <a:pt x="162358" y="127751"/>
                    <a:pt x="142292" y="97014"/>
                    <a:pt x="101701" y="85431"/>
                  </a:cubicBezTo>
                  <a:cubicBezTo>
                    <a:pt x="61114" y="73847"/>
                    <a:pt x="0" y="81414"/>
                    <a:pt x="0" y="81414"/>
                  </a:cubicBezTo>
                  <a:cubicBezTo>
                    <a:pt x="0" y="81414"/>
                    <a:pt x="37186" y="32872"/>
                    <a:pt x="83108" y="13226"/>
                  </a:cubicBezTo>
                  <a:cubicBezTo>
                    <a:pt x="129030" y="-6419"/>
                    <a:pt x="166864" y="1635"/>
                    <a:pt x="166864" y="1635"/>
                  </a:cubicBezTo>
                </a:path>
              </a:pathLst>
            </a:custGeom>
            <a:solidFill>
              <a:srgbClr val="a97551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49" name="Google Shape;1414;p19"/>
            <p:cNvSpPr/>
            <p:nvPr/>
          </p:nvSpPr>
          <p:spPr>
            <a:xfrm>
              <a:off x="10875240" y="4862160"/>
              <a:ext cx="780120" cy="697680"/>
            </a:xfrm>
            <a:custGeom>
              <a:avLst/>
              <a:gdLst>
                <a:gd name="textAreaLeft" fmla="*/ 0 w 780120"/>
                <a:gd name="textAreaRight" fmla="*/ 780480 w 780120"/>
                <a:gd name="textAreaTop" fmla="*/ 0 h 697680"/>
                <a:gd name="textAreaBottom" fmla="*/ 698040 h 697680"/>
              </a:gdLst>
              <a:ahLst/>
              <a:rect l="textAreaLeft" t="textAreaTop" r="textAreaRight" b="textAreaBottom"/>
              <a:pathLst>
                <a:path w="890602" h="796507">
                  <a:moveTo>
                    <a:pt x="764754" y="113054"/>
                  </a:moveTo>
                  <a:cubicBezTo>
                    <a:pt x="616042" y="40641"/>
                    <a:pt x="514839" y="191571"/>
                    <a:pt x="514839" y="191571"/>
                  </a:cubicBezTo>
                  <a:cubicBezTo>
                    <a:pt x="514839" y="191571"/>
                    <a:pt x="518916" y="62104"/>
                    <a:pt x="358747" y="12126"/>
                  </a:cubicBezTo>
                  <a:cubicBezTo>
                    <a:pt x="239113" y="-25202"/>
                    <a:pt x="153151" y="27379"/>
                    <a:pt x="95429" y="118822"/>
                  </a:cubicBezTo>
                  <a:cubicBezTo>
                    <a:pt x="32703" y="218195"/>
                    <a:pt x="52361" y="367426"/>
                    <a:pt x="52361" y="367426"/>
                  </a:cubicBezTo>
                  <a:cubicBezTo>
                    <a:pt x="52361" y="367426"/>
                    <a:pt x="-4657" y="400033"/>
                    <a:pt x="306" y="492031"/>
                  </a:cubicBezTo>
                  <a:cubicBezTo>
                    <a:pt x="2601" y="534573"/>
                    <a:pt x="28497" y="596501"/>
                    <a:pt x="72897" y="656008"/>
                  </a:cubicBezTo>
                  <a:cubicBezTo>
                    <a:pt x="166603" y="713949"/>
                    <a:pt x="289812" y="764300"/>
                    <a:pt x="373252" y="782302"/>
                  </a:cubicBezTo>
                  <a:cubicBezTo>
                    <a:pt x="455069" y="799956"/>
                    <a:pt x="571695" y="801522"/>
                    <a:pt x="670801" y="784937"/>
                  </a:cubicBezTo>
                  <a:cubicBezTo>
                    <a:pt x="738028" y="745666"/>
                    <a:pt x="798333" y="696036"/>
                    <a:pt x="812437" y="655049"/>
                  </a:cubicBezTo>
                  <a:cubicBezTo>
                    <a:pt x="842826" y="566767"/>
                    <a:pt x="796026" y="523736"/>
                    <a:pt x="796026" y="523736"/>
                  </a:cubicBezTo>
                  <a:cubicBezTo>
                    <a:pt x="796026" y="523736"/>
                    <a:pt x="893464" y="398090"/>
                    <a:pt x="890537" y="302239"/>
                  </a:cubicBezTo>
                  <a:cubicBezTo>
                    <a:pt x="888036" y="220345"/>
                    <a:pt x="830443" y="145038"/>
                    <a:pt x="764754" y="113054"/>
                  </a:cubicBezTo>
                  <a:close/>
                </a:path>
              </a:pathLst>
            </a:custGeom>
            <a:solidFill>
              <a:srgbClr val="f1d1ac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50" name="Google Shape;1415;p19"/>
            <p:cNvSpPr/>
            <p:nvPr/>
          </p:nvSpPr>
          <p:spPr>
            <a:xfrm>
              <a:off x="10977120" y="4964760"/>
              <a:ext cx="199440" cy="199440"/>
            </a:xfrm>
            <a:custGeom>
              <a:avLst/>
              <a:gdLst>
                <a:gd name="textAreaLeft" fmla="*/ 0 w 199440"/>
                <a:gd name="textAreaRight" fmla="*/ 199800 w 199440"/>
                <a:gd name="textAreaTop" fmla="*/ 0 h 199440"/>
                <a:gd name="textAreaBottom" fmla="*/ 199800 h 199440"/>
              </a:gdLst>
              <a:ahLst/>
              <a:rect l="textAreaLeft" t="textAreaTop" r="textAreaRight" b="textAreaBottom"/>
              <a:pathLst>
                <a:path w="228163" h="228163">
                  <a:moveTo>
                    <a:pt x="12217" y="62769"/>
                  </a:moveTo>
                  <a:cubicBezTo>
                    <a:pt x="40558" y="6512"/>
                    <a:pt x="109138" y="-16121"/>
                    <a:pt x="165394" y="12220"/>
                  </a:cubicBezTo>
                  <a:cubicBezTo>
                    <a:pt x="221651" y="40557"/>
                    <a:pt x="244284" y="109136"/>
                    <a:pt x="215943" y="165393"/>
                  </a:cubicBezTo>
                  <a:cubicBezTo>
                    <a:pt x="187606" y="221650"/>
                    <a:pt x="119027" y="244283"/>
                    <a:pt x="62770" y="215946"/>
                  </a:cubicBezTo>
                  <a:cubicBezTo>
                    <a:pt x="6514" y="187605"/>
                    <a:pt x="-16120" y="119026"/>
                    <a:pt x="12217" y="62769"/>
                  </a:cubicBezTo>
                  <a:close/>
                </a:path>
              </a:pathLst>
            </a:custGeom>
            <a:solidFill>
              <a:srgbClr val="00000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51" name="Google Shape;1416;p19"/>
            <p:cNvSpPr/>
            <p:nvPr/>
          </p:nvSpPr>
          <p:spPr>
            <a:xfrm>
              <a:off x="11021400" y="5008680"/>
              <a:ext cx="62280" cy="62280"/>
            </a:xfrm>
            <a:custGeom>
              <a:avLst/>
              <a:gdLst>
                <a:gd name="textAreaLeft" fmla="*/ 0 w 62280"/>
                <a:gd name="textAreaRight" fmla="*/ 62640 w 62280"/>
                <a:gd name="textAreaTop" fmla="*/ 0 h 62280"/>
                <a:gd name="textAreaBottom" fmla="*/ 62640 h 62280"/>
              </a:gdLst>
              <a:ahLst/>
              <a:rect l="textAreaLeft" t="textAreaTop" r="textAreaRight" b="textAreaBottom"/>
              <a:pathLst>
                <a:path w="71452" h="71453">
                  <a:moveTo>
                    <a:pt x="3828" y="19658"/>
                  </a:moveTo>
                  <a:cubicBezTo>
                    <a:pt x="12702" y="2040"/>
                    <a:pt x="34177" y="-5048"/>
                    <a:pt x="51794" y="3826"/>
                  </a:cubicBezTo>
                  <a:cubicBezTo>
                    <a:pt x="69412" y="12703"/>
                    <a:pt x="76500" y="34178"/>
                    <a:pt x="67627" y="51796"/>
                  </a:cubicBezTo>
                  <a:cubicBezTo>
                    <a:pt x="58753" y="69413"/>
                    <a:pt x="37274" y="76502"/>
                    <a:pt x="19656" y="67628"/>
                  </a:cubicBezTo>
                  <a:cubicBezTo>
                    <a:pt x="2039" y="58750"/>
                    <a:pt x="-5049" y="37275"/>
                    <a:pt x="3828" y="1965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1320" bIns="31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52" name="Google Shape;1417;p19"/>
            <p:cNvSpPr/>
            <p:nvPr/>
          </p:nvSpPr>
          <p:spPr>
            <a:xfrm>
              <a:off x="11410560" y="5065200"/>
              <a:ext cx="199440" cy="199440"/>
            </a:xfrm>
            <a:custGeom>
              <a:avLst/>
              <a:gdLst>
                <a:gd name="textAreaLeft" fmla="*/ 0 w 199440"/>
                <a:gd name="textAreaRight" fmla="*/ 199800 w 199440"/>
                <a:gd name="textAreaTop" fmla="*/ 0 h 199440"/>
                <a:gd name="textAreaBottom" fmla="*/ 199800 h 199440"/>
              </a:gdLst>
              <a:ahLst/>
              <a:rect l="textAreaLeft" t="textAreaTop" r="textAreaRight" b="textAreaBottom"/>
              <a:pathLst>
                <a:path w="228161" h="228163">
                  <a:moveTo>
                    <a:pt x="12220" y="62769"/>
                  </a:moveTo>
                  <a:cubicBezTo>
                    <a:pt x="40557" y="6512"/>
                    <a:pt x="109136" y="-16121"/>
                    <a:pt x="165393" y="12220"/>
                  </a:cubicBezTo>
                  <a:cubicBezTo>
                    <a:pt x="221650" y="40557"/>
                    <a:pt x="244283" y="109136"/>
                    <a:pt x="215942" y="165393"/>
                  </a:cubicBezTo>
                  <a:cubicBezTo>
                    <a:pt x="187605" y="221650"/>
                    <a:pt x="119026" y="244283"/>
                    <a:pt x="62769" y="215946"/>
                  </a:cubicBezTo>
                  <a:cubicBezTo>
                    <a:pt x="6512" y="187605"/>
                    <a:pt x="-16121" y="119026"/>
                    <a:pt x="12220" y="62769"/>
                  </a:cubicBezTo>
                  <a:close/>
                </a:path>
              </a:pathLst>
            </a:custGeom>
            <a:solidFill>
              <a:srgbClr val="00000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53" name="Google Shape;1418;p19"/>
            <p:cNvSpPr/>
            <p:nvPr/>
          </p:nvSpPr>
          <p:spPr>
            <a:xfrm>
              <a:off x="11454840" y="5109120"/>
              <a:ext cx="62280" cy="62280"/>
            </a:xfrm>
            <a:custGeom>
              <a:avLst/>
              <a:gdLst>
                <a:gd name="textAreaLeft" fmla="*/ 0 w 62280"/>
                <a:gd name="textAreaRight" fmla="*/ 62640 w 62280"/>
                <a:gd name="textAreaTop" fmla="*/ 0 h 62280"/>
                <a:gd name="textAreaBottom" fmla="*/ 62640 h 62280"/>
              </a:gdLst>
              <a:ahLst/>
              <a:rect l="textAreaLeft" t="textAreaTop" r="textAreaRight" b="textAreaBottom"/>
              <a:pathLst>
                <a:path w="71452" h="71453">
                  <a:moveTo>
                    <a:pt x="3828" y="19658"/>
                  </a:moveTo>
                  <a:cubicBezTo>
                    <a:pt x="12702" y="2040"/>
                    <a:pt x="34177" y="-5048"/>
                    <a:pt x="51798" y="3826"/>
                  </a:cubicBezTo>
                  <a:cubicBezTo>
                    <a:pt x="69416" y="12703"/>
                    <a:pt x="76500" y="34178"/>
                    <a:pt x="67627" y="51796"/>
                  </a:cubicBezTo>
                  <a:cubicBezTo>
                    <a:pt x="58753" y="69413"/>
                    <a:pt x="37274" y="76502"/>
                    <a:pt x="19656" y="67628"/>
                  </a:cubicBezTo>
                  <a:cubicBezTo>
                    <a:pt x="2039" y="58751"/>
                    <a:pt x="-5049" y="37275"/>
                    <a:pt x="3828" y="1965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1320" bIns="31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54" name="Google Shape;1419;p19"/>
            <p:cNvSpPr/>
            <p:nvPr/>
          </p:nvSpPr>
          <p:spPr>
            <a:xfrm>
              <a:off x="11188800" y="5157720"/>
              <a:ext cx="163440" cy="10764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07640"/>
                <a:gd name="textAreaBottom" fmla="*/ 108000 h 107640"/>
              </a:gdLst>
              <a:ahLst/>
              <a:rect l="textAreaLeft" t="textAreaTop" r="textAreaRight" b="textAreaBottom"/>
              <a:pathLst>
                <a:path w="186773" h="123113">
                  <a:moveTo>
                    <a:pt x="123056" y="5556"/>
                  </a:moveTo>
                  <a:cubicBezTo>
                    <a:pt x="87174" y="-7111"/>
                    <a:pt x="27330" y="1241"/>
                    <a:pt x="7077" y="37232"/>
                  </a:cubicBezTo>
                  <a:cubicBezTo>
                    <a:pt x="1952" y="46337"/>
                    <a:pt x="370" y="55923"/>
                    <a:pt x="13" y="66221"/>
                  </a:cubicBezTo>
                  <a:cubicBezTo>
                    <a:pt x="-112" y="67310"/>
                    <a:pt x="665" y="68160"/>
                    <a:pt x="1754" y="68286"/>
                  </a:cubicBezTo>
                  <a:cubicBezTo>
                    <a:pt x="2843" y="68415"/>
                    <a:pt x="3693" y="67638"/>
                    <a:pt x="3819" y="66549"/>
                  </a:cubicBezTo>
                  <a:cubicBezTo>
                    <a:pt x="5329" y="59157"/>
                    <a:pt x="7215" y="52542"/>
                    <a:pt x="11332" y="46122"/>
                  </a:cubicBezTo>
                  <a:cubicBezTo>
                    <a:pt x="32119" y="13672"/>
                    <a:pt x="78308" y="20331"/>
                    <a:pt x="109511" y="29294"/>
                  </a:cubicBezTo>
                  <a:cubicBezTo>
                    <a:pt x="118607" y="31905"/>
                    <a:pt x="128023" y="33715"/>
                    <a:pt x="136755" y="37459"/>
                  </a:cubicBezTo>
                  <a:cubicBezTo>
                    <a:pt x="160056" y="47458"/>
                    <a:pt x="179673" y="67869"/>
                    <a:pt x="176054" y="94967"/>
                  </a:cubicBezTo>
                  <a:cubicBezTo>
                    <a:pt x="174876" y="103788"/>
                    <a:pt x="171399" y="111718"/>
                    <a:pt x="167577" y="119668"/>
                  </a:cubicBezTo>
                  <a:cubicBezTo>
                    <a:pt x="166918" y="120818"/>
                    <a:pt x="167213" y="122182"/>
                    <a:pt x="168363" y="122842"/>
                  </a:cubicBezTo>
                  <a:cubicBezTo>
                    <a:pt x="169512" y="123502"/>
                    <a:pt x="171034" y="122891"/>
                    <a:pt x="171694" y="121745"/>
                  </a:cubicBezTo>
                  <a:cubicBezTo>
                    <a:pt x="178264" y="112022"/>
                    <a:pt x="183827" y="102104"/>
                    <a:pt x="185899" y="90396"/>
                  </a:cubicBezTo>
                  <a:cubicBezTo>
                    <a:pt x="190846" y="62436"/>
                    <a:pt x="174147" y="37925"/>
                    <a:pt x="152494" y="21971"/>
                  </a:cubicBezTo>
                  <a:cubicBezTo>
                    <a:pt x="143515" y="15352"/>
                    <a:pt x="133614" y="9280"/>
                    <a:pt x="123056" y="5556"/>
                  </a:cubicBezTo>
                  <a:close/>
                </a:path>
              </a:pathLst>
            </a:custGeom>
            <a:solidFill>
              <a:srgbClr val="00000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55" name="Google Shape;1420;p19"/>
            <p:cNvSpPr/>
            <p:nvPr/>
          </p:nvSpPr>
          <p:spPr>
            <a:xfrm>
              <a:off x="11276640" y="5240520"/>
              <a:ext cx="26640" cy="43560"/>
            </a:xfrm>
            <a:custGeom>
              <a:avLst/>
              <a:gdLst>
                <a:gd name="textAreaLeft" fmla="*/ 0 w 26640"/>
                <a:gd name="textAreaRight" fmla="*/ 27000 w 26640"/>
                <a:gd name="textAreaTop" fmla="*/ 0 h 43560"/>
                <a:gd name="textAreaBottom" fmla="*/ 43920 h 43560"/>
              </a:gdLst>
              <a:ahLst/>
              <a:rect l="textAreaLeft" t="textAreaTop" r="textAreaRight" b="textAreaBottom"/>
              <a:pathLst>
                <a:path w="30802" h="50279">
                  <a:moveTo>
                    <a:pt x="6338" y="20573"/>
                  </a:moveTo>
                  <a:cubicBezTo>
                    <a:pt x="13216" y="6923"/>
                    <a:pt x="22846" y="-2096"/>
                    <a:pt x="27854" y="422"/>
                  </a:cubicBezTo>
                  <a:cubicBezTo>
                    <a:pt x="32857" y="2944"/>
                    <a:pt x="31339" y="16055"/>
                    <a:pt x="24465" y="29706"/>
                  </a:cubicBezTo>
                  <a:cubicBezTo>
                    <a:pt x="17588" y="43356"/>
                    <a:pt x="7957" y="52379"/>
                    <a:pt x="2950" y="49857"/>
                  </a:cubicBezTo>
                  <a:cubicBezTo>
                    <a:pt x="-2054" y="47335"/>
                    <a:pt x="-540" y="34223"/>
                    <a:pt x="6338" y="20573"/>
                  </a:cubicBezTo>
                  <a:close/>
                </a:path>
              </a:pathLst>
            </a:custGeom>
            <a:solidFill>
              <a:srgbClr val="00000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56" name="Google Shape;1421;p19"/>
            <p:cNvSpPr/>
            <p:nvPr/>
          </p:nvSpPr>
          <p:spPr>
            <a:xfrm>
              <a:off x="11224440" y="5223600"/>
              <a:ext cx="17640" cy="47880"/>
            </a:xfrm>
            <a:custGeom>
              <a:avLst/>
              <a:gdLst>
                <a:gd name="textAreaLeft" fmla="*/ 0 w 17640"/>
                <a:gd name="textAreaRight" fmla="*/ 18000 w 17640"/>
                <a:gd name="textAreaTop" fmla="*/ 0 h 47880"/>
                <a:gd name="textAreaBottom" fmla="*/ 48240 h 47880"/>
              </a:gdLst>
              <a:ahLst/>
              <a:rect l="textAreaLeft" t="textAreaTop" r="textAreaRight" b="textAreaBottom"/>
              <a:pathLst>
                <a:path w="20571" h="55252">
                  <a:moveTo>
                    <a:pt x="157" y="26972"/>
                  </a:moveTo>
                  <a:cubicBezTo>
                    <a:pt x="1141" y="11719"/>
                    <a:pt x="6472" y="-352"/>
                    <a:pt x="12067" y="8"/>
                  </a:cubicBezTo>
                  <a:cubicBezTo>
                    <a:pt x="17661" y="368"/>
                    <a:pt x="21398" y="13027"/>
                    <a:pt x="20414" y="28280"/>
                  </a:cubicBezTo>
                  <a:cubicBezTo>
                    <a:pt x="19430" y="43533"/>
                    <a:pt x="14099" y="55605"/>
                    <a:pt x="8504" y="55244"/>
                  </a:cubicBezTo>
                  <a:cubicBezTo>
                    <a:pt x="2910" y="54884"/>
                    <a:pt x="-827" y="42226"/>
                    <a:pt x="157" y="26972"/>
                  </a:cubicBezTo>
                  <a:close/>
                </a:path>
              </a:pathLst>
            </a:custGeom>
            <a:solidFill>
              <a:srgbClr val="00000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4120" bIns="24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57" name="Google Shape;1422;p19"/>
            <p:cNvSpPr/>
            <p:nvPr/>
          </p:nvSpPr>
          <p:spPr>
            <a:xfrm>
              <a:off x="10968840" y="5294520"/>
              <a:ext cx="546480" cy="227880"/>
            </a:xfrm>
            <a:custGeom>
              <a:avLst/>
              <a:gdLst>
                <a:gd name="textAreaLeft" fmla="*/ 0 w 546480"/>
                <a:gd name="textAreaRight" fmla="*/ 546840 w 546480"/>
                <a:gd name="textAreaTop" fmla="*/ 0 h 227880"/>
                <a:gd name="textAreaBottom" fmla="*/ 228240 h 227880"/>
              </a:gdLst>
              <a:ahLst/>
              <a:rect l="textAreaLeft" t="textAreaTop" r="textAreaRight" b="textAreaBottom"/>
              <a:pathLst>
                <a:path w="624009" h="260383">
                  <a:moveTo>
                    <a:pt x="30405" y="1052"/>
                  </a:moveTo>
                  <a:cubicBezTo>
                    <a:pt x="12379" y="-3025"/>
                    <a:pt x="-4736" y="5485"/>
                    <a:pt x="1198" y="13917"/>
                  </a:cubicBezTo>
                  <a:cubicBezTo>
                    <a:pt x="7817" y="23317"/>
                    <a:pt x="19508" y="7942"/>
                    <a:pt x="39319" y="24385"/>
                  </a:cubicBezTo>
                  <a:cubicBezTo>
                    <a:pt x="59135" y="40829"/>
                    <a:pt x="90824" y="72598"/>
                    <a:pt x="107356" y="95616"/>
                  </a:cubicBezTo>
                  <a:cubicBezTo>
                    <a:pt x="126751" y="122625"/>
                    <a:pt x="145202" y="210251"/>
                    <a:pt x="245802" y="246939"/>
                  </a:cubicBezTo>
                  <a:cubicBezTo>
                    <a:pt x="254481" y="250105"/>
                    <a:pt x="288712" y="258136"/>
                    <a:pt x="298845" y="259193"/>
                  </a:cubicBezTo>
                  <a:cubicBezTo>
                    <a:pt x="405343" y="270362"/>
                    <a:pt x="460365" y="199710"/>
                    <a:pt x="489645" y="183950"/>
                  </a:cubicBezTo>
                  <a:cubicBezTo>
                    <a:pt x="514598" y="170519"/>
                    <a:pt x="557014" y="155872"/>
                    <a:pt x="582031" y="149788"/>
                  </a:cubicBezTo>
                  <a:cubicBezTo>
                    <a:pt x="607049" y="143700"/>
                    <a:pt x="610809" y="162649"/>
                    <a:pt x="620881" y="157103"/>
                  </a:cubicBezTo>
                  <a:cubicBezTo>
                    <a:pt x="629913" y="152132"/>
                    <a:pt x="618266" y="136972"/>
                    <a:pt x="600280" y="132729"/>
                  </a:cubicBezTo>
                  <a:cubicBezTo>
                    <a:pt x="594285" y="131317"/>
                    <a:pt x="587755" y="131070"/>
                    <a:pt x="580825" y="132887"/>
                  </a:cubicBezTo>
                  <a:cubicBezTo>
                    <a:pt x="543113" y="142781"/>
                    <a:pt x="446277" y="177048"/>
                    <a:pt x="325149" y="151258"/>
                  </a:cubicBezTo>
                  <a:cubicBezTo>
                    <a:pt x="315588" y="149225"/>
                    <a:pt x="278163" y="140562"/>
                    <a:pt x="269520" y="138405"/>
                  </a:cubicBezTo>
                  <a:cubicBezTo>
                    <a:pt x="149351" y="108437"/>
                    <a:pt x="77368" y="35161"/>
                    <a:pt x="47816" y="9731"/>
                  </a:cubicBezTo>
                  <a:cubicBezTo>
                    <a:pt x="42388" y="5056"/>
                    <a:pt x="36409" y="2412"/>
                    <a:pt x="30405" y="1052"/>
                  </a:cubicBezTo>
                  <a:close/>
                </a:path>
              </a:pathLst>
            </a:custGeom>
            <a:solidFill>
              <a:srgbClr val="00000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58" name="Google Shape;1423;p19"/>
            <p:cNvSpPr/>
            <p:nvPr/>
          </p:nvSpPr>
          <p:spPr>
            <a:xfrm>
              <a:off x="11124000" y="5456520"/>
              <a:ext cx="177840" cy="54360"/>
            </a:xfrm>
            <a:custGeom>
              <a:avLst/>
              <a:gdLst>
                <a:gd name="textAreaLeft" fmla="*/ 0 w 177840"/>
                <a:gd name="textAreaRight" fmla="*/ 178200 w 177840"/>
                <a:gd name="textAreaTop" fmla="*/ 0 h 54360"/>
                <a:gd name="textAreaBottom" fmla="*/ 54720 h 54360"/>
              </a:gdLst>
              <a:ahLst/>
              <a:rect l="textAreaLeft" t="textAreaTop" r="textAreaRight" b="textAreaBottom"/>
              <a:pathLst>
                <a:path w="203252" h="62273">
                  <a:moveTo>
                    <a:pt x="0" y="363"/>
                  </a:moveTo>
                  <a:cubicBezTo>
                    <a:pt x="0" y="363"/>
                    <a:pt x="59564" y="-2337"/>
                    <a:pt x="105806" y="6998"/>
                  </a:cubicBezTo>
                  <a:cubicBezTo>
                    <a:pt x="152044" y="16328"/>
                    <a:pt x="203252" y="51187"/>
                    <a:pt x="203252" y="51187"/>
                  </a:cubicBezTo>
                  <a:cubicBezTo>
                    <a:pt x="203252" y="51187"/>
                    <a:pt x="164402" y="71820"/>
                    <a:pt x="97617" y="56790"/>
                  </a:cubicBezTo>
                  <a:cubicBezTo>
                    <a:pt x="30835" y="41763"/>
                    <a:pt x="0" y="363"/>
                    <a:pt x="0" y="363"/>
                  </a:cubicBezTo>
                  <a:close/>
                </a:path>
              </a:pathLst>
            </a:custGeom>
            <a:solidFill>
              <a:srgbClr val="e7507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360" bIns="27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59" name="Google Shape;1424;p19"/>
            <p:cNvSpPr/>
            <p:nvPr/>
          </p:nvSpPr>
          <p:spPr>
            <a:xfrm>
              <a:off x="10323720" y="4992840"/>
              <a:ext cx="287640" cy="535680"/>
            </a:xfrm>
            <a:custGeom>
              <a:avLst/>
              <a:gdLst>
                <a:gd name="textAreaLeft" fmla="*/ 0 w 287640"/>
                <a:gd name="textAreaRight" fmla="*/ 288000 w 287640"/>
                <a:gd name="textAreaTop" fmla="*/ 0 h 535680"/>
                <a:gd name="textAreaBottom" fmla="*/ 536040 h 535680"/>
              </a:gdLst>
              <a:ahLst/>
              <a:rect l="textAreaLeft" t="textAreaTop" r="textAreaRight" b="textAreaBottom"/>
              <a:pathLst>
                <a:path w="328852" h="611913">
                  <a:moveTo>
                    <a:pt x="127660" y="110383"/>
                  </a:moveTo>
                  <a:cubicBezTo>
                    <a:pt x="127660" y="110383"/>
                    <a:pt x="69520" y="75755"/>
                    <a:pt x="73517" y="62101"/>
                  </a:cubicBezTo>
                  <a:cubicBezTo>
                    <a:pt x="77514" y="48451"/>
                    <a:pt x="129905" y="-5896"/>
                    <a:pt x="144502" y="525"/>
                  </a:cubicBezTo>
                  <a:cubicBezTo>
                    <a:pt x="159099" y="6949"/>
                    <a:pt x="174796" y="74836"/>
                    <a:pt x="174796" y="74836"/>
                  </a:cubicBezTo>
                  <a:cubicBezTo>
                    <a:pt x="174796" y="74836"/>
                    <a:pt x="219599" y="86438"/>
                    <a:pt x="254715" y="118094"/>
                  </a:cubicBezTo>
                  <a:cubicBezTo>
                    <a:pt x="325144" y="181585"/>
                    <a:pt x="358415" y="295184"/>
                    <a:pt x="295621" y="439346"/>
                  </a:cubicBezTo>
                  <a:cubicBezTo>
                    <a:pt x="253043" y="537100"/>
                    <a:pt x="165810" y="578662"/>
                    <a:pt x="78501" y="601352"/>
                  </a:cubicBezTo>
                  <a:cubicBezTo>
                    <a:pt x="39184" y="611565"/>
                    <a:pt x="23507" y="622248"/>
                    <a:pt x="4668" y="592462"/>
                  </a:cubicBezTo>
                  <a:cubicBezTo>
                    <a:pt x="-12790" y="564858"/>
                    <a:pt x="23519" y="538472"/>
                    <a:pt x="34974" y="524700"/>
                  </a:cubicBezTo>
                  <a:cubicBezTo>
                    <a:pt x="46428" y="510929"/>
                    <a:pt x="129465" y="410818"/>
                    <a:pt x="150124" y="321266"/>
                  </a:cubicBezTo>
                  <a:cubicBezTo>
                    <a:pt x="170784" y="231709"/>
                    <a:pt x="127660" y="110383"/>
                    <a:pt x="127660" y="110383"/>
                  </a:cubicBezTo>
                  <a:close/>
                </a:path>
              </a:pathLst>
            </a:custGeom>
            <a:solidFill>
              <a:srgbClr val="f6ca15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0" name="Google Shape;1425;p19"/>
            <p:cNvSpPr/>
            <p:nvPr/>
          </p:nvSpPr>
          <p:spPr>
            <a:xfrm>
              <a:off x="10519200" y="5225760"/>
              <a:ext cx="123480" cy="234360"/>
            </a:xfrm>
            <a:custGeom>
              <a:avLst/>
              <a:gdLst>
                <a:gd name="textAreaLeft" fmla="*/ 0 w 123480"/>
                <a:gd name="textAreaRight" fmla="*/ 123840 w 123480"/>
                <a:gd name="textAreaTop" fmla="*/ 0 h 234360"/>
                <a:gd name="textAreaBottom" fmla="*/ 234720 h 234360"/>
              </a:gdLst>
              <a:ahLst/>
              <a:rect l="textAreaLeft" t="textAreaTop" r="textAreaRight" b="textAreaBottom"/>
              <a:pathLst>
                <a:path w="141292" h="267703">
                  <a:moveTo>
                    <a:pt x="116794" y="212531"/>
                  </a:moveTo>
                  <a:cubicBezTo>
                    <a:pt x="140621" y="166423"/>
                    <a:pt x="144078" y="120877"/>
                    <a:pt x="139625" y="82173"/>
                  </a:cubicBezTo>
                  <a:cubicBezTo>
                    <a:pt x="134885" y="40971"/>
                    <a:pt x="120579" y="7858"/>
                    <a:pt x="91400" y="1777"/>
                  </a:cubicBezTo>
                  <a:cubicBezTo>
                    <a:pt x="34811" y="-10015"/>
                    <a:pt x="-9021" y="39822"/>
                    <a:pt x="1593" y="64272"/>
                  </a:cubicBezTo>
                  <a:cubicBezTo>
                    <a:pt x="12207" y="88719"/>
                    <a:pt x="78928" y="66045"/>
                    <a:pt x="78928" y="66045"/>
                  </a:cubicBezTo>
                  <a:cubicBezTo>
                    <a:pt x="78928" y="66045"/>
                    <a:pt x="69022" y="92119"/>
                    <a:pt x="67318" y="114862"/>
                  </a:cubicBezTo>
                  <a:cubicBezTo>
                    <a:pt x="65609" y="137608"/>
                    <a:pt x="72095" y="157027"/>
                    <a:pt x="72095" y="157027"/>
                  </a:cubicBezTo>
                  <a:cubicBezTo>
                    <a:pt x="72095" y="157027"/>
                    <a:pt x="59477" y="182955"/>
                    <a:pt x="43053" y="206410"/>
                  </a:cubicBezTo>
                  <a:cubicBezTo>
                    <a:pt x="26634" y="229865"/>
                    <a:pt x="6410" y="250850"/>
                    <a:pt x="6410" y="250850"/>
                  </a:cubicBezTo>
                  <a:cubicBezTo>
                    <a:pt x="6410" y="250850"/>
                    <a:pt x="67601" y="307718"/>
                    <a:pt x="116794" y="212531"/>
                  </a:cubicBezTo>
                  <a:close/>
                </a:path>
              </a:pathLst>
            </a:custGeom>
            <a:solidFill>
              <a:srgbClr val="f1d1ac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1" name="Google Shape;1426;p19"/>
            <p:cNvSpPr/>
            <p:nvPr/>
          </p:nvSpPr>
          <p:spPr>
            <a:xfrm>
              <a:off x="10384200" y="5330880"/>
              <a:ext cx="76320" cy="51480"/>
            </a:xfrm>
            <a:custGeom>
              <a:avLst/>
              <a:gdLst>
                <a:gd name="textAreaLeft" fmla="*/ 0 w 76320"/>
                <a:gd name="textAreaRight" fmla="*/ 76680 w 76320"/>
                <a:gd name="textAreaTop" fmla="*/ 0 h 51480"/>
                <a:gd name="textAreaBottom" fmla="*/ 51840 h 51480"/>
              </a:gdLst>
              <a:ahLst/>
              <a:rect l="textAreaLeft" t="textAreaTop" r="textAreaRight" b="textAreaBottom"/>
              <a:pathLst>
                <a:path w="87521" h="58994">
                  <a:moveTo>
                    <a:pt x="186" y="32371"/>
                  </a:moveTo>
                  <a:cubicBezTo>
                    <a:pt x="-2264" y="8159"/>
                    <a:pt x="19904" y="382"/>
                    <a:pt x="42109" y="14"/>
                  </a:cubicBezTo>
                  <a:cubicBezTo>
                    <a:pt x="64151" y="-354"/>
                    <a:pt x="86216" y="6527"/>
                    <a:pt x="87467" y="25343"/>
                  </a:cubicBezTo>
                  <a:cubicBezTo>
                    <a:pt x="88717" y="44143"/>
                    <a:pt x="68286" y="54955"/>
                    <a:pt x="46877" y="58109"/>
                  </a:cubicBezTo>
                  <a:cubicBezTo>
                    <a:pt x="25258" y="61290"/>
                    <a:pt x="2639" y="56611"/>
                    <a:pt x="186" y="32371"/>
                  </a:cubicBezTo>
                  <a:close/>
                </a:path>
              </a:pathLst>
            </a:custGeom>
            <a:solidFill>
              <a:srgbClr val="f1d1ac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25920" bIns="25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2" name="Google Shape;1427;p19"/>
            <p:cNvSpPr/>
            <p:nvPr/>
          </p:nvSpPr>
          <p:spPr>
            <a:xfrm>
              <a:off x="10394640" y="5271480"/>
              <a:ext cx="79560" cy="54000"/>
            </a:xfrm>
            <a:custGeom>
              <a:avLst/>
              <a:gdLst>
                <a:gd name="textAreaLeft" fmla="*/ 0 w 79560"/>
                <a:gd name="textAreaRight" fmla="*/ 79920 w 79560"/>
                <a:gd name="textAreaTop" fmla="*/ 0 h 54000"/>
                <a:gd name="textAreaBottom" fmla="*/ 54360 h 54000"/>
              </a:gdLst>
              <a:ahLst/>
              <a:rect l="textAreaLeft" t="textAreaTop" r="textAreaRight" b="textAreaBottom"/>
              <a:pathLst>
                <a:path w="91152" h="61924">
                  <a:moveTo>
                    <a:pt x="412" y="35896"/>
                  </a:moveTo>
                  <a:cubicBezTo>
                    <a:pt x="-2991" y="13259"/>
                    <a:pt x="15217" y="6729"/>
                    <a:pt x="35584" y="1908"/>
                  </a:cubicBezTo>
                  <a:cubicBezTo>
                    <a:pt x="60276" y="-3933"/>
                    <a:pt x="89933" y="3677"/>
                    <a:pt x="91114" y="24197"/>
                  </a:cubicBezTo>
                  <a:cubicBezTo>
                    <a:pt x="92249" y="43924"/>
                    <a:pt x="68428" y="60468"/>
                    <a:pt x="44742" y="61723"/>
                  </a:cubicBezTo>
                  <a:cubicBezTo>
                    <a:pt x="23468" y="62849"/>
                    <a:pt x="4022" y="59910"/>
                    <a:pt x="412" y="35896"/>
                  </a:cubicBezTo>
                  <a:close/>
                </a:path>
              </a:pathLst>
            </a:custGeom>
            <a:solidFill>
              <a:srgbClr val="f1d1ac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27000" bIns="27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3" name="Google Shape;1428;p19"/>
            <p:cNvSpPr/>
            <p:nvPr/>
          </p:nvSpPr>
          <p:spPr>
            <a:xfrm>
              <a:off x="10404000" y="5211720"/>
              <a:ext cx="78840" cy="52200"/>
            </a:xfrm>
            <a:custGeom>
              <a:avLst/>
              <a:gdLst>
                <a:gd name="textAreaLeft" fmla="*/ 0 w 78840"/>
                <a:gd name="textAreaRight" fmla="*/ 79200 w 78840"/>
                <a:gd name="textAreaTop" fmla="*/ 0 h 52200"/>
                <a:gd name="textAreaBottom" fmla="*/ 52560 h 52200"/>
              </a:gdLst>
              <a:ahLst/>
              <a:rect l="textAreaLeft" t="textAreaTop" r="textAreaRight" b="textAreaBottom"/>
              <a:pathLst>
                <a:path w="90410" h="60018">
                  <a:moveTo>
                    <a:pt x="13" y="30996"/>
                  </a:moveTo>
                  <a:cubicBezTo>
                    <a:pt x="1282" y="-10372"/>
                    <a:pt x="92653" y="-9611"/>
                    <a:pt x="90369" y="28968"/>
                  </a:cubicBezTo>
                  <a:cubicBezTo>
                    <a:pt x="88085" y="67546"/>
                    <a:pt x="-1256" y="72368"/>
                    <a:pt x="13" y="30996"/>
                  </a:cubicBezTo>
                  <a:close/>
                </a:path>
              </a:pathLst>
            </a:custGeom>
            <a:solidFill>
              <a:srgbClr val="f1d1ac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26280" bIns="26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4" name="Google Shape;1429;p19"/>
            <p:cNvSpPr/>
            <p:nvPr/>
          </p:nvSpPr>
          <p:spPr>
            <a:xfrm>
              <a:off x="10378800" y="5360040"/>
              <a:ext cx="110880" cy="118440"/>
            </a:xfrm>
            <a:custGeom>
              <a:avLst/>
              <a:gdLst>
                <a:gd name="textAreaLeft" fmla="*/ 0 w 110880"/>
                <a:gd name="textAreaRight" fmla="*/ 111240 w 110880"/>
                <a:gd name="textAreaTop" fmla="*/ 0 h 118440"/>
                <a:gd name="textAreaBottom" fmla="*/ 118800 h 118440"/>
              </a:gdLst>
              <a:ahLst/>
              <a:rect l="textAreaLeft" t="textAreaTop" r="textAreaRight" b="textAreaBottom"/>
              <a:pathLst>
                <a:path w="127052" h="135656">
                  <a:moveTo>
                    <a:pt x="0" y="135657"/>
                  </a:moveTo>
                  <a:cubicBezTo>
                    <a:pt x="0" y="135657"/>
                    <a:pt x="51462" y="116582"/>
                    <a:pt x="81309" y="81598"/>
                  </a:cubicBezTo>
                  <a:cubicBezTo>
                    <a:pt x="111156" y="46614"/>
                    <a:pt x="127052" y="0"/>
                    <a:pt x="127052" y="0"/>
                  </a:cubicBezTo>
                </a:path>
              </a:pathLst>
            </a:custGeom>
            <a:noFill/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5" name="Google Shape;1430;p19"/>
            <p:cNvSpPr/>
            <p:nvPr/>
          </p:nvSpPr>
          <p:spPr>
            <a:xfrm>
              <a:off x="10481400" y="5095800"/>
              <a:ext cx="38160" cy="221040"/>
            </a:xfrm>
            <a:custGeom>
              <a:avLst/>
              <a:gdLst>
                <a:gd name="textAreaLeft" fmla="*/ 0 w 38160"/>
                <a:gd name="textAreaRight" fmla="*/ 38520 w 38160"/>
                <a:gd name="textAreaTop" fmla="*/ 0 h 221040"/>
                <a:gd name="textAreaBottom" fmla="*/ 221400 h 221040"/>
              </a:gdLst>
              <a:ahLst/>
              <a:rect l="textAreaLeft" t="textAreaTop" r="textAreaRight" b="textAreaBottom"/>
              <a:pathLst>
                <a:path w="43994" h="252639">
                  <a:moveTo>
                    <a:pt x="24783" y="252639"/>
                  </a:moveTo>
                  <a:cubicBezTo>
                    <a:pt x="24783" y="252639"/>
                    <a:pt x="49183" y="186461"/>
                    <a:pt x="42986" y="123302"/>
                  </a:cubicBezTo>
                  <a:cubicBezTo>
                    <a:pt x="36790" y="60139"/>
                    <a:pt x="0" y="0"/>
                    <a:pt x="0" y="0"/>
                  </a:cubicBezTo>
                </a:path>
              </a:pathLst>
            </a:custGeom>
            <a:noFill/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6" name="Google Shape;1431;p19"/>
            <p:cNvSpPr/>
            <p:nvPr/>
          </p:nvSpPr>
          <p:spPr>
            <a:xfrm>
              <a:off x="10413000" y="5010480"/>
              <a:ext cx="38880" cy="3528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35280"/>
                <a:gd name="textAreaBottom" fmla="*/ 35640 h 35280"/>
              </a:gdLst>
              <a:ahLst/>
              <a:rect l="textAreaLeft" t="textAreaTop" r="textAreaRight" b="textAreaBottom"/>
              <a:pathLst>
                <a:path w="44823" h="40485">
                  <a:moveTo>
                    <a:pt x="0" y="40485"/>
                  </a:moveTo>
                  <a:cubicBezTo>
                    <a:pt x="0" y="40485"/>
                    <a:pt x="12797" y="36437"/>
                    <a:pt x="24002" y="26317"/>
                  </a:cubicBezTo>
                  <a:cubicBezTo>
                    <a:pt x="35208" y="16197"/>
                    <a:pt x="44824" y="0"/>
                    <a:pt x="44824" y="0"/>
                  </a:cubicBezTo>
                </a:path>
              </a:pathLst>
            </a:custGeom>
            <a:noFill/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7" name="Google Shape;1432;p19"/>
            <p:cNvSpPr/>
            <p:nvPr/>
          </p:nvSpPr>
          <p:spPr>
            <a:xfrm>
              <a:off x="10840320" y="6197760"/>
              <a:ext cx="55800" cy="57960"/>
            </a:xfrm>
            <a:custGeom>
              <a:avLst/>
              <a:gdLst>
                <a:gd name="textAreaLeft" fmla="*/ 0 w 55800"/>
                <a:gd name="textAreaRight" fmla="*/ 56160 w 55800"/>
                <a:gd name="textAreaTop" fmla="*/ 0 h 57960"/>
                <a:gd name="textAreaBottom" fmla="*/ 58320 h 57960"/>
              </a:gdLst>
              <a:ahLst/>
              <a:rect l="textAreaLeft" t="textAreaTop" r="textAreaRight" b="textAreaBottom"/>
              <a:pathLst>
                <a:path w="64219" h="66453">
                  <a:moveTo>
                    <a:pt x="0" y="66454"/>
                  </a:moveTo>
                  <a:cubicBezTo>
                    <a:pt x="0" y="66454"/>
                    <a:pt x="6951" y="45048"/>
                    <a:pt x="23001" y="28434"/>
                  </a:cubicBezTo>
                  <a:cubicBezTo>
                    <a:pt x="39056" y="11820"/>
                    <a:pt x="64219" y="0"/>
                    <a:pt x="64219" y="0"/>
                  </a:cubicBezTo>
                </a:path>
              </a:pathLst>
            </a:custGeom>
            <a:noFill/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29160" bIns="29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8" name="Google Shape;1433;p19"/>
            <p:cNvSpPr/>
            <p:nvPr/>
          </p:nvSpPr>
          <p:spPr>
            <a:xfrm>
              <a:off x="10883520" y="6216120"/>
              <a:ext cx="44640" cy="51840"/>
            </a:xfrm>
            <a:custGeom>
              <a:avLst/>
              <a:gdLst>
                <a:gd name="textAreaLeft" fmla="*/ 0 w 44640"/>
                <a:gd name="textAreaRight" fmla="*/ 45000 w 44640"/>
                <a:gd name="textAreaTop" fmla="*/ 0 h 51840"/>
                <a:gd name="textAreaBottom" fmla="*/ 52200 h 51840"/>
              </a:gdLst>
              <a:ahLst/>
              <a:rect l="textAreaLeft" t="textAreaTop" r="textAreaRight" b="textAreaBottom"/>
              <a:pathLst>
                <a:path w="51439" h="59426">
                  <a:moveTo>
                    <a:pt x="0" y="59426"/>
                  </a:moveTo>
                  <a:cubicBezTo>
                    <a:pt x="0" y="59426"/>
                    <a:pt x="5032" y="42971"/>
                    <a:pt x="17893" y="28114"/>
                  </a:cubicBezTo>
                  <a:cubicBezTo>
                    <a:pt x="30754" y="13257"/>
                    <a:pt x="51440" y="0"/>
                    <a:pt x="51440" y="0"/>
                  </a:cubicBezTo>
                </a:path>
              </a:pathLst>
            </a:custGeom>
            <a:noFill/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25920" bIns="25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9" name="Google Shape;1434;p19"/>
            <p:cNvSpPr/>
            <p:nvPr/>
          </p:nvSpPr>
          <p:spPr>
            <a:xfrm>
              <a:off x="11405160" y="6222960"/>
              <a:ext cx="53640" cy="51840"/>
            </a:xfrm>
            <a:custGeom>
              <a:avLst/>
              <a:gdLst>
                <a:gd name="textAreaLeft" fmla="*/ 0 w 53640"/>
                <a:gd name="textAreaRight" fmla="*/ 54000 w 53640"/>
                <a:gd name="textAreaTop" fmla="*/ 0 h 51840"/>
                <a:gd name="textAreaBottom" fmla="*/ 52200 h 51840"/>
              </a:gdLst>
              <a:ahLst/>
              <a:rect l="textAreaLeft" t="textAreaTop" r="textAreaRight" b="textAreaBottom"/>
              <a:pathLst>
                <a:path w="61713" h="59685">
                  <a:moveTo>
                    <a:pt x="0" y="0"/>
                  </a:moveTo>
                  <a:cubicBezTo>
                    <a:pt x="0" y="0"/>
                    <a:pt x="29126" y="8400"/>
                    <a:pt x="44525" y="22479"/>
                  </a:cubicBezTo>
                  <a:cubicBezTo>
                    <a:pt x="59924" y="36558"/>
                    <a:pt x="61714" y="59685"/>
                    <a:pt x="61714" y="59685"/>
                  </a:cubicBezTo>
                </a:path>
              </a:pathLst>
            </a:custGeom>
            <a:noFill/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25920" bIns="25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70" name="Google Shape;1435;p19"/>
            <p:cNvSpPr/>
            <p:nvPr/>
          </p:nvSpPr>
          <p:spPr>
            <a:xfrm>
              <a:off x="11440800" y="6201000"/>
              <a:ext cx="64800" cy="6372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63720"/>
                <a:gd name="textAreaBottom" fmla="*/ 64080 h 63720"/>
              </a:gdLst>
              <a:ahLst/>
              <a:rect l="textAreaLeft" t="textAreaTop" r="textAreaRight" b="textAreaBottom"/>
              <a:pathLst>
                <a:path w="74351" h="72991">
                  <a:moveTo>
                    <a:pt x="0" y="0"/>
                  </a:moveTo>
                  <a:cubicBezTo>
                    <a:pt x="0" y="0"/>
                    <a:pt x="29454" y="11679"/>
                    <a:pt x="48043" y="29928"/>
                  </a:cubicBezTo>
                  <a:cubicBezTo>
                    <a:pt x="66632" y="48177"/>
                    <a:pt x="74352" y="72992"/>
                    <a:pt x="74352" y="72992"/>
                  </a:cubicBezTo>
                </a:path>
              </a:pathLst>
            </a:custGeom>
            <a:noFill/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32040" bIns="32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371" name="Google Shape;1436;p19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>
              <a:gd name="textAreaLeft" fmla="*/ 0 w 1131120"/>
              <a:gd name="textAreaRight" fmla="*/ 1131480 w 1131120"/>
              <a:gd name="textAreaTop" fmla="*/ 0 h 114120"/>
              <a:gd name="textAreaBottom" fmla="*/ 114480 h 114120"/>
            </a:gdLst>
            <a:ahLst/>
            <a:rect l="textAreaLeft" t="textAreaTop" r="textAreaRight" b="textAreaBottom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>
              <a:gd name="textAreaLeft" fmla="*/ 0 w 1131120"/>
              <a:gd name="textAreaRight" fmla="*/ 1131480 w 1131120"/>
              <a:gd name="textAreaTop" fmla="*/ 0 h 114120"/>
              <a:gd name="textAreaBottom" fmla="*/ 114480 h 114120"/>
            </a:gdLst>
            <a:ahLst/>
            <a:rect l="textAreaLeft" t="textAreaTop" r="textAreaRight" b="textAreaBottom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15440" y="2867760"/>
            <a:ext cx="11360520" cy="11221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rmAutofit fontScale="84183"/>
          </a:bodyPr>
          <a:p>
            <a:pPr indent="0">
              <a:buNone/>
            </a:pPr>
            <a:r>
              <a:rPr b="0" lang="ru-RU" sz="4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sldNum" idx="5"/>
          </p:nvPr>
        </p:nvSpPr>
        <p:spPr>
          <a:xfrm>
            <a:off x="11296440" y="6217560"/>
            <a:ext cx="73152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lt1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1C146C-CE32-44ED-9ECF-28F2302CC4C4}" type="slidenum">
              <a:rPr b="0" lang="en" sz="1300" spc="-1" strike="noStrike">
                <a:solidFill>
                  <a:schemeClr val="lt1"/>
                </a:solidFill>
                <a:latin typeface="Arial"/>
                <a:ea typeface="Arial"/>
              </a:rPr>
              <a:t>&lt;номер&gt;</a:t>
            </a:fld>
            <a:endParaRPr b="0" lang="ru-RU" sz="13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415440" y="3990240"/>
            <a:ext cx="11360520" cy="17629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43732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Google Shape;194;p3"/>
          <p:cNvSpPr/>
          <p:nvPr/>
        </p:nvSpPr>
        <p:spPr>
          <a:xfrm flipH="1" rot="10800000">
            <a:off x="6262920" y="-11520"/>
            <a:ext cx="5995440" cy="2653920"/>
          </a:xfrm>
          <a:custGeom>
            <a:avLst/>
            <a:gdLst>
              <a:gd name="textAreaLeft" fmla="*/ 360 w 5995440"/>
              <a:gd name="textAreaRight" fmla="*/ 5996160 w 5995440"/>
              <a:gd name="textAreaTop" fmla="*/ 0 h 2653920"/>
              <a:gd name="textAreaBottom" fmla="*/ 2654280 h 2653920"/>
            </a:gdLst>
            <a:ahLst/>
            <a:rect l="textAreaLeft" t="textAreaTop" r="textAreaRight" b="textAreaBottom"/>
            <a:pathLst>
              <a:path w="6891656" h="3050841">
                <a:moveTo>
                  <a:pt x="6674374" y="68"/>
                </a:moveTo>
                <a:cubicBezTo>
                  <a:pt x="6790387" y="-2243"/>
                  <a:pt x="6881348" y="54229"/>
                  <a:pt x="6891656" y="60898"/>
                </a:cubicBezTo>
                <a:lnTo>
                  <a:pt x="6891656" y="3050841"/>
                </a:lnTo>
                <a:lnTo>
                  <a:pt x="0" y="3050841"/>
                </a:lnTo>
                <a:lnTo>
                  <a:pt x="16887" y="3016614"/>
                </a:lnTo>
                <a:cubicBezTo>
                  <a:pt x="75476" y="2904075"/>
                  <a:pt x="261498" y="2601557"/>
                  <a:pt x="643651" y="2490837"/>
                </a:cubicBezTo>
                <a:cubicBezTo>
                  <a:pt x="995906" y="2388690"/>
                  <a:pt x="1287656" y="2515362"/>
                  <a:pt x="1362984" y="2550803"/>
                </a:cubicBezTo>
                <a:cubicBezTo>
                  <a:pt x="1373765" y="2534228"/>
                  <a:pt x="1451924" y="2419415"/>
                  <a:pt x="1602717" y="2400953"/>
                </a:cubicBezTo>
                <a:cubicBezTo>
                  <a:pt x="1694217" y="2390846"/>
                  <a:pt x="1785972" y="2417798"/>
                  <a:pt x="1857407" y="2475878"/>
                </a:cubicBezTo>
                <a:cubicBezTo>
                  <a:pt x="1830456" y="2250296"/>
                  <a:pt x="1926268" y="2034953"/>
                  <a:pt x="2097140" y="1936850"/>
                </a:cubicBezTo>
                <a:cubicBezTo>
                  <a:pt x="2329326" y="1802901"/>
                  <a:pt x="2680233" y="1896423"/>
                  <a:pt x="2846388" y="2191540"/>
                </a:cubicBezTo>
                <a:cubicBezTo>
                  <a:pt x="2861279" y="2151788"/>
                  <a:pt x="2892044" y="2120120"/>
                  <a:pt x="2931286" y="2104083"/>
                </a:cubicBezTo>
                <a:cubicBezTo>
                  <a:pt x="2976120" y="2088183"/>
                  <a:pt x="3025790" y="2093706"/>
                  <a:pt x="3066043" y="2119040"/>
                </a:cubicBezTo>
                <a:cubicBezTo>
                  <a:pt x="2866332" y="1750616"/>
                  <a:pt x="3021977" y="1311848"/>
                  <a:pt x="3330705" y="1165098"/>
                </a:cubicBezTo>
                <a:cubicBezTo>
                  <a:pt x="3659915" y="1008510"/>
                  <a:pt x="4131160" y="1199192"/>
                  <a:pt x="4259854" y="1629605"/>
                </a:cubicBezTo>
                <a:cubicBezTo>
                  <a:pt x="4338551" y="1538914"/>
                  <a:pt x="4459698" y="1504550"/>
                  <a:pt x="4561979" y="1542148"/>
                </a:cubicBezTo>
                <a:cubicBezTo>
                  <a:pt x="4669784" y="1582575"/>
                  <a:pt x="4710212" y="1685259"/>
                  <a:pt x="4716814" y="1701969"/>
                </a:cubicBezTo>
                <a:cubicBezTo>
                  <a:pt x="4770205" y="1637152"/>
                  <a:pt x="4866004" y="1627987"/>
                  <a:pt x="4930808" y="1681351"/>
                </a:cubicBezTo>
                <a:cubicBezTo>
                  <a:pt x="4931078" y="1681620"/>
                  <a:pt x="4931348" y="1681756"/>
                  <a:pt x="4931618" y="1682025"/>
                </a:cubicBezTo>
                <a:cubicBezTo>
                  <a:pt x="4845400" y="1466414"/>
                  <a:pt x="4950349" y="1221695"/>
                  <a:pt x="5165824" y="1135585"/>
                </a:cubicBezTo>
                <a:cubicBezTo>
                  <a:pt x="5263522" y="1096505"/>
                  <a:pt x="5372272" y="1095428"/>
                  <a:pt x="5470645" y="1132621"/>
                </a:cubicBezTo>
                <a:cubicBezTo>
                  <a:pt x="5365938" y="812303"/>
                  <a:pt x="5540718" y="467865"/>
                  <a:pt x="5861036" y="363294"/>
                </a:cubicBezTo>
                <a:cubicBezTo>
                  <a:pt x="6017892" y="311951"/>
                  <a:pt x="6188764" y="326506"/>
                  <a:pt x="6334706" y="403316"/>
                </a:cubicBezTo>
                <a:cubicBezTo>
                  <a:pt x="6321231" y="238104"/>
                  <a:pt x="6411248" y="85963"/>
                  <a:pt x="6552069" y="25997"/>
                </a:cubicBezTo>
                <a:cubicBezTo>
                  <a:pt x="6594248" y="8141"/>
                  <a:pt x="6635703" y="839"/>
                  <a:pt x="6674374" y="68"/>
                </a:cubicBezTo>
                <a:close/>
              </a:path>
            </a:pathLst>
          </a:custGeom>
          <a:solidFill>
            <a:srgbClr val="62a03e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grpSp>
        <p:nvGrpSpPr>
          <p:cNvPr id="377" name="Google Shape;195;p3"/>
          <p:cNvGrpSpPr/>
          <p:nvPr/>
        </p:nvGrpSpPr>
        <p:grpSpPr>
          <a:xfrm>
            <a:off x="8941680" y="802800"/>
            <a:ext cx="1139400" cy="1288080"/>
            <a:chOff x="8941680" y="802800"/>
            <a:chExt cx="1139400" cy="1288080"/>
          </a:xfrm>
        </p:grpSpPr>
        <p:sp>
          <p:nvSpPr>
            <p:cNvPr id="378" name="Google Shape;196;p3"/>
            <p:cNvSpPr/>
            <p:nvPr/>
          </p:nvSpPr>
          <p:spPr>
            <a:xfrm>
              <a:off x="8941680" y="850680"/>
              <a:ext cx="1139400" cy="1240200"/>
            </a:xfrm>
            <a:custGeom>
              <a:avLst/>
              <a:gdLst>
                <a:gd name="textAreaLeft" fmla="*/ 0 w 1139400"/>
                <a:gd name="textAreaRight" fmla="*/ 1139760 w 1139400"/>
                <a:gd name="textAreaTop" fmla="*/ 0 h 1240200"/>
                <a:gd name="textAreaBottom" fmla="*/ 1240560 h 1240200"/>
              </a:gdLst>
              <a:ahLst/>
              <a:rect l="textAreaLeft" t="textAreaTop" r="textAreaRight" b="textAreaBottom"/>
              <a:pathLst>
                <a:path w="1054555" h="1148078">
                  <a:moveTo>
                    <a:pt x="451299" y="257"/>
                  </a:moveTo>
                  <a:cubicBezTo>
                    <a:pt x="270226" y="9090"/>
                    <a:pt x="215010" y="181079"/>
                    <a:pt x="214969" y="181079"/>
                  </a:cubicBezTo>
                  <a:cubicBezTo>
                    <a:pt x="214969" y="181079"/>
                    <a:pt x="295163" y="178771"/>
                    <a:pt x="372320" y="191324"/>
                  </a:cubicBezTo>
                  <a:cubicBezTo>
                    <a:pt x="444498" y="203072"/>
                    <a:pt x="534933" y="294997"/>
                    <a:pt x="522060" y="320439"/>
                  </a:cubicBezTo>
                  <a:cubicBezTo>
                    <a:pt x="500524" y="363127"/>
                    <a:pt x="350865" y="210011"/>
                    <a:pt x="237679" y="227741"/>
                  </a:cubicBezTo>
                  <a:cubicBezTo>
                    <a:pt x="58388" y="255835"/>
                    <a:pt x="47580" y="488647"/>
                    <a:pt x="47580" y="488647"/>
                  </a:cubicBezTo>
                  <a:cubicBezTo>
                    <a:pt x="47580" y="488647"/>
                    <a:pt x="123522" y="465528"/>
                    <a:pt x="200315" y="467994"/>
                  </a:cubicBezTo>
                  <a:cubicBezTo>
                    <a:pt x="279415" y="470536"/>
                    <a:pt x="359406" y="499051"/>
                    <a:pt x="359852" y="525064"/>
                  </a:cubicBezTo>
                  <a:cubicBezTo>
                    <a:pt x="360257" y="547559"/>
                    <a:pt x="257920" y="547778"/>
                    <a:pt x="162951" y="553753"/>
                  </a:cubicBezTo>
                  <a:cubicBezTo>
                    <a:pt x="86441" y="558570"/>
                    <a:pt x="14830" y="567217"/>
                    <a:pt x="5641" y="594113"/>
                  </a:cubicBezTo>
                  <a:cubicBezTo>
                    <a:pt x="-25085" y="684046"/>
                    <a:pt x="79721" y="866681"/>
                    <a:pt x="79721" y="866681"/>
                  </a:cubicBezTo>
                  <a:cubicBezTo>
                    <a:pt x="79721" y="866681"/>
                    <a:pt x="270429" y="653539"/>
                    <a:pt x="293503" y="718495"/>
                  </a:cubicBezTo>
                  <a:cubicBezTo>
                    <a:pt x="310222" y="765660"/>
                    <a:pt x="136881" y="746055"/>
                    <a:pt x="190073" y="944875"/>
                  </a:cubicBezTo>
                  <a:cubicBezTo>
                    <a:pt x="210557" y="1021453"/>
                    <a:pt x="185337" y="1148079"/>
                    <a:pt x="185337" y="1148079"/>
                  </a:cubicBezTo>
                  <a:cubicBezTo>
                    <a:pt x="185337" y="1148079"/>
                    <a:pt x="283221" y="1067529"/>
                    <a:pt x="364102" y="1029687"/>
                  </a:cubicBezTo>
                  <a:cubicBezTo>
                    <a:pt x="429277" y="999205"/>
                    <a:pt x="518295" y="998577"/>
                    <a:pt x="523801" y="963318"/>
                  </a:cubicBezTo>
                  <a:cubicBezTo>
                    <a:pt x="530399" y="921116"/>
                    <a:pt x="487246" y="804154"/>
                    <a:pt x="522708" y="797632"/>
                  </a:cubicBezTo>
                  <a:cubicBezTo>
                    <a:pt x="540034" y="794447"/>
                    <a:pt x="551126" y="839972"/>
                    <a:pt x="551733" y="891747"/>
                  </a:cubicBezTo>
                  <a:cubicBezTo>
                    <a:pt x="552300" y="945939"/>
                    <a:pt x="542341" y="1006710"/>
                    <a:pt x="566225" y="1012819"/>
                  </a:cubicBezTo>
                  <a:cubicBezTo>
                    <a:pt x="612900" y="1024765"/>
                    <a:pt x="713212" y="980013"/>
                    <a:pt x="757297" y="922173"/>
                  </a:cubicBezTo>
                  <a:cubicBezTo>
                    <a:pt x="801340" y="864337"/>
                    <a:pt x="773449" y="838053"/>
                    <a:pt x="742480" y="781553"/>
                  </a:cubicBezTo>
                  <a:cubicBezTo>
                    <a:pt x="700907" y="705663"/>
                    <a:pt x="623020" y="639954"/>
                    <a:pt x="640306" y="624854"/>
                  </a:cubicBezTo>
                  <a:cubicBezTo>
                    <a:pt x="658806" y="608690"/>
                    <a:pt x="743290" y="673497"/>
                    <a:pt x="793527" y="750496"/>
                  </a:cubicBezTo>
                  <a:cubicBezTo>
                    <a:pt x="825184" y="799009"/>
                    <a:pt x="825386" y="871976"/>
                    <a:pt x="843198" y="870782"/>
                  </a:cubicBezTo>
                  <a:cubicBezTo>
                    <a:pt x="889225" y="867689"/>
                    <a:pt x="1017065" y="733842"/>
                    <a:pt x="983020" y="617442"/>
                  </a:cubicBezTo>
                  <a:cubicBezTo>
                    <a:pt x="950311" y="505584"/>
                    <a:pt x="711472" y="415817"/>
                    <a:pt x="722766" y="394216"/>
                  </a:cubicBezTo>
                  <a:cubicBezTo>
                    <a:pt x="745719" y="350221"/>
                    <a:pt x="833523" y="385258"/>
                    <a:pt x="905175" y="442927"/>
                  </a:cubicBezTo>
                  <a:cubicBezTo>
                    <a:pt x="968973" y="494335"/>
                    <a:pt x="1018644" y="566999"/>
                    <a:pt x="1018644" y="566999"/>
                  </a:cubicBezTo>
                  <a:cubicBezTo>
                    <a:pt x="1018644" y="566999"/>
                    <a:pt x="1094344" y="384295"/>
                    <a:pt x="1025930" y="288593"/>
                  </a:cubicBezTo>
                  <a:cubicBezTo>
                    <a:pt x="957517" y="192895"/>
                    <a:pt x="681475" y="213083"/>
                    <a:pt x="681475" y="213083"/>
                  </a:cubicBezTo>
                  <a:cubicBezTo>
                    <a:pt x="681475" y="213083"/>
                    <a:pt x="632372" y="-8572"/>
                    <a:pt x="451299" y="257"/>
                  </a:cubicBezTo>
                  <a:close/>
                  <a:moveTo>
                    <a:pt x="561489" y="143403"/>
                  </a:moveTo>
                  <a:cubicBezTo>
                    <a:pt x="587437" y="131258"/>
                    <a:pt x="644880" y="226847"/>
                    <a:pt x="631967" y="233417"/>
                  </a:cubicBezTo>
                  <a:cubicBezTo>
                    <a:pt x="618891" y="240044"/>
                    <a:pt x="527323" y="159413"/>
                    <a:pt x="561489" y="143403"/>
                  </a:cubicBezTo>
                  <a:close/>
                  <a:moveTo>
                    <a:pt x="417699" y="340931"/>
                  </a:moveTo>
                  <a:cubicBezTo>
                    <a:pt x="463565" y="337713"/>
                    <a:pt x="554405" y="368782"/>
                    <a:pt x="538010" y="406984"/>
                  </a:cubicBezTo>
                  <a:cubicBezTo>
                    <a:pt x="531087" y="423108"/>
                    <a:pt x="498298" y="404721"/>
                    <a:pt x="462472" y="391852"/>
                  </a:cubicBezTo>
                  <a:cubicBezTo>
                    <a:pt x="429601" y="380040"/>
                    <a:pt x="393168" y="375040"/>
                    <a:pt x="392480" y="356540"/>
                  </a:cubicBezTo>
                  <a:cubicBezTo>
                    <a:pt x="392115" y="346874"/>
                    <a:pt x="402438" y="342008"/>
                    <a:pt x="417699" y="340931"/>
                  </a:cubicBezTo>
                  <a:close/>
                  <a:moveTo>
                    <a:pt x="577115" y="545398"/>
                  </a:moveTo>
                  <a:cubicBezTo>
                    <a:pt x="607880" y="544102"/>
                    <a:pt x="661558" y="591178"/>
                    <a:pt x="609419" y="629583"/>
                  </a:cubicBezTo>
                  <a:cubicBezTo>
                    <a:pt x="587073" y="646042"/>
                    <a:pt x="591121" y="611058"/>
                    <a:pt x="583227" y="585126"/>
                  </a:cubicBezTo>
                  <a:cubicBezTo>
                    <a:pt x="577479" y="566173"/>
                    <a:pt x="554081" y="557975"/>
                    <a:pt x="565740" y="549183"/>
                  </a:cubicBezTo>
                  <a:cubicBezTo>
                    <a:pt x="568816" y="546855"/>
                    <a:pt x="572702" y="545584"/>
                    <a:pt x="577115" y="545398"/>
                  </a:cubicBezTo>
                  <a:close/>
                  <a:moveTo>
                    <a:pt x="429682" y="694373"/>
                  </a:moveTo>
                  <a:cubicBezTo>
                    <a:pt x="431544" y="694879"/>
                    <a:pt x="432313" y="696126"/>
                    <a:pt x="431423" y="698158"/>
                  </a:cubicBezTo>
                  <a:cubicBezTo>
                    <a:pt x="424096" y="715492"/>
                    <a:pt x="381185" y="773416"/>
                    <a:pt x="358435" y="739303"/>
                  </a:cubicBezTo>
                  <a:cubicBezTo>
                    <a:pt x="346655" y="721596"/>
                    <a:pt x="416647" y="690855"/>
                    <a:pt x="429682" y="694373"/>
                  </a:cubicBezTo>
                  <a:close/>
                  <a:moveTo>
                    <a:pt x="481579" y="732368"/>
                  </a:moveTo>
                  <a:cubicBezTo>
                    <a:pt x="519955" y="738174"/>
                    <a:pt x="483886" y="898200"/>
                    <a:pt x="449558" y="898370"/>
                  </a:cubicBezTo>
                  <a:cubicBezTo>
                    <a:pt x="419723" y="898516"/>
                    <a:pt x="426120" y="854711"/>
                    <a:pt x="435835" y="810874"/>
                  </a:cubicBezTo>
                  <a:cubicBezTo>
                    <a:pt x="444984" y="769781"/>
                    <a:pt x="455711" y="728458"/>
                    <a:pt x="481579" y="732368"/>
                  </a:cubicBezTo>
                  <a:close/>
                  <a:moveTo>
                    <a:pt x="297592" y="792746"/>
                  </a:moveTo>
                  <a:cubicBezTo>
                    <a:pt x="310586" y="791625"/>
                    <a:pt x="320625" y="794653"/>
                    <a:pt x="322973" y="803308"/>
                  </a:cubicBezTo>
                  <a:cubicBezTo>
                    <a:pt x="332325" y="837935"/>
                    <a:pt x="298644" y="825674"/>
                    <a:pt x="275691" y="837834"/>
                  </a:cubicBezTo>
                  <a:cubicBezTo>
                    <a:pt x="252860" y="849906"/>
                    <a:pt x="238529" y="881242"/>
                    <a:pt x="223187" y="866208"/>
                  </a:cubicBezTo>
                  <a:cubicBezTo>
                    <a:pt x="192300" y="835944"/>
                    <a:pt x="258568" y="796114"/>
                    <a:pt x="297592" y="792746"/>
                  </a:cubicBezTo>
                  <a:close/>
                </a:path>
              </a:pathLst>
            </a:custGeom>
            <a:solidFill>
              <a:srgbClr val="3d8138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79" name="Google Shape;197;p3"/>
            <p:cNvSpPr/>
            <p:nvPr/>
          </p:nvSpPr>
          <p:spPr>
            <a:xfrm>
              <a:off x="8996400" y="802800"/>
              <a:ext cx="1028520" cy="1203840"/>
            </a:xfrm>
            <a:custGeom>
              <a:avLst/>
              <a:gdLst>
                <a:gd name="textAreaLeft" fmla="*/ 0 w 1028520"/>
                <a:gd name="textAreaRight" fmla="*/ 1028880 w 1028520"/>
                <a:gd name="textAreaTop" fmla="*/ 0 h 1203840"/>
                <a:gd name="textAreaBottom" fmla="*/ 1204200 h 1203840"/>
              </a:gdLst>
              <a:ahLst/>
              <a:rect l="textAreaLeft" t="textAreaTop" r="textAreaRight" b="textAreaBottom"/>
              <a:pathLst>
                <a:path w="951950" h="1114431">
                  <a:moveTo>
                    <a:pt x="783092" y="79"/>
                  </a:moveTo>
                  <a:cubicBezTo>
                    <a:pt x="779327" y="475"/>
                    <a:pt x="775765" y="2414"/>
                    <a:pt x="773174" y="5596"/>
                  </a:cubicBezTo>
                  <a:cubicBezTo>
                    <a:pt x="739655" y="47061"/>
                    <a:pt x="708849" y="90441"/>
                    <a:pt x="681119" y="135966"/>
                  </a:cubicBezTo>
                  <a:cubicBezTo>
                    <a:pt x="646265" y="193162"/>
                    <a:pt x="616552" y="253212"/>
                    <a:pt x="588741" y="314108"/>
                  </a:cubicBezTo>
                  <a:cubicBezTo>
                    <a:pt x="579025" y="298616"/>
                    <a:pt x="563885" y="285160"/>
                    <a:pt x="550284" y="274068"/>
                  </a:cubicBezTo>
                  <a:cubicBezTo>
                    <a:pt x="546034" y="270611"/>
                    <a:pt x="541783" y="267235"/>
                    <a:pt x="537492" y="263818"/>
                  </a:cubicBezTo>
                  <a:cubicBezTo>
                    <a:pt x="489886" y="225770"/>
                    <a:pt x="435357" y="195320"/>
                    <a:pt x="377186" y="176957"/>
                  </a:cubicBezTo>
                  <a:cubicBezTo>
                    <a:pt x="348687" y="167979"/>
                    <a:pt x="319379" y="162016"/>
                    <a:pt x="289665" y="161348"/>
                  </a:cubicBezTo>
                  <a:cubicBezTo>
                    <a:pt x="279788" y="161125"/>
                    <a:pt x="269830" y="161591"/>
                    <a:pt x="259871" y="162611"/>
                  </a:cubicBezTo>
                  <a:cubicBezTo>
                    <a:pt x="251735" y="163453"/>
                    <a:pt x="245784" y="170711"/>
                    <a:pt x="246634" y="178848"/>
                  </a:cubicBezTo>
                  <a:cubicBezTo>
                    <a:pt x="247484" y="186985"/>
                    <a:pt x="254730" y="192931"/>
                    <a:pt x="262867" y="192089"/>
                  </a:cubicBezTo>
                  <a:cubicBezTo>
                    <a:pt x="298693" y="188345"/>
                    <a:pt x="334316" y="194433"/>
                    <a:pt x="368482" y="205019"/>
                  </a:cubicBezTo>
                  <a:cubicBezTo>
                    <a:pt x="421351" y="221386"/>
                    <a:pt x="472155" y="248318"/>
                    <a:pt x="515592" y="282577"/>
                  </a:cubicBezTo>
                  <a:cubicBezTo>
                    <a:pt x="521259" y="287042"/>
                    <a:pt x="526845" y="291442"/>
                    <a:pt x="532472" y="295980"/>
                  </a:cubicBezTo>
                  <a:cubicBezTo>
                    <a:pt x="535792" y="298672"/>
                    <a:pt x="539395" y="301627"/>
                    <a:pt x="542714" y="304493"/>
                  </a:cubicBezTo>
                  <a:cubicBezTo>
                    <a:pt x="555466" y="315602"/>
                    <a:pt x="576111" y="334041"/>
                    <a:pt x="569350" y="353205"/>
                  </a:cubicBezTo>
                  <a:cubicBezTo>
                    <a:pt x="568986" y="354172"/>
                    <a:pt x="569593" y="355063"/>
                    <a:pt x="569512" y="356042"/>
                  </a:cubicBezTo>
                  <a:cubicBezTo>
                    <a:pt x="547571" y="406251"/>
                    <a:pt x="527250" y="457100"/>
                    <a:pt x="506604" y="507855"/>
                  </a:cubicBezTo>
                  <a:cubicBezTo>
                    <a:pt x="501099" y="504451"/>
                    <a:pt x="495229" y="501415"/>
                    <a:pt x="489886" y="498710"/>
                  </a:cubicBezTo>
                  <a:cubicBezTo>
                    <a:pt x="462601" y="484955"/>
                    <a:pt x="433577" y="474511"/>
                    <a:pt x="404430" y="465447"/>
                  </a:cubicBezTo>
                  <a:cubicBezTo>
                    <a:pt x="362168" y="452295"/>
                    <a:pt x="318731" y="442413"/>
                    <a:pt x="274849" y="436442"/>
                  </a:cubicBezTo>
                  <a:cubicBezTo>
                    <a:pt x="257321" y="434058"/>
                    <a:pt x="239752" y="432256"/>
                    <a:pt x="222062" y="431398"/>
                  </a:cubicBezTo>
                  <a:cubicBezTo>
                    <a:pt x="204372" y="430536"/>
                    <a:pt x="186762" y="430589"/>
                    <a:pt x="169072" y="431714"/>
                  </a:cubicBezTo>
                  <a:cubicBezTo>
                    <a:pt x="117539" y="434989"/>
                    <a:pt x="65926" y="448020"/>
                    <a:pt x="24837" y="480583"/>
                  </a:cubicBezTo>
                  <a:cubicBezTo>
                    <a:pt x="18441" y="485667"/>
                    <a:pt x="17348" y="494986"/>
                    <a:pt x="22449" y="501390"/>
                  </a:cubicBezTo>
                  <a:cubicBezTo>
                    <a:pt x="27549" y="507798"/>
                    <a:pt x="36860" y="508843"/>
                    <a:pt x="43297" y="503754"/>
                  </a:cubicBezTo>
                  <a:cubicBezTo>
                    <a:pt x="79568" y="474883"/>
                    <a:pt x="125514" y="464111"/>
                    <a:pt x="170975" y="461035"/>
                  </a:cubicBezTo>
                  <a:cubicBezTo>
                    <a:pt x="208622" y="458488"/>
                    <a:pt x="246432" y="461172"/>
                    <a:pt x="283674" y="466710"/>
                  </a:cubicBezTo>
                  <a:cubicBezTo>
                    <a:pt x="321686" y="472357"/>
                    <a:pt x="359374" y="481081"/>
                    <a:pt x="396091" y="492407"/>
                  </a:cubicBezTo>
                  <a:cubicBezTo>
                    <a:pt x="422687" y="500609"/>
                    <a:pt x="449081" y="509976"/>
                    <a:pt x="474139" y="522202"/>
                  </a:cubicBezTo>
                  <a:cubicBezTo>
                    <a:pt x="480939" y="525525"/>
                    <a:pt x="487862" y="529168"/>
                    <a:pt x="494136" y="533395"/>
                  </a:cubicBezTo>
                  <a:cubicBezTo>
                    <a:pt x="494582" y="533694"/>
                    <a:pt x="495067" y="534172"/>
                    <a:pt x="495553" y="534496"/>
                  </a:cubicBezTo>
                  <a:cubicBezTo>
                    <a:pt x="494946" y="535977"/>
                    <a:pt x="494298" y="537431"/>
                    <a:pt x="493691" y="538912"/>
                  </a:cubicBezTo>
                  <a:cubicBezTo>
                    <a:pt x="483044" y="564914"/>
                    <a:pt x="472681" y="591238"/>
                    <a:pt x="461347" y="616948"/>
                  </a:cubicBezTo>
                  <a:cubicBezTo>
                    <a:pt x="457258" y="626214"/>
                    <a:pt x="452643" y="635246"/>
                    <a:pt x="448271" y="644378"/>
                  </a:cubicBezTo>
                  <a:cubicBezTo>
                    <a:pt x="428112" y="638537"/>
                    <a:pt x="407304" y="634549"/>
                    <a:pt x="386618" y="632080"/>
                  </a:cubicBezTo>
                  <a:cubicBezTo>
                    <a:pt x="363868" y="629356"/>
                    <a:pt x="340955" y="628396"/>
                    <a:pt x="318043" y="628926"/>
                  </a:cubicBezTo>
                  <a:cubicBezTo>
                    <a:pt x="249306" y="630525"/>
                    <a:pt x="180730" y="645900"/>
                    <a:pt x="116730" y="670229"/>
                  </a:cubicBezTo>
                  <a:cubicBezTo>
                    <a:pt x="90741" y="680119"/>
                    <a:pt x="65157" y="691515"/>
                    <a:pt x="40908" y="705230"/>
                  </a:cubicBezTo>
                  <a:cubicBezTo>
                    <a:pt x="28035" y="712520"/>
                    <a:pt x="14352" y="720268"/>
                    <a:pt x="4030" y="731081"/>
                  </a:cubicBezTo>
                  <a:cubicBezTo>
                    <a:pt x="-1597" y="737007"/>
                    <a:pt x="-1273" y="746411"/>
                    <a:pt x="4637" y="752050"/>
                  </a:cubicBezTo>
                  <a:cubicBezTo>
                    <a:pt x="10588" y="757685"/>
                    <a:pt x="19979" y="757503"/>
                    <a:pt x="25606" y="751577"/>
                  </a:cubicBezTo>
                  <a:cubicBezTo>
                    <a:pt x="31274" y="745606"/>
                    <a:pt x="38560" y="741189"/>
                    <a:pt x="45483" y="736914"/>
                  </a:cubicBezTo>
                  <a:cubicBezTo>
                    <a:pt x="54510" y="731332"/>
                    <a:pt x="63901" y="726243"/>
                    <a:pt x="73374" y="721467"/>
                  </a:cubicBezTo>
                  <a:cubicBezTo>
                    <a:pt x="107176" y="704420"/>
                    <a:pt x="142799" y="690899"/>
                    <a:pt x="179152" y="680479"/>
                  </a:cubicBezTo>
                  <a:cubicBezTo>
                    <a:pt x="252706" y="659401"/>
                    <a:pt x="331361" y="650774"/>
                    <a:pt x="407142" y="664396"/>
                  </a:cubicBezTo>
                  <a:cubicBezTo>
                    <a:pt x="416777" y="666133"/>
                    <a:pt x="426209" y="668258"/>
                    <a:pt x="435520" y="670703"/>
                  </a:cubicBezTo>
                  <a:cubicBezTo>
                    <a:pt x="424954" y="691539"/>
                    <a:pt x="414145" y="712213"/>
                    <a:pt x="403175" y="732818"/>
                  </a:cubicBezTo>
                  <a:cubicBezTo>
                    <a:pt x="373259" y="789026"/>
                    <a:pt x="342251" y="844679"/>
                    <a:pt x="310311" y="899762"/>
                  </a:cubicBezTo>
                  <a:cubicBezTo>
                    <a:pt x="286994" y="939976"/>
                    <a:pt x="263110" y="979996"/>
                    <a:pt x="237971" y="1019101"/>
                  </a:cubicBezTo>
                  <a:cubicBezTo>
                    <a:pt x="222062" y="1043819"/>
                    <a:pt x="206072" y="1068925"/>
                    <a:pt x="186722" y="1091145"/>
                  </a:cubicBezTo>
                  <a:cubicBezTo>
                    <a:pt x="181662" y="1096987"/>
                    <a:pt x="182148" y="1105925"/>
                    <a:pt x="187977" y="1111010"/>
                  </a:cubicBezTo>
                  <a:cubicBezTo>
                    <a:pt x="193847" y="1116090"/>
                    <a:pt x="202793" y="1115430"/>
                    <a:pt x="207853" y="1109589"/>
                  </a:cubicBezTo>
                  <a:cubicBezTo>
                    <a:pt x="229389" y="1084859"/>
                    <a:pt x="247160" y="1056748"/>
                    <a:pt x="264769" y="1029189"/>
                  </a:cubicBezTo>
                  <a:cubicBezTo>
                    <a:pt x="288978" y="991323"/>
                    <a:pt x="312011" y="952801"/>
                    <a:pt x="334600" y="913951"/>
                  </a:cubicBezTo>
                  <a:cubicBezTo>
                    <a:pt x="367835" y="856755"/>
                    <a:pt x="400139" y="798919"/>
                    <a:pt x="431228" y="740541"/>
                  </a:cubicBezTo>
                  <a:cubicBezTo>
                    <a:pt x="441956" y="720418"/>
                    <a:pt x="452724" y="700230"/>
                    <a:pt x="463087" y="679848"/>
                  </a:cubicBezTo>
                  <a:cubicBezTo>
                    <a:pt x="477863" y="685762"/>
                    <a:pt x="491950" y="693154"/>
                    <a:pt x="505026" y="703493"/>
                  </a:cubicBezTo>
                  <a:cubicBezTo>
                    <a:pt x="536480" y="728417"/>
                    <a:pt x="558583" y="763413"/>
                    <a:pt x="572792" y="800603"/>
                  </a:cubicBezTo>
                  <a:cubicBezTo>
                    <a:pt x="583640" y="828871"/>
                    <a:pt x="590198" y="858767"/>
                    <a:pt x="592992" y="888885"/>
                  </a:cubicBezTo>
                  <a:cubicBezTo>
                    <a:pt x="596189" y="923691"/>
                    <a:pt x="594287" y="958917"/>
                    <a:pt x="585422" y="992776"/>
                  </a:cubicBezTo>
                  <a:cubicBezTo>
                    <a:pt x="583479" y="1000269"/>
                    <a:pt x="587851" y="1007843"/>
                    <a:pt x="595339" y="1009798"/>
                  </a:cubicBezTo>
                  <a:cubicBezTo>
                    <a:pt x="602828" y="1011758"/>
                    <a:pt x="610560" y="1007361"/>
                    <a:pt x="612544" y="999868"/>
                  </a:cubicBezTo>
                  <a:cubicBezTo>
                    <a:pt x="631692" y="926581"/>
                    <a:pt x="623150" y="842902"/>
                    <a:pt x="592182" y="773963"/>
                  </a:cubicBezTo>
                  <a:cubicBezTo>
                    <a:pt x="575018" y="735708"/>
                    <a:pt x="549798" y="700505"/>
                    <a:pt x="515592" y="675747"/>
                  </a:cubicBezTo>
                  <a:cubicBezTo>
                    <a:pt x="503123" y="666728"/>
                    <a:pt x="489440" y="660016"/>
                    <a:pt x="475393" y="654150"/>
                  </a:cubicBezTo>
                  <a:cubicBezTo>
                    <a:pt x="479927" y="644653"/>
                    <a:pt x="484745" y="635266"/>
                    <a:pt x="488955" y="625615"/>
                  </a:cubicBezTo>
                  <a:cubicBezTo>
                    <a:pt x="503609" y="591858"/>
                    <a:pt x="517251" y="557679"/>
                    <a:pt x="531177" y="523618"/>
                  </a:cubicBezTo>
                  <a:cubicBezTo>
                    <a:pt x="535225" y="513729"/>
                    <a:pt x="539395" y="503880"/>
                    <a:pt x="543483" y="493982"/>
                  </a:cubicBezTo>
                  <a:cubicBezTo>
                    <a:pt x="569593" y="511332"/>
                    <a:pt x="595461" y="529168"/>
                    <a:pt x="620438" y="548053"/>
                  </a:cubicBezTo>
                  <a:cubicBezTo>
                    <a:pt x="643350" y="565395"/>
                    <a:pt x="666708" y="583017"/>
                    <a:pt x="686301" y="604176"/>
                  </a:cubicBezTo>
                  <a:cubicBezTo>
                    <a:pt x="707594" y="627170"/>
                    <a:pt x="724879" y="653859"/>
                    <a:pt x="739615" y="681422"/>
                  </a:cubicBezTo>
                  <a:cubicBezTo>
                    <a:pt x="763620" y="726365"/>
                    <a:pt x="781067" y="774388"/>
                    <a:pt x="794467" y="823463"/>
                  </a:cubicBezTo>
                  <a:cubicBezTo>
                    <a:pt x="796491" y="830932"/>
                    <a:pt x="804182" y="835433"/>
                    <a:pt x="811631" y="833393"/>
                  </a:cubicBezTo>
                  <a:cubicBezTo>
                    <a:pt x="819120" y="831353"/>
                    <a:pt x="823613" y="823524"/>
                    <a:pt x="821589" y="816055"/>
                  </a:cubicBezTo>
                  <a:cubicBezTo>
                    <a:pt x="808716" y="768858"/>
                    <a:pt x="792038" y="722875"/>
                    <a:pt x="770178" y="679058"/>
                  </a:cubicBezTo>
                  <a:cubicBezTo>
                    <a:pt x="753338" y="645265"/>
                    <a:pt x="733340" y="612418"/>
                    <a:pt x="707756" y="584470"/>
                  </a:cubicBezTo>
                  <a:cubicBezTo>
                    <a:pt x="687111" y="561910"/>
                    <a:pt x="662498" y="543021"/>
                    <a:pt x="638249" y="524566"/>
                  </a:cubicBezTo>
                  <a:cubicBezTo>
                    <a:pt x="611249" y="504042"/>
                    <a:pt x="583317" y="484603"/>
                    <a:pt x="554980" y="465921"/>
                  </a:cubicBezTo>
                  <a:cubicBezTo>
                    <a:pt x="572953" y="422286"/>
                    <a:pt x="591696" y="379007"/>
                    <a:pt x="611127" y="336020"/>
                  </a:cubicBezTo>
                  <a:cubicBezTo>
                    <a:pt x="708120" y="309797"/>
                    <a:pt x="828471" y="327641"/>
                    <a:pt x="896156" y="407433"/>
                  </a:cubicBezTo>
                  <a:cubicBezTo>
                    <a:pt x="908017" y="421424"/>
                    <a:pt x="917368" y="436831"/>
                    <a:pt x="925302" y="453311"/>
                  </a:cubicBezTo>
                  <a:cubicBezTo>
                    <a:pt x="928662" y="460286"/>
                    <a:pt x="937082" y="463297"/>
                    <a:pt x="944086" y="459929"/>
                  </a:cubicBezTo>
                  <a:cubicBezTo>
                    <a:pt x="951048" y="456565"/>
                    <a:pt x="953922" y="448145"/>
                    <a:pt x="950522" y="441170"/>
                  </a:cubicBezTo>
                  <a:cubicBezTo>
                    <a:pt x="941535" y="422553"/>
                    <a:pt x="930970" y="405138"/>
                    <a:pt x="917570" y="389306"/>
                  </a:cubicBezTo>
                  <a:cubicBezTo>
                    <a:pt x="860775" y="321985"/>
                    <a:pt x="771797" y="292875"/>
                    <a:pt x="684884" y="295349"/>
                  </a:cubicBezTo>
                  <a:cubicBezTo>
                    <a:pt x="665048" y="295911"/>
                    <a:pt x="645496" y="298660"/>
                    <a:pt x="626267" y="302441"/>
                  </a:cubicBezTo>
                  <a:cubicBezTo>
                    <a:pt x="628858" y="296867"/>
                    <a:pt x="631125" y="291123"/>
                    <a:pt x="633837" y="285573"/>
                  </a:cubicBezTo>
                  <a:cubicBezTo>
                    <a:pt x="661971" y="227138"/>
                    <a:pt x="693183" y="170148"/>
                    <a:pt x="728887" y="115948"/>
                  </a:cubicBezTo>
                  <a:cubicBezTo>
                    <a:pt x="749776" y="84215"/>
                    <a:pt x="772283" y="53732"/>
                    <a:pt x="796207" y="24197"/>
                  </a:cubicBezTo>
                  <a:cubicBezTo>
                    <a:pt x="801349" y="17838"/>
                    <a:pt x="800377" y="8531"/>
                    <a:pt x="793981" y="3386"/>
                  </a:cubicBezTo>
                  <a:cubicBezTo>
                    <a:pt x="790824" y="815"/>
                    <a:pt x="786856" y="-322"/>
                    <a:pt x="783092" y="79"/>
                  </a:cubicBezTo>
                  <a:close/>
                </a:path>
              </a:pathLst>
            </a:custGeom>
            <a:solidFill>
              <a:srgbClr val="23682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380" name="Google Shape;198;p3"/>
          <p:cNvSpPr/>
          <p:nvPr/>
        </p:nvSpPr>
        <p:spPr>
          <a:xfrm>
            <a:off x="7985520" y="-13320"/>
            <a:ext cx="4295520" cy="1680480"/>
          </a:xfrm>
          <a:custGeom>
            <a:avLst/>
            <a:gdLst>
              <a:gd name="textAreaLeft" fmla="*/ 0 w 4295520"/>
              <a:gd name="textAreaRight" fmla="*/ 4295880 w 4295520"/>
              <a:gd name="textAreaTop" fmla="*/ 0 h 1680480"/>
              <a:gd name="textAreaBottom" fmla="*/ 1680840 h 1680480"/>
            </a:gdLst>
            <a:ahLst/>
            <a:rect l="textAreaLeft" t="textAreaTop" r="textAreaRight" b="textAreaBottom"/>
            <a:pathLst>
              <a:path w="3959295" h="1556283">
                <a:moveTo>
                  <a:pt x="94473" y="1007"/>
                </a:moveTo>
                <a:cubicBezTo>
                  <a:pt x="94473" y="1007"/>
                  <a:pt x="-52575" y="147224"/>
                  <a:pt x="20243" y="286488"/>
                </a:cubicBezTo>
                <a:cubicBezTo>
                  <a:pt x="86555" y="413311"/>
                  <a:pt x="286027" y="396220"/>
                  <a:pt x="286027" y="396220"/>
                </a:cubicBezTo>
                <a:cubicBezTo>
                  <a:pt x="286027" y="396220"/>
                  <a:pt x="67282" y="592967"/>
                  <a:pt x="176351" y="768332"/>
                </a:cubicBezTo>
                <a:cubicBezTo>
                  <a:pt x="304243" y="973956"/>
                  <a:pt x="543892" y="828519"/>
                  <a:pt x="543892" y="828519"/>
                </a:cubicBezTo>
                <a:cubicBezTo>
                  <a:pt x="543892" y="828519"/>
                  <a:pt x="533165" y="1086996"/>
                  <a:pt x="718124" y="1209205"/>
                </a:cubicBezTo>
                <a:cubicBezTo>
                  <a:pt x="968136" y="1374360"/>
                  <a:pt x="1179084" y="1026849"/>
                  <a:pt x="1179084" y="1026849"/>
                </a:cubicBezTo>
                <a:cubicBezTo>
                  <a:pt x="1179084" y="1026849"/>
                  <a:pt x="1223694" y="1310258"/>
                  <a:pt x="1484677" y="1285447"/>
                </a:cubicBezTo>
                <a:cubicBezTo>
                  <a:pt x="1702749" y="1264717"/>
                  <a:pt x="1733029" y="1008337"/>
                  <a:pt x="1733029" y="1008337"/>
                </a:cubicBezTo>
                <a:cubicBezTo>
                  <a:pt x="1733029" y="1008337"/>
                  <a:pt x="1894023" y="1238942"/>
                  <a:pt x="2078860" y="1220467"/>
                </a:cubicBezTo>
                <a:cubicBezTo>
                  <a:pt x="2257383" y="1202623"/>
                  <a:pt x="2318995" y="859119"/>
                  <a:pt x="2318995" y="859119"/>
                </a:cubicBezTo>
                <a:cubicBezTo>
                  <a:pt x="2318995" y="859119"/>
                  <a:pt x="2485454" y="1037819"/>
                  <a:pt x="2604348" y="1002042"/>
                </a:cubicBezTo>
                <a:cubicBezTo>
                  <a:pt x="2784408" y="947846"/>
                  <a:pt x="2827925" y="680795"/>
                  <a:pt x="2827925" y="680795"/>
                </a:cubicBezTo>
                <a:cubicBezTo>
                  <a:pt x="2827925" y="680795"/>
                  <a:pt x="2799346" y="1024368"/>
                  <a:pt x="3015192" y="1133578"/>
                </a:cubicBezTo>
                <a:cubicBezTo>
                  <a:pt x="3295160" y="1275218"/>
                  <a:pt x="3480443" y="1082948"/>
                  <a:pt x="3480443" y="1082948"/>
                </a:cubicBezTo>
                <a:cubicBezTo>
                  <a:pt x="3480443" y="1082948"/>
                  <a:pt x="3434577" y="1417635"/>
                  <a:pt x="3551973" y="1497836"/>
                </a:cubicBezTo>
                <a:cubicBezTo>
                  <a:pt x="3706976" y="1603719"/>
                  <a:pt x="3832508" y="1553631"/>
                  <a:pt x="3959295" y="1444097"/>
                </a:cubicBezTo>
                <a:lnTo>
                  <a:pt x="3954235" y="0"/>
                </a:lnTo>
                <a:lnTo>
                  <a:pt x="94473" y="1007"/>
                </a:lnTo>
                <a:close/>
              </a:path>
            </a:pathLst>
          </a:custGeom>
          <a:solidFill>
            <a:srgbClr val="599943"/>
          </a:solidFill>
          <a:ln cap="rnd"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381" name="Google Shape;199;p3"/>
          <p:cNvGrpSpPr/>
          <p:nvPr/>
        </p:nvGrpSpPr>
        <p:grpSpPr>
          <a:xfrm>
            <a:off x="10219320" y="484920"/>
            <a:ext cx="1075680" cy="1216440"/>
            <a:chOff x="10219320" y="484920"/>
            <a:chExt cx="1075680" cy="1216440"/>
          </a:xfrm>
        </p:grpSpPr>
        <p:sp>
          <p:nvSpPr>
            <p:cNvPr id="382" name="Google Shape;200;p3"/>
            <p:cNvSpPr/>
            <p:nvPr/>
          </p:nvSpPr>
          <p:spPr>
            <a:xfrm>
              <a:off x="10219320" y="530280"/>
              <a:ext cx="1075680" cy="1171080"/>
            </a:xfrm>
            <a:custGeom>
              <a:avLst/>
              <a:gdLst>
                <a:gd name="textAreaLeft" fmla="*/ 0 w 1075680"/>
                <a:gd name="textAreaRight" fmla="*/ 1076040 w 1075680"/>
                <a:gd name="textAreaTop" fmla="*/ 0 h 1171080"/>
                <a:gd name="textAreaBottom" fmla="*/ 1171440 h 1171080"/>
              </a:gdLst>
              <a:ahLst/>
              <a:rect l="textAreaLeft" t="textAreaTop" r="textAreaRight" b="textAreaBottom"/>
              <a:pathLst>
                <a:path w="995665" h="1083982">
                  <a:moveTo>
                    <a:pt x="569586" y="243"/>
                  </a:moveTo>
                  <a:cubicBezTo>
                    <a:pt x="740538" y="8578"/>
                    <a:pt x="792678" y="170968"/>
                    <a:pt x="792678" y="170968"/>
                  </a:cubicBezTo>
                  <a:cubicBezTo>
                    <a:pt x="792678" y="170968"/>
                    <a:pt x="716978" y="168786"/>
                    <a:pt x="644152" y="180643"/>
                  </a:cubicBezTo>
                  <a:cubicBezTo>
                    <a:pt x="575981" y="191731"/>
                    <a:pt x="490607" y="278523"/>
                    <a:pt x="502751" y="302545"/>
                  </a:cubicBezTo>
                  <a:cubicBezTo>
                    <a:pt x="523072" y="342852"/>
                    <a:pt x="664392" y="198281"/>
                    <a:pt x="771263" y="215024"/>
                  </a:cubicBezTo>
                  <a:cubicBezTo>
                    <a:pt x="940555" y="241551"/>
                    <a:pt x="950757" y="461365"/>
                    <a:pt x="950757" y="461365"/>
                  </a:cubicBezTo>
                  <a:cubicBezTo>
                    <a:pt x="950757" y="461365"/>
                    <a:pt x="879065" y="439533"/>
                    <a:pt x="806522" y="441865"/>
                  </a:cubicBezTo>
                  <a:cubicBezTo>
                    <a:pt x="731875" y="444265"/>
                    <a:pt x="656337" y="471189"/>
                    <a:pt x="655891" y="495745"/>
                  </a:cubicBezTo>
                  <a:cubicBezTo>
                    <a:pt x="655527" y="516986"/>
                    <a:pt x="752156" y="517192"/>
                    <a:pt x="841822" y="522835"/>
                  </a:cubicBezTo>
                  <a:cubicBezTo>
                    <a:pt x="914040" y="527386"/>
                    <a:pt x="981684" y="535547"/>
                    <a:pt x="990348" y="560940"/>
                  </a:cubicBezTo>
                  <a:cubicBezTo>
                    <a:pt x="1019332" y="645854"/>
                    <a:pt x="920396" y="818292"/>
                    <a:pt x="920396" y="818292"/>
                  </a:cubicBezTo>
                  <a:cubicBezTo>
                    <a:pt x="920396" y="818292"/>
                    <a:pt x="740335" y="617052"/>
                    <a:pt x="718556" y="678381"/>
                  </a:cubicBezTo>
                  <a:cubicBezTo>
                    <a:pt x="702769" y="722910"/>
                    <a:pt x="866434" y="704402"/>
                    <a:pt x="816197" y="892122"/>
                  </a:cubicBezTo>
                  <a:cubicBezTo>
                    <a:pt x="796887" y="964425"/>
                    <a:pt x="820690" y="1083979"/>
                    <a:pt x="820690" y="1083982"/>
                  </a:cubicBezTo>
                  <a:cubicBezTo>
                    <a:pt x="820690" y="1083982"/>
                    <a:pt x="728272" y="1007926"/>
                    <a:pt x="651884" y="972198"/>
                  </a:cubicBezTo>
                  <a:cubicBezTo>
                    <a:pt x="590353" y="943419"/>
                    <a:pt x="506313" y="942824"/>
                    <a:pt x="501091" y="909537"/>
                  </a:cubicBezTo>
                  <a:cubicBezTo>
                    <a:pt x="494857" y="869691"/>
                    <a:pt x="535622" y="759258"/>
                    <a:pt x="502144" y="753101"/>
                  </a:cubicBezTo>
                  <a:cubicBezTo>
                    <a:pt x="485789" y="750093"/>
                    <a:pt x="475305" y="793072"/>
                    <a:pt x="474738" y="841961"/>
                  </a:cubicBezTo>
                  <a:cubicBezTo>
                    <a:pt x="474171" y="893126"/>
                    <a:pt x="483603" y="950504"/>
                    <a:pt x="461055" y="956272"/>
                  </a:cubicBezTo>
                  <a:cubicBezTo>
                    <a:pt x="416971" y="967550"/>
                    <a:pt x="322285" y="925296"/>
                    <a:pt x="280671" y="870687"/>
                  </a:cubicBezTo>
                  <a:cubicBezTo>
                    <a:pt x="239056" y="816078"/>
                    <a:pt x="265409" y="791263"/>
                    <a:pt x="294637" y="737916"/>
                  </a:cubicBezTo>
                  <a:cubicBezTo>
                    <a:pt x="333903" y="666265"/>
                    <a:pt x="407417" y="604223"/>
                    <a:pt x="391103" y="589966"/>
                  </a:cubicBezTo>
                  <a:cubicBezTo>
                    <a:pt x="373656" y="574704"/>
                    <a:pt x="293867" y="635896"/>
                    <a:pt x="246423" y="708596"/>
                  </a:cubicBezTo>
                  <a:cubicBezTo>
                    <a:pt x="216548" y="754396"/>
                    <a:pt x="216346" y="823291"/>
                    <a:pt x="199546" y="822162"/>
                  </a:cubicBezTo>
                  <a:cubicBezTo>
                    <a:pt x="156070" y="819243"/>
                    <a:pt x="35354" y="692869"/>
                    <a:pt x="67497" y="582970"/>
                  </a:cubicBezTo>
                  <a:cubicBezTo>
                    <a:pt x="98424" y="477359"/>
                    <a:pt x="323905" y="392599"/>
                    <a:pt x="313258" y="372205"/>
                  </a:cubicBezTo>
                  <a:cubicBezTo>
                    <a:pt x="291601" y="330667"/>
                    <a:pt x="208695" y="363748"/>
                    <a:pt x="141051" y="418200"/>
                  </a:cubicBezTo>
                  <a:cubicBezTo>
                    <a:pt x="80775" y="466733"/>
                    <a:pt x="33897" y="535340"/>
                    <a:pt x="33897" y="535340"/>
                  </a:cubicBezTo>
                  <a:cubicBezTo>
                    <a:pt x="33897" y="535340"/>
                    <a:pt x="-37553" y="362837"/>
                    <a:pt x="27015" y="272479"/>
                  </a:cubicBezTo>
                  <a:cubicBezTo>
                    <a:pt x="91623" y="182121"/>
                    <a:pt x="352242" y="201184"/>
                    <a:pt x="352242" y="201184"/>
                  </a:cubicBezTo>
                  <a:cubicBezTo>
                    <a:pt x="352242" y="201184"/>
                    <a:pt x="398633" y="-8096"/>
                    <a:pt x="569586" y="243"/>
                  </a:cubicBezTo>
                  <a:close/>
                  <a:moveTo>
                    <a:pt x="465508" y="135393"/>
                  </a:moveTo>
                  <a:cubicBezTo>
                    <a:pt x="441017" y="123925"/>
                    <a:pt x="386813" y="214178"/>
                    <a:pt x="398998" y="220384"/>
                  </a:cubicBezTo>
                  <a:cubicBezTo>
                    <a:pt x="411304" y="226638"/>
                    <a:pt x="497812" y="150509"/>
                    <a:pt x="465508" y="135393"/>
                  </a:cubicBezTo>
                  <a:close/>
                  <a:moveTo>
                    <a:pt x="601282" y="321895"/>
                  </a:moveTo>
                  <a:cubicBezTo>
                    <a:pt x="558008" y="318855"/>
                    <a:pt x="472228" y="348191"/>
                    <a:pt x="487692" y="384260"/>
                  </a:cubicBezTo>
                  <a:cubicBezTo>
                    <a:pt x="494250" y="399485"/>
                    <a:pt x="525177" y="382123"/>
                    <a:pt x="559020" y="369974"/>
                  </a:cubicBezTo>
                  <a:cubicBezTo>
                    <a:pt x="590069" y="358818"/>
                    <a:pt x="624437" y="354102"/>
                    <a:pt x="625085" y="336630"/>
                  </a:cubicBezTo>
                  <a:cubicBezTo>
                    <a:pt x="625449" y="327505"/>
                    <a:pt x="615693" y="322911"/>
                    <a:pt x="601282" y="321895"/>
                  </a:cubicBezTo>
                  <a:close/>
                  <a:moveTo>
                    <a:pt x="450773" y="514946"/>
                  </a:moveTo>
                  <a:cubicBezTo>
                    <a:pt x="421707" y="513723"/>
                    <a:pt x="371065" y="558172"/>
                    <a:pt x="420291" y="594431"/>
                  </a:cubicBezTo>
                  <a:cubicBezTo>
                    <a:pt x="441381" y="609971"/>
                    <a:pt x="437536" y="576943"/>
                    <a:pt x="444984" y="552456"/>
                  </a:cubicBezTo>
                  <a:cubicBezTo>
                    <a:pt x="450449" y="534559"/>
                    <a:pt x="472552" y="526823"/>
                    <a:pt x="461500" y="518520"/>
                  </a:cubicBezTo>
                  <a:cubicBezTo>
                    <a:pt x="458586" y="516322"/>
                    <a:pt x="454942" y="515124"/>
                    <a:pt x="450773" y="514946"/>
                  </a:cubicBezTo>
                  <a:close/>
                  <a:moveTo>
                    <a:pt x="589947" y="655606"/>
                  </a:moveTo>
                  <a:cubicBezTo>
                    <a:pt x="588207" y="656080"/>
                    <a:pt x="587519" y="657257"/>
                    <a:pt x="588328" y="659176"/>
                  </a:cubicBezTo>
                  <a:cubicBezTo>
                    <a:pt x="595251" y="675543"/>
                    <a:pt x="635772" y="730233"/>
                    <a:pt x="657227" y="698026"/>
                  </a:cubicBezTo>
                  <a:cubicBezTo>
                    <a:pt x="668400" y="681311"/>
                    <a:pt x="602294" y="652282"/>
                    <a:pt x="589947" y="655606"/>
                  </a:cubicBezTo>
                  <a:close/>
                  <a:moveTo>
                    <a:pt x="541006" y="691476"/>
                  </a:moveTo>
                  <a:cubicBezTo>
                    <a:pt x="504775" y="696957"/>
                    <a:pt x="538779" y="848054"/>
                    <a:pt x="571204" y="848212"/>
                  </a:cubicBezTo>
                  <a:cubicBezTo>
                    <a:pt x="599380" y="848349"/>
                    <a:pt x="593348" y="806994"/>
                    <a:pt x="584159" y="765602"/>
                  </a:cubicBezTo>
                  <a:cubicBezTo>
                    <a:pt x="575536" y="726804"/>
                    <a:pt x="565416" y="687789"/>
                    <a:pt x="541006" y="691476"/>
                  </a:cubicBezTo>
                  <a:close/>
                  <a:moveTo>
                    <a:pt x="714711" y="748486"/>
                  </a:moveTo>
                  <a:cubicBezTo>
                    <a:pt x="702404" y="747425"/>
                    <a:pt x="692932" y="750283"/>
                    <a:pt x="690746" y="758457"/>
                  </a:cubicBezTo>
                  <a:cubicBezTo>
                    <a:pt x="681881" y="791153"/>
                    <a:pt x="713699" y="779576"/>
                    <a:pt x="735397" y="791056"/>
                  </a:cubicBezTo>
                  <a:cubicBezTo>
                    <a:pt x="756892" y="802452"/>
                    <a:pt x="770454" y="832039"/>
                    <a:pt x="784946" y="817847"/>
                  </a:cubicBezTo>
                  <a:cubicBezTo>
                    <a:pt x="814092" y="789271"/>
                    <a:pt x="751549" y="751664"/>
                    <a:pt x="714711" y="748486"/>
                  </a:cubicBezTo>
                  <a:close/>
                </a:path>
              </a:pathLst>
            </a:custGeom>
            <a:solidFill>
              <a:srgbClr val="3d8138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83" name="Google Shape;201;p3"/>
            <p:cNvSpPr/>
            <p:nvPr/>
          </p:nvSpPr>
          <p:spPr>
            <a:xfrm>
              <a:off x="10272240" y="484920"/>
              <a:ext cx="970920" cy="1136880"/>
            </a:xfrm>
            <a:custGeom>
              <a:avLst/>
              <a:gdLst>
                <a:gd name="textAreaLeft" fmla="*/ 0 w 970920"/>
                <a:gd name="textAreaRight" fmla="*/ 971280 w 970920"/>
                <a:gd name="textAreaTop" fmla="*/ 0 h 1136880"/>
                <a:gd name="textAreaBottom" fmla="*/ 1137240 h 1136880"/>
              </a:gdLst>
              <a:ahLst/>
              <a:rect l="textAreaLeft" t="textAreaTop" r="textAreaRight" b="textAreaBottom"/>
              <a:pathLst>
                <a:path w="898793" h="1052217">
                  <a:moveTo>
                    <a:pt x="159380" y="73"/>
                  </a:moveTo>
                  <a:cubicBezTo>
                    <a:pt x="162943" y="450"/>
                    <a:pt x="166343" y="2280"/>
                    <a:pt x="168772" y="5283"/>
                  </a:cubicBezTo>
                  <a:cubicBezTo>
                    <a:pt x="200429" y="44437"/>
                    <a:pt x="229494" y="85392"/>
                    <a:pt x="255686" y="128379"/>
                  </a:cubicBezTo>
                  <a:cubicBezTo>
                    <a:pt x="288637" y="182377"/>
                    <a:pt x="316650" y="239075"/>
                    <a:pt x="342923" y="296574"/>
                  </a:cubicBezTo>
                  <a:cubicBezTo>
                    <a:pt x="352071" y="281948"/>
                    <a:pt x="366361" y="269241"/>
                    <a:pt x="379234" y="258765"/>
                  </a:cubicBezTo>
                  <a:cubicBezTo>
                    <a:pt x="383242" y="255506"/>
                    <a:pt x="387250" y="252316"/>
                    <a:pt x="391298" y="249090"/>
                  </a:cubicBezTo>
                  <a:cubicBezTo>
                    <a:pt x="436232" y="213167"/>
                    <a:pt x="487724" y="184413"/>
                    <a:pt x="542657" y="167079"/>
                  </a:cubicBezTo>
                  <a:cubicBezTo>
                    <a:pt x="569537" y="158602"/>
                    <a:pt x="597226" y="152971"/>
                    <a:pt x="625280" y="152344"/>
                  </a:cubicBezTo>
                  <a:cubicBezTo>
                    <a:pt x="634630" y="152133"/>
                    <a:pt x="644022" y="152570"/>
                    <a:pt x="653414" y="153534"/>
                  </a:cubicBezTo>
                  <a:cubicBezTo>
                    <a:pt x="661105" y="154327"/>
                    <a:pt x="666732" y="161181"/>
                    <a:pt x="665922" y="168864"/>
                  </a:cubicBezTo>
                  <a:cubicBezTo>
                    <a:pt x="665113" y="176547"/>
                    <a:pt x="658271" y="182162"/>
                    <a:pt x="650580" y="181369"/>
                  </a:cubicBezTo>
                  <a:cubicBezTo>
                    <a:pt x="616778" y="177831"/>
                    <a:pt x="583138" y="183579"/>
                    <a:pt x="550875" y="193574"/>
                  </a:cubicBezTo>
                  <a:cubicBezTo>
                    <a:pt x="500961" y="209025"/>
                    <a:pt x="452991" y="234456"/>
                    <a:pt x="411984" y="266804"/>
                  </a:cubicBezTo>
                  <a:cubicBezTo>
                    <a:pt x="406640" y="271018"/>
                    <a:pt x="401337" y="275172"/>
                    <a:pt x="396074" y="279455"/>
                  </a:cubicBezTo>
                  <a:cubicBezTo>
                    <a:pt x="392917" y="281997"/>
                    <a:pt x="389516" y="284790"/>
                    <a:pt x="386400" y="287494"/>
                  </a:cubicBezTo>
                  <a:cubicBezTo>
                    <a:pt x="374336" y="297983"/>
                    <a:pt x="354865" y="315390"/>
                    <a:pt x="361220" y="333485"/>
                  </a:cubicBezTo>
                  <a:cubicBezTo>
                    <a:pt x="361544" y="334400"/>
                    <a:pt x="360977" y="335238"/>
                    <a:pt x="361099" y="336165"/>
                  </a:cubicBezTo>
                  <a:cubicBezTo>
                    <a:pt x="381785" y="383573"/>
                    <a:pt x="400973" y="431579"/>
                    <a:pt x="420485" y="479505"/>
                  </a:cubicBezTo>
                  <a:cubicBezTo>
                    <a:pt x="425666" y="476287"/>
                    <a:pt x="431212" y="473425"/>
                    <a:pt x="436272" y="470870"/>
                  </a:cubicBezTo>
                  <a:cubicBezTo>
                    <a:pt x="462018" y="457880"/>
                    <a:pt x="489424" y="448023"/>
                    <a:pt x="516911" y="439465"/>
                  </a:cubicBezTo>
                  <a:cubicBezTo>
                    <a:pt x="556866" y="427045"/>
                    <a:pt x="597833" y="417718"/>
                    <a:pt x="639286" y="412075"/>
                  </a:cubicBezTo>
                  <a:cubicBezTo>
                    <a:pt x="655802" y="409825"/>
                    <a:pt x="672440" y="408124"/>
                    <a:pt x="689159" y="407315"/>
                  </a:cubicBezTo>
                  <a:cubicBezTo>
                    <a:pt x="705837" y="406501"/>
                    <a:pt x="722475" y="406550"/>
                    <a:pt x="739153" y="407610"/>
                  </a:cubicBezTo>
                  <a:cubicBezTo>
                    <a:pt x="787811" y="410703"/>
                    <a:pt x="836551" y="423009"/>
                    <a:pt x="875332" y="453755"/>
                  </a:cubicBezTo>
                  <a:cubicBezTo>
                    <a:pt x="881404" y="458556"/>
                    <a:pt x="882376" y="467353"/>
                    <a:pt x="877558" y="473400"/>
                  </a:cubicBezTo>
                  <a:cubicBezTo>
                    <a:pt x="872781" y="479448"/>
                    <a:pt x="863997" y="480436"/>
                    <a:pt x="857925" y="475635"/>
                  </a:cubicBezTo>
                  <a:cubicBezTo>
                    <a:pt x="823678" y="448371"/>
                    <a:pt x="780282" y="438202"/>
                    <a:pt x="737372" y="435295"/>
                  </a:cubicBezTo>
                  <a:cubicBezTo>
                    <a:pt x="701829" y="432891"/>
                    <a:pt x="666125" y="435429"/>
                    <a:pt x="630947" y="440655"/>
                  </a:cubicBezTo>
                  <a:cubicBezTo>
                    <a:pt x="595040" y="445987"/>
                    <a:pt x="559498" y="454224"/>
                    <a:pt x="524805" y="464916"/>
                  </a:cubicBezTo>
                  <a:cubicBezTo>
                    <a:pt x="499707" y="472660"/>
                    <a:pt x="474770" y="481505"/>
                    <a:pt x="451129" y="493050"/>
                  </a:cubicBezTo>
                  <a:cubicBezTo>
                    <a:pt x="444692" y="496187"/>
                    <a:pt x="438175" y="499628"/>
                    <a:pt x="432224" y="503616"/>
                  </a:cubicBezTo>
                  <a:cubicBezTo>
                    <a:pt x="431819" y="503903"/>
                    <a:pt x="431374" y="504348"/>
                    <a:pt x="430888" y="504660"/>
                  </a:cubicBezTo>
                  <a:cubicBezTo>
                    <a:pt x="431455" y="506057"/>
                    <a:pt x="432103" y="507429"/>
                    <a:pt x="432669" y="508826"/>
                  </a:cubicBezTo>
                  <a:cubicBezTo>
                    <a:pt x="442709" y="533377"/>
                    <a:pt x="452505" y="558233"/>
                    <a:pt x="463192" y="582506"/>
                  </a:cubicBezTo>
                  <a:cubicBezTo>
                    <a:pt x="467038" y="591254"/>
                    <a:pt x="471410" y="599779"/>
                    <a:pt x="475539" y="608401"/>
                  </a:cubicBezTo>
                  <a:cubicBezTo>
                    <a:pt x="494565" y="602892"/>
                    <a:pt x="514239" y="599127"/>
                    <a:pt x="533751" y="596795"/>
                  </a:cubicBezTo>
                  <a:cubicBezTo>
                    <a:pt x="555247" y="594221"/>
                    <a:pt x="576864" y="593314"/>
                    <a:pt x="598480" y="593816"/>
                  </a:cubicBezTo>
                  <a:cubicBezTo>
                    <a:pt x="663413" y="595326"/>
                    <a:pt x="728142" y="609842"/>
                    <a:pt x="788581" y="632816"/>
                  </a:cubicBezTo>
                  <a:cubicBezTo>
                    <a:pt x="813112" y="642151"/>
                    <a:pt x="837280" y="652906"/>
                    <a:pt x="860151" y="665856"/>
                  </a:cubicBezTo>
                  <a:cubicBezTo>
                    <a:pt x="872336" y="672742"/>
                    <a:pt x="885250" y="680061"/>
                    <a:pt x="895006" y="690267"/>
                  </a:cubicBezTo>
                  <a:cubicBezTo>
                    <a:pt x="900309" y="695865"/>
                    <a:pt x="899985" y="704743"/>
                    <a:pt x="894399" y="710066"/>
                  </a:cubicBezTo>
                  <a:cubicBezTo>
                    <a:pt x="888812" y="715385"/>
                    <a:pt x="879906" y="715215"/>
                    <a:pt x="874603" y="709617"/>
                  </a:cubicBezTo>
                  <a:cubicBezTo>
                    <a:pt x="869260" y="703982"/>
                    <a:pt x="862378" y="699808"/>
                    <a:pt x="855861" y="695776"/>
                  </a:cubicBezTo>
                  <a:cubicBezTo>
                    <a:pt x="847319" y="690501"/>
                    <a:pt x="838453" y="685700"/>
                    <a:pt x="829507" y="681187"/>
                  </a:cubicBezTo>
                  <a:cubicBezTo>
                    <a:pt x="797567" y="665095"/>
                    <a:pt x="763968" y="652332"/>
                    <a:pt x="729640" y="642491"/>
                  </a:cubicBezTo>
                  <a:cubicBezTo>
                    <a:pt x="660174" y="622590"/>
                    <a:pt x="585891" y="614445"/>
                    <a:pt x="514401" y="627306"/>
                  </a:cubicBezTo>
                  <a:cubicBezTo>
                    <a:pt x="505293" y="628946"/>
                    <a:pt x="496387" y="630953"/>
                    <a:pt x="487603" y="633261"/>
                  </a:cubicBezTo>
                  <a:cubicBezTo>
                    <a:pt x="497561" y="652935"/>
                    <a:pt x="507762" y="672455"/>
                    <a:pt x="518125" y="691906"/>
                  </a:cubicBezTo>
                  <a:cubicBezTo>
                    <a:pt x="546381" y="744977"/>
                    <a:pt x="575649" y="797526"/>
                    <a:pt x="605767" y="849532"/>
                  </a:cubicBezTo>
                  <a:cubicBezTo>
                    <a:pt x="627789" y="887499"/>
                    <a:pt x="650378" y="925285"/>
                    <a:pt x="674100" y="962207"/>
                  </a:cubicBezTo>
                  <a:cubicBezTo>
                    <a:pt x="689118" y="985545"/>
                    <a:pt x="704218" y="1009251"/>
                    <a:pt x="722475" y="1030228"/>
                  </a:cubicBezTo>
                  <a:cubicBezTo>
                    <a:pt x="727292" y="1035746"/>
                    <a:pt x="726806" y="1044186"/>
                    <a:pt x="721301" y="1048983"/>
                  </a:cubicBezTo>
                  <a:cubicBezTo>
                    <a:pt x="715755" y="1053784"/>
                    <a:pt x="707335" y="1053161"/>
                    <a:pt x="702518" y="1047643"/>
                  </a:cubicBezTo>
                  <a:cubicBezTo>
                    <a:pt x="682236" y="1024294"/>
                    <a:pt x="665437" y="997754"/>
                    <a:pt x="648799" y="971733"/>
                  </a:cubicBezTo>
                  <a:cubicBezTo>
                    <a:pt x="625967" y="935980"/>
                    <a:pt x="604188" y="899607"/>
                    <a:pt x="582855" y="862927"/>
                  </a:cubicBezTo>
                  <a:cubicBezTo>
                    <a:pt x="551482" y="808925"/>
                    <a:pt x="521000" y="754320"/>
                    <a:pt x="491610" y="699201"/>
                  </a:cubicBezTo>
                  <a:cubicBezTo>
                    <a:pt x="481490" y="680199"/>
                    <a:pt x="471329" y="661136"/>
                    <a:pt x="461573" y="641891"/>
                  </a:cubicBezTo>
                  <a:cubicBezTo>
                    <a:pt x="447607" y="647478"/>
                    <a:pt x="434289" y="654461"/>
                    <a:pt x="421982" y="664221"/>
                  </a:cubicBezTo>
                  <a:cubicBezTo>
                    <a:pt x="392229" y="687753"/>
                    <a:pt x="371381" y="720794"/>
                    <a:pt x="357941" y="755907"/>
                  </a:cubicBezTo>
                  <a:cubicBezTo>
                    <a:pt x="347740" y="782600"/>
                    <a:pt x="341546" y="810824"/>
                    <a:pt x="338915" y="839262"/>
                  </a:cubicBezTo>
                  <a:cubicBezTo>
                    <a:pt x="335879" y="872125"/>
                    <a:pt x="337701" y="905384"/>
                    <a:pt x="346039" y="937352"/>
                  </a:cubicBezTo>
                  <a:cubicBezTo>
                    <a:pt x="347902" y="944424"/>
                    <a:pt x="343773" y="951577"/>
                    <a:pt x="336689" y="953427"/>
                  </a:cubicBezTo>
                  <a:cubicBezTo>
                    <a:pt x="329604" y="955273"/>
                    <a:pt x="322317" y="951124"/>
                    <a:pt x="320456" y="944048"/>
                  </a:cubicBezTo>
                  <a:cubicBezTo>
                    <a:pt x="302361" y="874853"/>
                    <a:pt x="310416" y="795846"/>
                    <a:pt x="339644" y="730756"/>
                  </a:cubicBezTo>
                  <a:cubicBezTo>
                    <a:pt x="355877" y="694638"/>
                    <a:pt x="379680" y="661399"/>
                    <a:pt x="411984" y="638021"/>
                  </a:cubicBezTo>
                  <a:cubicBezTo>
                    <a:pt x="423764" y="629508"/>
                    <a:pt x="436677" y="623169"/>
                    <a:pt x="449955" y="617631"/>
                  </a:cubicBezTo>
                  <a:cubicBezTo>
                    <a:pt x="445664" y="608665"/>
                    <a:pt x="441130" y="599803"/>
                    <a:pt x="437163" y="590691"/>
                  </a:cubicBezTo>
                  <a:cubicBezTo>
                    <a:pt x="423319" y="558816"/>
                    <a:pt x="410405" y="526544"/>
                    <a:pt x="397248" y="494390"/>
                  </a:cubicBezTo>
                  <a:cubicBezTo>
                    <a:pt x="393443" y="485047"/>
                    <a:pt x="389476" y="475748"/>
                    <a:pt x="385630" y="466405"/>
                  </a:cubicBezTo>
                  <a:cubicBezTo>
                    <a:pt x="361018" y="482788"/>
                    <a:pt x="336567" y="499628"/>
                    <a:pt x="313007" y="517460"/>
                  </a:cubicBezTo>
                  <a:cubicBezTo>
                    <a:pt x="291349" y="533831"/>
                    <a:pt x="269287" y="550469"/>
                    <a:pt x="250787" y="570446"/>
                  </a:cubicBezTo>
                  <a:cubicBezTo>
                    <a:pt x="230668" y="592156"/>
                    <a:pt x="214395" y="617356"/>
                    <a:pt x="200469" y="643381"/>
                  </a:cubicBezTo>
                  <a:cubicBezTo>
                    <a:pt x="177800" y="685814"/>
                    <a:pt x="161323" y="731153"/>
                    <a:pt x="148693" y="777492"/>
                  </a:cubicBezTo>
                  <a:cubicBezTo>
                    <a:pt x="146750" y="784543"/>
                    <a:pt x="139505" y="788794"/>
                    <a:pt x="132460" y="786867"/>
                  </a:cubicBezTo>
                  <a:cubicBezTo>
                    <a:pt x="125417" y="784944"/>
                    <a:pt x="121166" y="777548"/>
                    <a:pt x="123069" y="770496"/>
                  </a:cubicBezTo>
                  <a:cubicBezTo>
                    <a:pt x="135213" y="725939"/>
                    <a:pt x="150961" y="682518"/>
                    <a:pt x="171606" y="641151"/>
                  </a:cubicBezTo>
                  <a:cubicBezTo>
                    <a:pt x="187515" y="609239"/>
                    <a:pt x="206379" y="578231"/>
                    <a:pt x="230547" y="551841"/>
                  </a:cubicBezTo>
                  <a:cubicBezTo>
                    <a:pt x="250059" y="530540"/>
                    <a:pt x="273295" y="512708"/>
                    <a:pt x="296207" y="495281"/>
                  </a:cubicBezTo>
                  <a:cubicBezTo>
                    <a:pt x="321670" y="475902"/>
                    <a:pt x="348023" y="457548"/>
                    <a:pt x="374782" y="439910"/>
                  </a:cubicBezTo>
                  <a:cubicBezTo>
                    <a:pt x="357820" y="398712"/>
                    <a:pt x="340129" y="357851"/>
                    <a:pt x="321791" y="317264"/>
                  </a:cubicBezTo>
                  <a:cubicBezTo>
                    <a:pt x="230223" y="292502"/>
                    <a:pt x="116592" y="309350"/>
                    <a:pt x="52672" y="384690"/>
                  </a:cubicBezTo>
                  <a:cubicBezTo>
                    <a:pt x="41459" y="397895"/>
                    <a:pt x="32634" y="412444"/>
                    <a:pt x="25145" y="428005"/>
                  </a:cubicBezTo>
                  <a:cubicBezTo>
                    <a:pt x="21947" y="434587"/>
                    <a:pt x="14013" y="437433"/>
                    <a:pt x="7414" y="434255"/>
                  </a:cubicBezTo>
                  <a:cubicBezTo>
                    <a:pt x="856" y="431077"/>
                    <a:pt x="-1856" y="423127"/>
                    <a:pt x="1342" y="416540"/>
                  </a:cubicBezTo>
                  <a:cubicBezTo>
                    <a:pt x="9802" y="398963"/>
                    <a:pt x="19801" y="382520"/>
                    <a:pt x="32431" y="367570"/>
                  </a:cubicBezTo>
                  <a:cubicBezTo>
                    <a:pt x="86069" y="304011"/>
                    <a:pt x="170068" y="276528"/>
                    <a:pt x="252123" y="278860"/>
                  </a:cubicBezTo>
                  <a:cubicBezTo>
                    <a:pt x="270866" y="279394"/>
                    <a:pt x="289366" y="281989"/>
                    <a:pt x="307502" y="285559"/>
                  </a:cubicBezTo>
                  <a:cubicBezTo>
                    <a:pt x="305032" y="280297"/>
                    <a:pt x="302887" y="274872"/>
                    <a:pt x="300377" y="269634"/>
                  </a:cubicBezTo>
                  <a:cubicBezTo>
                    <a:pt x="273781" y="214458"/>
                    <a:pt x="244310" y="160650"/>
                    <a:pt x="210589" y="109474"/>
                  </a:cubicBezTo>
                  <a:cubicBezTo>
                    <a:pt x="190875" y="79514"/>
                    <a:pt x="169622" y="50732"/>
                    <a:pt x="147034" y="22848"/>
                  </a:cubicBezTo>
                  <a:cubicBezTo>
                    <a:pt x="142176" y="16841"/>
                    <a:pt x="143107" y="8056"/>
                    <a:pt x="149139" y="3199"/>
                  </a:cubicBezTo>
                  <a:cubicBezTo>
                    <a:pt x="152135" y="774"/>
                    <a:pt x="155859" y="-303"/>
                    <a:pt x="159380" y="73"/>
                  </a:cubicBezTo>
                  <a:close/>
                </a:path>
              </a:pathLst>
            </a:custGeom>
            <a:solidFill>
              <a:srgbClr val="23682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384" name="Google Shape;202;p3"/>
          <p:cNvGrpSpPr/>
          <p:nvPr/>
        </p:nvGrpSpPr>
        <p:grpSpPr>
          <a:xfrm>
            <a:off x="9124200" y="-130320"/>
            <a:ext cx="1260720" cy="1138320"/>
            <a:chOff x="9124200" y="-130320"/>
            <a:chExt cx="1260720" cy="1138320"/>
          </a:xfrm>
        </p:grpSpPr>
        <p:sp>
          <p:nvSpPr>
            <p:cNvPr id="385" name="Google Shape;203;p3"/>
            <p:cNvSpPr/>
            <p:nvPr/>
          </p:nvSpPr>
          <p:spPr>
            <a:xfrm>
              <a:off x="9124200" y="-130320"/>
              <a:ext cx="1260720" cy="1138320"/>
            </a:xfrm>
            <a:custGeom>
              <a:avLst/>
              <a:gdLst>
                <a:gd name="textAreaLeft" fmla="*/ 0 w 1260720"/>
                <a:gd name="textAreaRight" fmla="*/ 1261080 w 1260720"/>
                <a:gd name="textAreaTop" fmla="*/ 0 h 1138320"/>
                <a:gd name="textAreaBottom" fmla="*/ 1138680 h 1138320"/>
              </a:gdLst>
              <a:ahLst/>
              <a:rect l="textAreaLeft" t="textAreaTop" r="textAreaRight" b="textAreaBottom"/>
              <a:pathLst>
                <a:path w="1166953" h="1053710">
                  <a:moveTo>
                    <a:pt x="739714" y="18782"/>
                  </a:moveTo>
                  <a:cubicBezTo>
                    <a:pt x="563661" y="-49578"/>
                    <a:pt x="438210" y="90657"/>
                    <a:pt x="438169" y="90650"/>
                  </a:cubicBezTo>
                  <a:cubicBezTo>
                    <a:pt x="438169" y="90650"/>
                    <a:pt x="515488" y="122449"/>
                    <a:pt x="583537" y="167102"/>
                  </a:cubicBezTo>
                  <a:cubicBezTo>
                    <a:pt x="647254" y="208877"/>
                    <a:pt x="694334" y="334683"/>
                    <a:pt x="671300" y="353450"/>
                  </a:cubicBezTo>
                  <a:cubicBezTo>
                    <a:pt x="632722" y="384937"/>
                    <a:pt x="555200" y="175785"/>
                    <a:pt x="439990" y="144676"/>
                  </a:cubicBezTo>
                  <a:cubicBezTo>
                    <a:pt x="257461" y="95387"/>
                    <a:pt x="148485" y="312329"/>
                    <a:pt x="148485" y="312329"/>
                  </a:cubicBezTo>
                  <a:cubicBezTo>
                    <a:pt x="148485" y="312329"/>
                    <a:pt x="230581" y="322533"/>
                    <a:pt x="302597" y="357442"/>
                  </a:cubicBezTo>
                  <a:cubicBezTo>
                    <a:pt x="376759" y="393389"/>
                    <a:pt x="440800" y="454438"/>
                    <a:pt x="430194" y="479381"/>
                  </a:cubicBezTo>
                  <a:cubicBezTo>
                    <a:pt x="421045" y="500955"/>
                    <a:pt x="323566" y="457768"/>
                    <a:pt x="230703" y="423205"/>
                  </a:cubicBezTo>
                  <a:cubicBezTo>
                    <a:pt x="155853" y="395355"/>
                    <a:pt x="84039" y="373211"/>
                    <a:pt x="63879" y="394904"/>
                  </a:cubicBezTo>
                  <a:cubicBezTo>
                    <a:pt x="-3482" y="467461"/>
                    <a:pt x="18823" y="685666"/>
                    <a:pt x="18823" y="685674"/>
                  </a:cubicBezTo>
                  <a:cubicBezTo>
                    <a:pt x="18823" y="685674"/>
                    <a:pt x="290655" y="563721"/>
                    <a:pt x="285069" y="635300"/>
                  </a:cubicBezTo>
                  <a:cubicBezTo>
                    <a:pt x="280980" y="687269"/>
                    <a:pt x="124358" y="595130"/>
                    <a:pt x="90678" y="806859"/>
                  </a:cubicBezTo>
                  <a:cubicBezTo>
                    <a:pt x="77683" y="888409"/>
                    <a:pt x="0" y="998202"/>
                    <a:pt x="0" y="998210"/>
                  </a:cubicBezTo>
                  <a:cubicBezTo>
                    <a:pt x="0" y="998210"/>
                    <a:pt x="127313" y="963056"/>
                    <a:pt x="220299" y="961348"/>
                  </a:cubicBezTo>
                  <a:cubicBezTo>
                    <a:pt x="295229" y="959971"/>
                    <a:pt x="380200" y="997113"/>
                    <a:pt x="400400" y="965902"/>
                  </a:cubicBezTo>
                  <a:cubicBezTo>
                    <a:pt x="424567" y="928546"/>
                    <a:pt x="433109" y="798953"/>
                    <a:pt x="469623" y="807778"/>
                  </a:cubicBezTo>
                  <a:cubicBezTo>
                    <a:pt x="487434" y="812093"/>
                    <a:pt x="478691" y="860120"/>
                    <a:pt x="457317" y="909629"/>
                  </a:cubicBezTo>
                  <a:cubicBezTo>
                    <a:pt x="434890" y="961449"/>
                    <a:pt x="399631" y="1015046"/>
                    <a:pt x="419790" y="1030980"/>
                  </a:cubicBezTo>
                  <a:cubicBezTo>
                    <a:pt x="459138" y="1062138"/>
                    <a:pt x="573538" y="1062081"/>
                    <a:pt x="640008" y="1025733"/>
                  </a:cubicBezTo>
                  <a:cubicBezTo>
                    <a:pt x="706438" y="989381"/>
                    <a:pt x="691055" y="952539"/>
                    <a:pt x="685509" y="885648"/>
                  </a:cubicBezTo>
                  <a:cubicBezTo>
                    <a:pt x="678142" y="795812"/>
                    <a:pt x="631912" y="700276"/>
                    <a:pt x="654744" y="693232"/>
                  </a:cubicBezTo>
                  <a:cubicBezTo>
                    <a:pt x="679194" y="685699"/>
                    <a:pt x="732103" y="783178"/>
                    <a:pt x="747284" y="877750"/>
                  </a:cubicBezTo>
                  <a:cubicBezTo>
                    <a:pt x="756837" y="937330"/>
                    <a:pt x="726112" y="1006845"/>
                    <a:pt x="743559" y="1013257"/>
                  </a:cubicBezTo>
                  <a:cubicBezTo>
                    <a:pt x="788656" y="1029830"/>
                    <a:pt x="967056" y="956676"/>
                    <a:pt x="984018" y="831484"/>
                  </a:cubicBezTo>
                  <a:cubicBezTo>
                    <a:pt x="1000292" y="711170"/>
                    <a:pt x="811082" y="524506"/>
                    <a:pt x="830999" y="508733"/>
                  </a:cubicBezTo>
                  <a:cubicBezTo>
                    <a:pt x="871480" y="476600"/>
                    <a:pt x="940177" y="547168"/>
                    <a:pt x="983897" y="632413"/>
                  </a:cubicBezTo>
                  <a:cubicBezTo>
                    <a:pt x="1022839" y="708389"/>
                    <a:pt x="1039275" y="798577"/>
                    <a:pt x="1039316" y="798589"/>
                  </a:cubicBezTo>
                  <a:cubicBezTo>
                    <a:pt x="1039316" y="798589"/>
                    <a:pt x="1188732" y="656819"/>
                    <a:pt x="1164241" y="536756"/>
                  </a:cubicBezTo>
                  <a:cubicBezTo>
                    <a:pt x="1139709" y="416691"/>
                    <a:pt x="868484" y="318867"/>
                    <a:pt x="868484" y="318867"/>
                  </a:cubicBezTo>
                  <a:cubicBezTo>
                    <a:pt x="868484" y="318867"/>
                    <a:pt x="915726" y="87142"/>
                    <a:pt x="739714" y="18782"/>
                  </a:cubicBezTo>
                  <a:close/>
                  <a:moveTo>
                    <a:pt x="783879" y="201704"/>
                  </a:moveTo>
                  <a:cubicBezTo>
                    <a:pt x="813713" y="201149"/>
                    <a:pt x="827842" y="316455"/>
                    <a:pt x="812742" y="317232"/>
                  </a:cubicBezTo>
                  <a:cubicBezTo>
                    <a:pt x="797521" y="318003"/>
                    <a:pt x="744571" y="202448"/>
                    <a:pt x="783879" y="201704"/>
                  </a:cubicBezTo>
                  <a:close/>
                  <a:moveTo>
                    <a:pt x="563337" y="328705"/>
                  </a:moveTo>
                  <a:cubicBezTo>
                    <a:pt x="608311" y="345076"/>
                    <a:pt x="681583" y="413155"/>
                    <a:pt x="649764" y="442552"/>
                  </a:cubicBezTo>
                  <a:cubicBezTo>
                    <a:pt x="636365" y="454960"/>
                    <a:pt x="612967" y="423568"/>
                    <a:pt x="584347" y="396138"/>
                  </a:cubicBezTo>
                  <a:cubicBezTo>
                    <a:pt x="558074" y="370956"/>
                    <a:pt x="525527" y="350756"/>
                    <a:pt x="532693" y="332862"/>
                  </a:cubicBezTo>
                  <a:cubicBezTo>
                    <a:pt x="536457" y="323512"/>
                    <a:pt x="548318" y="323244"/>
                    <a:pt x="563337" y="328705"/>
                  </a:cubicBezTo>
                  <a:close/>
                  <a:moveTo>
                    <a:pt x="628309" y="590831"/>
                  </a:moveTo>
                  <a:cubicBezTo>
                    <a:pt x="658144" y="602655"/>
                    <a:pt x="689233" y="670198"/>
                    <a:pt x="623371" y="684634"/>
                  </a:cubicBezTo>
                  <a:cubicBezTo>
                    <a:pt x="595114" y="690824"/>
                    <a:pt x="613817" y="659256"/>
                    <a:pt x="617299" y="631239"/>
                  </a:cubicBezTo>
                  <a:cubicBezTo>
                    <a:pt x="619849" y="610760"/>
                    <a:pt x="601066" y="593037"/>
                    <a:pt x="615881" y="589621"/>
                  </a:cubicBezTo>
                  <a:cubicBezTo>
                    <a:pt x="619808" y="588718"/>
                    <a:pt x="624018" y="589143"/>
                    <a:pt x="628309" y="590831"/>
                  </a:cubicBezTo>
                  <a:close/>
                  <a:moveTo>
                    <a:pt x="424891" y="670093"/>
                  </a:moveTo>
                  <a:cubicBezTo>
                    <a:pt x="426429" y="671364"/>
                    <a:pt x="426591" y="672862"/>
                    <a:pt x="424932" y="674429"/>
                  </a:cubicBezTo>
                  <a:cubicBezTo>
                    <a:pt x="410601" y="687812"/>
                    <a:pt x="345224" y="724735"/>
                    <a:pt x="338018" y="682634"/>
                  </a:cubicBezTo>
                  <a:cubicBezTo>
                    <a:pt x="334294" y="660783"/>
                    <a:pt x="413961" y="661208"/>
                    <a:pt x="424891" y="670093"/>
                  </a:cubicBezTo>
                  <a:close/>
                  <a:moveTo>
                    <a:pt x="458126" y="728232"/>
                  </a:moveTo>
                  <a:cubicBezTo>
                    <a:pt x="492171" y="750028"/>
                    <a:pt x="390037" y="887012"/>
                    <a:pt x="357287" y="872621"/>
                  </a:cubicBezTo>
                  <a:cubicBezTo>
                    <a:pt x="328829" y="860112"/>
                    <a:pt x="353482" y="821137"/>
                    <a:pt x="381333" y="783554"/>
                  </a:cubicBezTo>
                  <a:cubicBezTo>
                    <a:pt x="407443" y="748323"/>
                    <a:pt x="435173" y="713554"/>
                    <a:pt x="458126" y="728232"/>
                  </a:cubicBezTo>
                  <a:close/>
                  <a:moveTo>
                    <a:pt x="257461" y="707688"/>
                  </a:moveTo>
                  <a:cubicBezTo>
                    <a:pt x="270333" y="712133"/>
                    <a:pt x="278592" y="719270"/>
                    <a:pt x="277134" y="728500"/>
                  </a:cubicBezTo>
                  <a:cubicBezTo>
                    <a:pt x="271386" y="765414"/>
                    <a:pt x="244506" y="739466"/>
                    <a:pt x="217506" y="741300"/>
                  </a:cubicBezTo>
                  <a:cubicBezTo>
                    <a:pt x="190707" y="743121"/>
                    <a:pt x="163746" y="766851"/>
                    <a:pt x="155529" y="746044"/>
                  </a:cubicBezTo>
                  <a:cubicBezTo>
                    <a:pt x="138972" y="704154"/>
                    <a:pt x="218922" y="694350"/>
                    <a:pt x="257461" y="707688"/>
                  </a:cubicBezTo>
                  <a:close/>
                </a:path>
              </a:pathLst>
            </a:custGeom>
            <a:solidFill>
              <a:srgbClr val="3d8138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86" name="Google Shape;204;p3"/>
            <p:cNvSpPr/>
            <p:nvPr/>
          </p:nvSpPr>
          <p:spPr>
            <a:xfrm>
              <a:off x="9191160" y="-54000"/>
              <a:ext cx="1157400" cy="1028880"/>
            </a:xfrm>
            <a:custGeom>
              <a:avLst/>
              <a:gdLst>
                <a:gd name="textAreaLeft" fmla="*/ 0 w 1157400"/>
                <a:gd name="textAreaRight" fmla="*/ 1157760 w 1157400"/>
                <a:gd name="textAreaTop" fmla="*/ 0 h 1028880"/>
                <a:gd name="textAreaBottom" fmla="*/ 1029240 h 1028880"/>
              </a:gdLst>
              <a:ahLst/>
              <a:rect l="textAreaLeft" t="textAreaTop" r="textAreaRight" b="textAreaBottom"/>
              <a:pathLst>
                <a:path w="1071370" h="952366">
                  <a:moveTo>
                    <a:pt x="1060731" y="67944"/>
                  </a:moveTo>
                  <a:cubicBezTo>
                    <a:pt x="1056966" y="66726"/>
                    <a:pt x="1052715" y="67048"/>
                    <a:pt x="1048910" y="68984"/>
                  </a:cubicBezTo>
                  <a:cubicBezTo>
                    <a:pt x="999482" y="94235"/>
                    <a:pt x="951755" y="122445"/>
                    <a:pt x="906052" y="154005"/>
                  </a:cubicBezTo>
                  <a:cubicBezTo>
                    <a:pt x="848609" y="193644"/>
                    <a:pt x="794931" y="238193"/>
                    <a:pt x="742629" y="284344"/>
                  </a:cubicBezTo>
                  <a:cubicBezTo>
                    <a:pt x="739957" y="265492"/>
                    <a:pt x="731254" y="246272"/>
                    <a:pt x="722996" y="229936"/>
                  </a:cubicBezTo>
                  <a:cubicBezTo>
                    <a:pt x="720445" y="224850"/>
                    <a:pt x="717814" y="219833"/>
                    <a:pt x="715183" y="214772"/>
                  </a:cubicBezTo>
                  <a:cubicBezTo>
                    <a:pt x="686036" y="158388"/>
                    <a:pt x="647053" y="106288"/>
                    <a:pt x="599447" y="64148"/>
                  </a:cubicBezTo>
                  <a:cubicBezTo>
                    <a:pt x="576170" y="43537"/>
                    <a:pt x="550829" y="25434"/>
                    <a:pt x="522816" y="12204"/>
                  </a:cubicBezTo>
                  <a:cubicBezTo>
                    <a:pt x="513505" y="7793"/>
                    <a:pt x="503871" y="4026"/>
                    <a:pt x="493953" y="772"/>
                  </a:cubicBezTo>
                  <a:cubicBezTo>
                    <a:pt x="485856" y="-1877"/>
                    <a:pt x="477113" y="2508"/>
                    <a:pt x="474441" y="10608"/>
                  </a:cubicBezTo>
                  <a:cubicBezTo>
                    <a:pt x="471809" y="18707"/>
                    <a:pt x="476181" y="27444"/>
                    <a:pt x="484277" y="30092"/>
                  </a:cubicBezTo>
                  <a:cubicBezTo>
                    <a:pt x="519942" y="41703"/>
                    <a:pt x="551274" y="62610"/>
                    <a:pt x="579328" y="87172"/>
                  </a:cubicBezTo>
                  <a:cubicBezTo>
                    <a:pt x="622683" y="125155"/>
                    <a:pt x="659561" y="172311"/>
                    <a:pt x="686401" y="223332"/>
                  </a:cubicBezTo>
                  <a:cubicBezTo>
                    <a:pt x="689882" y="229980"/>
                    <a:pt x="693363" y="236542"/>
                    <a:pt x="696764" y="243234"/>
                  </a:cubicBezTo>
                  <a:cubicBezTo>
                    <a:pt x="698788" y="247207"/>
                    <a:pt x="700974" y="251553"/>
                    <a:pt x="702917" y="255678"/>
                  </a:cubicBezTo>
                  <a:cubicBezTo>
                    <a:pt x="710325" y="271662"/>
                    <a:pt x="722145" y="297955"/>
                    <a:pt x="707613" y="313325"/>
                  </a:cubicBezTo>
                  <a:cubicBezTo>
                    <a:pt x="706884" y="314102"/>
                    <a:pt x="707046" y="315202"/>
                    <a:pt x="706560" y="316091"/>
                  </a:cubicBezTo>
                  <a:cubicBezTo>
                    <a:pt x="664419" y="354575"/>
                    <a:pt x="623493" y="394331"/>
                    <a:pt x="582323" y="433878"/>
                  </a:cubicBezTo>
                  <a:cubicBezTo>
                    <a:pt x="578558" y="428305"/>
                    <a:pt x="574268" y="422936"/>
                    <a:pt x="570300" y="418093"/>
                  </a:cubicBezTo>
                  <a:cubicBezTo>
                    <a:pt x="550181" y="393436"/>
                    <a:pt x="526985" y="371194"/>
                    <a:pt x="503101" y="350218"/>
                  </a:cubicBezTo>
                  <a:cubicBezTo>
                    <a:pt x="468450" y="319774"/>
                    <a:pt x="431328" y="291968"/>
                    <a:pt x="392102" y="267678"/>
                  </a:cubicBezTo>
                  <a:cubicBezTo>
                    <a:pt x="376435" y="257983"/>
                    <a:pt x="360445" y="248805"/>
                    <a:pt x="343970" y="240488"/>
                  </a:cubicBezTo>
                  <a:cubicBezTo>
                    <a:pt x="327534" y="232177"/>
                    <a:pt x="310734" y="224754"/>
                    <a:pt x="293449" y="218332"/>
                  </a:cubicBezTo>
                  <a:cubicBezTo>
                    <a:pt x="243009" y="199596"/>
                    <a:pt x="188360" y="190114"/>
                    <a:pt x="135491" y="203678"/>
                  </a:cubicBezTo>
                  <a:cubicBezTo>
                    <a:pt x="127233" y="205802"/>
                    <a:pt x="122254" y="214218"/>
                    <a:pt x="124400" y="222476"/>
                  </a:cubicBezTo>
                  <a:cubicBezTo>
                    <a:pt x="126545" y="230728"/>
                    <a:pt x="134965" y="235673"/>
                    <a:pt x="143223" y="233549"/>
                  </a:cubicBezTo>
                  <a:cubicBezTo>
                    <a:pt x="189979" y="221454"/>
                    <a:pt x="238273" y="230690"/>
                    <a:pt x="282803" y="247034"/>
                  </a:cubicBezTo>
                  <a:cubicBezTo>
                    <a:pt x="319722" y="260568"/>
                    <a:pt x="354576" y="279161"/>
                    <a:pt x="387689" y="300222"/>
                  </a:cubicBezTo>
                  <a:cubicBezTo>
                    <a:pt x="421451" y="321712"/>
                    <a:pt x="453593" y="345982"/>
                    <a:pt x="483711" y="372326"/>
                  </a:cubicBezTo>
                  <a:cubicBezTo>
                    <a:pt x="505571" y="391407"/>
                    <a:pt x="526702" y="411510"/>
                    <a:pt x="545364" y="433760"/>
                  </a:cubicBezTo>
                  <a:cubicBezTo>
                    <a:pt x="550424" y="439809"/>
                    <a:pt x="555444" y="446209"/>
                    <a:pt x="559654" y="452900"/>
                  </a:cubicBezTo>
                  <a:cubicBezTo>
                    <a:pt x="559937" y="453378"/>
                    <a:pt x="560180" y="454022"/>
                    <a:pt x="560545" y="454552"/>
                  </a:cubicBezTo>
                  <a:cubicBezTo>
                    <a:pt x="559330" y="455706"/>
                    <a:pt x="558075" y="456803"/>
                    <a:pt x="556861" y="457948"/>
                  </a:cubicBezTo>
                  <a:cubicBezTo>
                    <a:pt x="535729" y="478185"/>
                    <a:pt x="514719" y="498838"/>
                    <a:pt x="493022" y="518500"/>
                  </a:cubicBezTo>
                  <a:cubicBezTo>
                    <a:pt x="485209" y="525584"/>
                    <a:pt x="476991" y="532223"/>
                    <a:pt x="468935" y="539052"/>
                  </a:cubicBezTo>
                  <a:cubicBezTo>
                    <a:pt x="452257" y="524953"/>
                    <a:pt x="434121" y="512327"/>
                    <a:pt x="415500" y="501219"/>
                  </a:cubicBezTo>
                  <a:cubicBezTo>
                    <a:pt x="394976" y="488969"/>
                    <a:pt x="373642" y="478355"/>
                    <a:pt x="351580" y="469145"/>
                  </a:cubicBezTo>
                  <a:cubicBezTo>
                    <a:pt x="285515" y="441523"/>
                    <a:pt x="213741" y="427079"/>
                    <a:pt x="142535" y="423098"/>
                  </a:cubicBezTo>
                  <a:cubicBezTo>
                    <a:pt x="113591" y="421480"/>
                    <a:pt x="84404" y="421477"/>
                    <a:pt x="55541" y="424251"/>
                  </a:cubicBezTo>
                  <a:cubicBezTo>
                    <a:pt x="40198" y="425728"/>
                    <a:pt x="23884" y="427303"/>
                    <a:pt x="9473" y="433213"/>
                  </a:cubicBezTo>
                  <a:cubicBezTo>
                    <a:pt x="1620" y="436463"/>
                    <a:pt x="-2064" y="445549"/>
                    <a:pt x="1174" y="453431"/>
                  </a:cubicBezTo>
                  <a:cubicBezTo>
                    <a:pt x="4454" y="461308"/>
                    <a:pt x="13481" y="465117"/>
                    <a:pt x="21334" y="461871"/>
                  </a:cubicBezTo>
                  <a:cubicBezTo>
                    <a:pt x="29228" y="458580"/>
                    <a:pt x="38053" y="457475"/>
                    <a:pt x="46473" y="456341"/>
                  </a:cubicBezTo>
                  <a:cubicBezTo>
                    <a:pt x="57403" y="454855"/>
                    <a:pt x="68495" y="453997"/>
                    <a:pt x="79546" y="453471"/>
                  </a:cubicBezTo>
                  <a:cubicBezTo>
                    <a:pt x="118934" y="451585"/>
                    <a:pt x="158565" y="453807"/>
                    <a:pt x="197589" y="459316"/>
                  </a:cubicBezTo>
                  <a:cubicBezTo>
                    <a:pt x="276487" y="470441"/>
                    <a:pt x="355021" y="495584"/>
                    <a:pt x="421329" y="540660"/>
                  </a:cubicBezTo>
                  <a:cubicBezTo>
                    <a:pt x="429749" y="546404"/>
                    <a:pt x="437805" y="552419"/>
                    <a:pt x="445618" y="558690"/>
                  </a:cubicBezTo>
                  <a:cubicBezTo>
                    <a:pt x="426754" y="574044"/>
                    <a:pt x="407728" y="589136"/>
                    <a:pt x="388540" y="604090"/>
                  </a:cubicBezTo>
                  <a:cubicBezTo>
                    <a:pt x="336278" y="644895"/>
                    <a:pt x="283167" y="684704"/>
                    <a:pt x="229408" y="723578"/>
                  </a:cubicBezTo>
                  <a:cubicBezTo>
                    <a:pt x="190182" y="751955"/>
                    <a:pt x="150469" y="779908"/>
                    <a:pt x="109988" y="806455"/>
                  </a:cubicBezTo>
                  <a:cubicBezTo>
                    <a:pt x="84364" y="823235"/>
                    <a:pt x="58496" y="840334"/>
                    <a:pt x="30685" y="853284"/>
                  </a:cubicBezTo>
                  <a:cubicBezTo>
                    <a:pt x="23358" y="856689"/>
                    <a:pt x="20079" y="865408"/>
                    <a:pt x="23480" y="872719"/>
                  </a:cubicBezTo>
                  <a:cubicBezTo>
                    <a:pt x="26880" y="880034"/>
                    <a:pt x="35664" y="883192"/>
                    <a:pt x="42951" y="879791"/>
                  </a:cubicBezTo>
                  <a:cubicBezTo>
                    <a:pt x="73919" y="865380"/>
                    <a:pt x="102782" y="846176"/>
                    <a:pt x="131200" y="827417"/>
                  </a:cubicBezTo>
                  <a:cubicBezTo>
                    <a:pt x="170265" y="801642"/>
                    <a:pt x="208560" y="774763"/>
                    <a:pt x="246491" y="747373"/>
                  </a:cubicBezTo>
                  <a:cubicBezTo>
                    <a:pt x="302395" y="707046"/>
                    <a:pt x="357612" y="665690"/>
                    <a:pt x="411978" y="623338"/>
                  </a:cubicBezTo>
                  <a:cubicBezTo>
                    <a:pt x="430721" y="608737"/>
                    <a:pt x="449504" y="594087"/>
                    <a:pt x="468004" y="579084"/>
                  </a:cubicBezTo>
                  <a:cubicBezTo>
                    <a:pt x="479582" y="590978"/>
                    <a:pt x="489864" y="603992"/>
                    <a:pt x="497879" y="619363"/>
                  </a:cubicBezTo>
                  <a:cubicBezTo>
                    <a:pt x="517270" y="656424"/>
                    <a:pt x="523423" y="699083"/>
                    <a:pt x="521237" y="740507"/>
                  </a:cubicBezTo>
                  <a:cubicBezTo>
                    <a:pt x="519537" y="771990"/>
                    <a:pt x="513100" y="803225"/>
                    <a:pt x="502980" y="833064"/>
                  </a:cubicBezTo>
                  <a:cubicBezTo>
                    <a:pt x="491281" y="867542"/>
                    <a:pt x="474522" y="900242"/>
                    <a:pt x="451731" y="928709"/>
                  </a:cubicBezTo>
                  <a:cubicBezTo>
                    <a:pt x="446711" y="935008"/>
                    <a:pt x="447683" y="944079"/>
                    <a:pt x="453998" y="949119"/>
                  </a:cubicBezTo>
                  <a:cubicBezTo>
                    <a:pt x="460272" y="954159"/>
                    <a:pt x="469502" y="953253"/>
                    <a:pt x="474522" y="946954"/>
                  </a:cubicBezTo>
                  <a:cubicBezTo>
                    <a:pt x="523828" y="885337"/>
                    <a:pt x="551193" y="802096"/>
                    <a:pt x="550950" y="723376"/>
                  </a:cubicBezTo>
                  <a:cubicBezTo>
                    <a:pt x="550829" y="679701"/>
                    <a:pt x="541761" y="635503"/>
                    <a:pt x="519699" y="597443"/>
                  </a:cubicBezTo>
                  <a:cubicBezTo>
                    <a:pt x="511683" y="583578"/>
                    <a:pt x="501482" y="571389"/>
                    <a:pt x="490593" y="559848"/>
                  </a:cubicBezTo>
                  <a:cubicBezTo>
                    <a:pt x="498972" y="552739"/>
                    <a:pt x="507514" y="545845"/>
                    <a:pt x="515610" y="538445"/>
                  </a:cubicBezTo>
                  <a:cubicBezTo>
                    <a:pt x="543866" y="512537"/>
                    <a:pt x="571353" y="485803"/>
                    <a:pt x="599042" y="459304"/>
                  </a:cubicBezTo>
                  <a:cubicBezTo>
                    <a:pt x="607098" y="451609"/>
                    <a:pt x="615235" y="444006"/>
                    <a:pt x="623331" y="436317"/>
                  </a:cubicBezTo>
                  <a:cubicBezTo>
                    <a:pt x="640778" y="463891"/>
                    <a:pt x="657821" y="491827"/>
                    <a:pt x="673608" y="520382"/>
                  </a:cubicBezTo>
                  <a:cubicBezTo>
                    <a:pt x="688060" y="546606"/>
                    <a:pt x="702796" y="573275"/>
                    <a:pt x="712511" y="601721"/>
                  </a:cubicBezTo>
                  <a:cubicBezTo>
                    <a:pt x="723036" y="632629"/>
                    <a:pt x="728096" y="665342"/>
                    <a:pt x="730444" y="697816"/>
                  </a:cubicBezTo>
                  <a:cubicBezTo>
                    <a:pt x="734249" y="750761"/>
                    <a:pt x="730485" y="803852"/>
                    <a:pt x="722429" y="856227"/>
                  </a:cubicBezTo>
                  <a:cubicBezTo>
                    <a:pt x="721214" y="864202"/>
                    <a:pt x="726598" y="871731"/>
                    <a:pt x="734573" y="872962"/>
                  </a:cubicBezTo>
                  <a:cubicBezTo>
                    <a:pt x="742548" y="874189"/>
                    <a:pt x="750159" y="868651"/>
                    <a:pt x="751373" y="860672"/>
                  </a:cubicBezTo>
                  <a:cubicBezTo>
                    <a:pt x="759145" y="810313"/>
                    <a:pt x="762748" y="759485"/>
                    <a:pt x="760562" y="708531"/>
                  </a:cubicBezTo>
                  <a:cubicBezTo>
                    <a:pt x="758862" y="669232"/>
                    <a:pt x="753761" y="629500"/>
                    <a:pt x="741253" y="592063"/>
                  </a:cubicBezTo>
                  <a:cubicBezTo>
                    <a:pt x="731173" y="561839"/>
                    <a:pt x="715749" y="533430"/>
                    <a:pt x="700488" y="505587"/>
                  </a:cubicBezTo>
                  <a:cubicBezTo>
                    <a:pt x="683527" y="474618"/>
                    <a:pt x="665188" y="444279"/>
                    <a:pt x="646162" y="414496"/>
                  </a:cubicBezTo>
                  <a:cubicBezTo>
                    <a:pt x="681745" y="380584"/>
                    <a:pt x="717936" y="347362"/>
                    <a:pt x="754652" y="314685"/>
                  </a:cubicBezTo>
                  <a:cubicBezTo>
                    <a:pt x="858041" y="330857"/>
                    <a:pt x="964992" y="398857"/>
                    <a:pt x="995556" y="503477"/>
                  </a:cubicBezTo>
                  <a:cubicBezTo>
                    <a:pt x="1000940" y="521815"/>
                    <a:pt x="1003288" y="540441"/>
                    <a:pt x="1003855" y="559491"/>
                  </a:cubicBezTo>
                  <a:cubicBezTo>
                    <a:pt x="1004097" y="567555"/>
                    <a:pt x="1010817" y="573984"/>
                    <a:pt x="1018914" y="573745"/>
                  </a:cubicBezTo>
                  <a:cubicBezTo>
                    <a:pt x="1026969" y="573498"/>
                    <a:pt x="1033284" y="566705"/>
                    <a:pt x="1033001" y="558633"/>
                  </a:cubicBezTo>
                  <a:cubicBezTo>
                    <a:pt x="1032353" y="537113"/>
                    <a:pt x="1029682" y="516047"/>
                    <a:pt x="1023650" y="495316"/>
                  </a:cubicBezTo>
                  <a:cubicBezTo>
                    <a:pt x="998147" y="407181"/>
                    <a:pt x="925807" y="341755"/>
                    <a:pt x="842091" y="307264"/>
                  </a:cubicBezTo>
                  <a:cubicBezTo>
                    <a:pt x="822944" y="299389"/>
                    <a:pt x="803148" y="293702"/>
                    <a:pt x="783272" y="289151"/>
                  </a:cubicBezTo>
                  <a:cubicBezTo>
                    <a:pt x="788130" y="284960"/>
                    <a:pt x="792704" y="280456"/>
                    <a:pt x="797602" y="276308"/>
                  </a:cubicBezTo>
                  <a:cubicBezTo>
                    <a:pt x="849176" y="232643"/>
                    <a:pt x="903056" y="191652"/>
                    <a:pt x="959973" y="155206"/>
                  </a:cubicBezTo>
                  <a:cubicBezTo>
                    <a:pt x="993329" y="133872"/>
                    <a:pt x="1027698" y="114417"/>
                    <a:pt x="1062957" y="96442"/>
                  </a:cubicBezTo>
                  <a:cubicBezTo>
                    <a:pt x="1070527" y="92570"/>
                    <a:pt x="1073563" y="83309"/>
                    <a:pt x="1069677" y="75706"/>
                  </a:cubicBezTo>
                  <a:cubicBezTo>
                    <a:pt x="1067734" y="71911"/>
                    <a:pt x="1064455" y="69156"/>
                    <a:pt x="1060731" y="67944"/>
                  </a:cubicBezTo>
                  <a:close/>
                </a:path>
              </a:pathLst>
            </a:custGeom>
            <a:solidFill>
              <a:srgbClr val="23682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387" name="Google Shape;205;p3"/>
          <p:cNvSpPr/>
          <p:nvPr/>
        </p:nvSpPr>
        <p:spPr>
          <a:xfrm>
            <a:off x="8347680" y="-68760"/>
            <a:ext cx="553320" cy="2010960"/>
          </a:xfrm>
          <a:custGeom>
            <a:avLst/>
            <a:gdLst>
              <a:gd name="textAreaLeft" fmla="*/ 0 w 553320"/>
              <a:gd name="textAreaRight" fmla="*/ 553680 w 553320"/>
              <a:gd name="textAreaTop" fmla="*/ 0 h 2010960"/>
              <a:gd name="textAreaBottom" fmla="*/ 2011320 h 2010960"/>
            </a:gdLst>
            <a:ahLst/>
            <a:rect l="textAreaLeft" t="textAreaTop" r="textAreaRight" b="textAreaBottom"/>
            <a:pathLst>
              <a:path w="585989" h="2128220">
                <a:moveTo>
                  <a:pt x="223748" y="0"/>
                </a:moveTo>
                <a:cubicBezTo>
                  <a:pt x="235730" y="6750"/>
                  <a:pt x="247915" y="12516"/>
                  <a:pt x="260667" y="16446"/>
                </a:cubicBezTo>
                <a:cubicBezTo>
                  <a:pt x="269370" y="19127"/>
                  <a:pt x="278074" y="20640"/>
                  <a:pt x="286736" y="21632"/>
                </a:cubicBezTo>
                <a:cubicBezTo>
                  <a:pt x="284672" y="30921"/>
                  <a:pt x="280948" y="47722"/>
                  <a:pt x="280300" y="50602"/>
                </a:cubicBezTo>
                <a:cubicBezTo>
                  <a:pt x="242653" y="219198"/>
                  <a:pt x="222979" y="329847"/>
                  <a:pt x="213749" y="444027"/>
                </a:cubicBezTo>
                <a:cubicBezTo>
                  <a:pt x="209984" y="490670"/>
                  <a:pt x="208365" y="535215"/>
                  <a:pt x="209175" y="578121"/>
                </a:cubicBezTo>
                <a:cubicBezTo>
                  <a:pt x="209417" y="589379"/>
                  <a:pt x="210470" y="641572"/>
                  <a:pt x="210591" y="648332"/>
                </a:cubicBezTo>
                <a:cubicBezTo>
                  <a:pt x="212535" y="756032"/>
                  <a:pt x="214721" y="800720"/>
                  <a:pt x="221724" y="851876"/>
                </a:cubicBezTo>
                <a:cubicBezTo>
                  <a:pt x="234880" y="948436"/>
                  <a:pt x="264270" y="1042935"/>
                  <a:pt x="357336" y="1291984"/>
                </a:cubicBezTo>
                <a:cubicBezTo>
                  <a:pt x="414172" y="1444048"/>
                  <a:pt x="416884" y="1603916"/>
                  <a:pt x="387940" y="1751952"/>
                </a:cubicBezTo>
                <a:cubicBezTo>
                  <a:pt x="386563" y="1758927"/>
                  <a:pt x="385187" y="1764198"/>
                  <a:pt x="383770" y="1770675"/>
                </a:cubicBezTo>
                <a:cubicBezTo>
                  <a:pt x="393567" y="1794611"/>
                  <a:pt x="412350" y="1823981"/>
                  <a:pt x="448661" y="1845565"/>
                </a:cubicBezTo>
                <a:cubicBezTo>
                  <a:pt x="521528" y="1888892"/>
                  <a:pt x="594597" y="1921067"/>
                  <a:pt x="585165" y="1961823"/>
                </a:cubicBezTo>
                <a:cubicBezTo>
                  <a:pt x="579659" y="1985622"/>
                  <a:pt x="553225" y="1983011"/>
                  <a:pt x="521649" y="1965491"/>
                </a:cubicBezTo>
                <a:cubicBezTo>
                  <a:pt x="466433" y="1934847"/>
                  <a:pt x="400206" y="1861632"/>
                  <a:pt x="400206" y="1861632"/>
                </a:cubicBezTo>
                <a:cubicBezTo>
                  <a:pt x="400206" y="1861632"/>
                  <a:pt x="548934" y="2075887"/>
                  <a:pt x="516103" y="2095537"/>
                </a:cubicBezTo>
                <a:cubicBezTo>
                  <a:pt x="500356" y="2104941"/>
                  <a:pt x="445706" y="2074033"/>
                  <a:pt x="402230" y="2016092"/>
                </a:cubicBezTo>
                <a:cubicBezTo>
                  <a:pt x="358753" y="1958152"/>
                  <a:pt x="342277" y="1863656"/>
                  <a:pt x="342277" y="1863656"/>
                </a:cubicBezTo>
                <a:cubicBezTo>
                  <a:pt x="342277" y="1863656"/>
                  <a:pt x="334181" y="1900462"/>
                  <a:pt x="335071" y="1948286"/>
                </a:cubicBezTo>
                <a:cubicBezTo>
                  <a:pt x="336569" y="2030941"/>
                  <a:pt x="340050" y="2142762"/>
                  <a:pt x="279410" y="2126659"/>
                </a:cubicBezTo>
                <a:cubicBezTo>
                  <a:pt x="183671" y="2101237"/>
                  <a:pt x="306087" y="1838861"/>
                  <a:pt x="306087" y="1838861"/>
                </a:cubicBezTo>
                <a:cubicBezTo>
                  <a:pt x="306087" y="1838861"/>
                  <a:pt x="175656" y="1939826"/>
                  <a:pt x="91536" y="1957395"/>
                </a:cubicBezTo>
                <a:cubicBezTo>
                  <a:pt x="26685" y="1970940"/>
                  <a:pt x="-12703" y="1922269"/>
                  <a:pt x="3732" y="1887313"/>
                </a:cubicBezTo>
                <a:cubicBezTo>
                  <a:pt x="16484" y="1860256"/>
                  <a:pt x="109631" y="1852091"/>
                  <a:pt x="185898" y="1835445"/>
                </a:cubicBezTo>
                <a:cubicBezTo>
                  <a:pt x="244555" y="1822649"/>
                  <a:pt x="281919" y="1795089"/>
                  <a:pt x="281919" y="1795089"/>
                </a:cubicBezTo>
                <a:cubicBezTo>
                  <a:pt x="281919" y="1795089"/>
                  <a:pt x="69393" y="1791199"/>
                  <a:pt x="111008" y="1734116"/>
                </a:cubicBezTo>
                <a:cubicBezTo>
                  <a:pt x="116068" y="1727206"/>
                  <a:pt x="123880" y="1724737"/>
                  <a:pt x="133799" y="1725008"/>
                </a:cubicBezTo>
                <a:cubicBezTo>
                  <a:pt x="163593" y="1725814"/>
                  <a:pt x="212939" y="1750924"/>
                  <a:pt x="266375" y="1750560"/>
                </a:cubicBezTo>
                <a:cubicBezTo>
                  <a:pt x="287142" y="1750422"/>
                  <a:pt x="305439" y="1747447"/>
                  <a:pt x="321793" y="1743856"/>
                </a:cubicBezTo>
                <a:cubicBezTo>
                  <a:pt x="322118" y="1742144"/>
                  <a:pt x="322563" y="1740925"/>
                  <a:pt x="322927" y="1739176"/>
                </a:cubicBezTo>
                <a:cubicBezTo>
                  <a:pt x="349726" y="1602127"/>
                  <a:pt x="347135" y="1454099"/>
                  <a:pt x="295197" y="1315135"/>
                </a:cubicBezTo>
                <a:cubicBezTo>
                  <a:pt x="200431" y="1061516"/>
                  <a:pt x="170110" y="964017"/>
                  <a:pt x="156063" y="860984"/>
                </a:cubicBezTo>
                <a:cubicBezTo>
                  <a:pt x="148614" y="806428"/>
                  <a:pt x="146145" y="759732"/>
                  <a:pt x="144162" y="649470"/>
                </a:cubicBezTo>
                <a:cubicBezTo>
                  <a:pt x="144040" y="642697"/>
                  <a:pt x="143271" y="590727"/>
                  <a:pt x="143028" y="579514"/>
                </a:cubicBezTo>
                <a:cubicBezTo>
                  <a:pt x="142138" y="534305"/>
                  <a:pt x="143757" y="487484"/>
                  <a:pt x="147724" y="438716"/>
                </a:cubicBezTo>
                <a:cubicBezTo>
                  <a:pt x="157237" y="320714"/>
                  <a:pt x="177397" y="207558"/>
                  <a:pt x="215652" y="36180"/>
                </a:cubicBezTo>
                <a:cubicBezTo>
                  <a:pt x="216461" y="32537"/>
                  <a:pt x="220833" y="12947"/>
                  <a:pt x="223748" y="0"/>
                </a:cubicBezTo>
                <a:close/>
              </a:path>
            </a:pathLst>
          </a:custGeom>
          <a:solidFill>
            <a:srgbClr val="356a16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388" name="Google Shape;206;p3"/>
          <p:cNvGrpSpPr/>
          <p:nvPr/>
        </p:nvGrpSpPr>
        <p:grpSpPr>
          <a:xfrm>
            <a:off x="8033400" y="190440"/>
            <a:ext cx="994680" cy="789480"/>
            <a:chOff x="8033400" y="190440"/>
            <a:chExt cx="994680" cy="789480"/>
          </a:xfrm>
        </p:grpSpPr>
        <p:sp>
          <p:nvSpPr>
            <p:cNvPr id="389" name="Google Shape;207;p3"/>
            <p:cNvSpPr/>
            <p:nvPr/>
          </p:nvSpPr>
          <p:spPr>
            <a:xfrm>
              <a:off x="8096040" y="308880"/>
              <a:ext cx="797400" cy="563400"/>
            </a:xfrm>
            <a:custGeom>
              <a:avLst/>
              <a:gdLst>
                <a:gd name="textAreaLeft" fmla="*/ 0 w 797400"/>
                <a:gd name="textAreaRight" fmla="*/ 797760 w 797400"/>
                <a:gd name="textAreaTop" fmla="*/ 0 h 563400"/>
                <a:gd name="textAreaBottom" fmla="*/ 563760 h 563400"/>
              </a:gdLst>
              <a:ahLst/>
              <a:rect l="textAreaLeft" t="textAreaTop" r="textAreaRight" b="textAreaBottom"/>
              <a:pathLst>
                <a:path w="844235" h="596695">
                  <a:moveTo>
                    <a:pt x="467611" y="358289"/>
                  </a:moveTo>
                  <a:cubicBezTo>
                    <a:pt x="467611" y="358289"/>
                    <a:pt x="537238" y="200218"/>
                    <a:pt x="636539" y="100395"/>
                  </a:cubicBezTo>
                  <a:cubicBezTo>
                    <a:pt x="716327" y="20186"/>
                    <a:pt x="819554" y="-24092"/>
                    <a:pt x="839997" y="13649"/>
                  </a:cubicBezTo>
                  <a:cubicBezTo>
                    <a:pt x="869144" y="67520"/>
                    <a:pt x="741385" y="95598"/>
                    <a:pt x="657953" y="173464"/>
                  </a:cubicBezTo>
                  <a:cubicBezTo>
                    <a:pt x="575453" y="250406"/>
                    <a:pt x="521450" y="349735"/>
                    <a:pt x="521450" y="349735"/>
                  </a:cubicBezTo>
                  <a:cubicBezTo>
                    <a:pt x="521450" y="349735"/>
                    <a:pt x="617998" y="387039"/>
                    <a:pt x="677748" y="449457"/>
                  </a:cubicBezTo>
                  <a:cubicBezTo>
                    <a:pt x="733936" y="508102"/>
                    <a:pt x="754177" y="591947"/>
                    <a:pt x="735110" y="596537"/>
                  </a:cubicBezTo>
                  <a:cubicBezTo>
                    <a:pt x="716934" y="600925"/>
                    <a:pt x="662123" y="513328"/>
                    <a:pt x="591038" y="450190"/>
                  </a:cubicBezTo>
                  <a:cubicBezTo>
                    <a:pt x="508415" y="376821"/>
                    <a:pt x="409439" y="325961"/>
                    <a:pt x="409439" y="325961"/>
                  </a:cubicBezTo>
                  <a:cubicBezTo>
                    <a:pt x="409439" y="325961"/>
                    <a:pt x="15528" y="443761"/>
                    <a:pt x="177" y="392488"/>
                  </a:cubicBezTo>
                  <a:cubicBezTo>
                    <a:pt x="-7348" y="367353"/>
                    <a:pt x="226666" y="318423"/>
                    <a:pt x="321594" y="318302"/>
                  </a:cubicBezTo>
                  <a:cubicBezTo>
                    <a:pt x="514609" y="318059"/>
                    <a:pt x="227638" y="221543"/>
                    <a:pt x="205899" y="211929"/>
                  </a:cubicBezTo>
                  <a:cubicBezTo>
                    <a:pt x="102206" y="166027"/>
                    <a:pt x="-3102" y="158125"/>
                    <a:pt x="975" y="109617"/>
                  </a:cubicBezTo>
                  <a:cubicBezTo>
                    <a:pt x="5201" y="59339"/>
                    <a:pt x="119512" y="78725"/>
                    <a:pt x="222699" y="137298"/>
                  </a:cubicBezTo>
                  <a:cubicBezTo>
                    <a:pt x="349567" y="209282"/>
                    <a:pt x="467611" y="358289"/>
                    <a:pt x="467611" y="358289"/>
                  </a:cubicBezTo>
                  <a:close/>
                </a:path>
              </a:pathLst>
            </a:custGeom>
            <a:solidFill>
              <a:srgbClr val="356a16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0" name="Google Shape;208;p3"/>
            <p:cNvSpPr/>
            <p:nvPr/>
          </p:nvSpPr>
          <p:spPr>
            <a:xfrm>
              <a:off x="8033400" y="190440"/>
              <a:ext cx="994680" cy="789480"/>
            </a:xfrm>
            <a:custGeom>
              <a:avLst/>
              <a:gdLst>
                <a:gd name="textAreaLeft" fmla="*/ 0 w 994680"/>
                <a:gd name="textAreaRight" fmla="*/ 995040 w 994680"/>
                <a:gd name="textAreaTop" fmla="*/ 0 h 789480"/>
                <a:gd name="textAreaBottom" fmla="*/ 789840 h 789480"/>
              </a:gdLst>
              <a:ahLst/>
              <a:rect l="textAreaLeft" t="textAreaTop" r="textAreaRight" b="textAreaBottom"/>
              <a:pathLst>
                <a:path w="1053029" h="836026">
                  <a:moveTo>
                    <a:pt x="530987" y="449517"/>
                  </a:moveTo>
                  <a:cubicBezTo>
                    <a:pt x="530987" y="449517"/>
                    <a:pt x="563130" y="-18346"/>
                    <a:pt x="689796" y="558"/>
                  </a:cubicBezTo>
                  <a:cubicBezTo>
                    <a:pt x="816461" y="19461"/>
                    <a:pt x="700887" y="146916"/>
                    <a:pt x="660123" y="235946"/>
                  </a:cubicBezTo>
                  <a:cubicBezTo>
                    <a:pt x="615310" y="333801"/>
                    <a:pt x="579201" y="427779"/>
                    <a:pt x="579201" y="427779"/>
                  </a:cubicBezTo>
                  <a:cubicBezTo>
                    <a:pt x="579201" y="427779"/>
                    <a:pt x="653969" y="336255"/>
                    <a:pt x="755416" y="291980"/>
                  </a:cubicBezTo>
                  <a:cubicBezTo>
                    <a:pt x="875807" y="239452"/>
                    <a:pt x="1015183" y="238355"/>
                    <a:pt x="1031012" y="280330"/>
                  </a:cubicBezTo>
                  <a:cubicBezTo>
                    <a:pt x="1052750" y="337987"/>
                    <a:pt x="998789" y="352180"/>
                    <a:pt x="929201" y="378764"/>
                  </a:cubicBezTo>
                  <a:cubicBezTo>
                    <a:pt x="804236" y="426491"/>
                    <a:pt x="608509" y="450460"/>
                    <a:pt x="608509" y="450460"/>
                  </a:cubicBezTo>
                  <a:cubicBezTo>
                    <a:pt x="608509" y="450460"/>
                    <a:pt x="753351" y="445554"/>
                    <a:pt x="871921" y="492006"/>
                  </a:cubicBezTo>
                  <a:cubicBezTo>
                    <a:pt x="993729" y="539750"/>
                    <a:pt x="1085095" y="632873"/>
                    <a:pt x="1042347" y="662181"/>
                  </a:cubicBezTo>
                  <a:cubicBezTo>
                    <a:pt x="958227" y="719839"/>
                    <a:pt x="861962" y="593549"/>
                    <a:pt x="749060" y="540568"/>
                  </a:cubicBezTo>
                  <a:cubicBezTo>
                    <a:pt x="659273" y="498439"/>
                    <a:pt x="549892" y="520404"/>
                    <a:pt x="549892" y="520404"/>
                  </a:cubicBezTo>
                  <a:cubicBezTo>
                    <a:pt x="549892" y="520404"/>
                    <a:pt x="565761" y="575211"/>
                    <a:pt x="599279" y="625513"/>
                  </a:cubicBezTo>
                  <a:cubicBezTo>
                    <a:pt x="612760" y="645766"/>
                    <a:pt x="628831" y="665999"/>
                    <a:pt x="644902" y="685482"/>
                  </a:cubicBezTo>
                  <a:cubicBezTo>
                    <a:pt x="700361" y="752782"/>
                    <a:pt x="755253" y="811128"/>
                    <a:pt x="700199" y="830421"/>
                  </a:cubicBezTo>
                  <a:cubicBezTo>
                    <a:pt x="643121" y="850423"/>
                    <a:pt x="554669" y="816800"/>
                    <a:pt x="520826" y="731093"/>
                  </a:cubicBezTo>
                  <a:cubicBezTo>
                    <a:pt x="489089" y="650725"/>
                    <a:pt x="510220" y="518513"/>
                    <a:pt x="510220" y="518513"/>
                  </a:cubicBezTo>
                  <a:cubicBezTo>
                    <a:pt x="510220" y="518513"/>
                    <a:pt x="399059" y="560521"/>
                    <a:pt x="343073" y="642443"/>
                  </a:cubicBezTo>
                  <a:cubicBezTo>
                    <a:pt x="287088" y="724369"/>
                    <a:pt x="235163" y="881464"/>
                    <a:pt x="175615" y="797340"/>
                  </a:cubicBezTo>
                  <a:cubicBezTo>
                    <a:pt x="147986" y="758308"/>
                    <a:pt x="139202" y="664562"/>
                    <a:pt x="213914" y="579247"/>
                  </a:cubicBezTo>
                  <a:cubicBezTo>
                    <a:pt x="281987" y="501515"/>
                    <a:pt x="480103" y="471005"/>
                    <a:pt x="480103" y="471005"/>
                  </a:cubicBezTo>
                  <a:cubicBezTo>
                    <a:pt x="480103" y="471005"/>
                    <a:pt x="406022" y="361604"/>
                    <a:pt x="241279" y="423706"/>
                  </a:cubicBezTo>
                  <a:cubicBezTo>
                    <a:pt x="107792" y="474029"/>
                    <a:pt x="477" y="418610"/>
                    <a:pt x="15" y="406753"/>
                  </a:cubicBezTo>
                  <a:cubicBezTo>
                    <a:pt x="-1620" y="364636"/>
                    <a:pt x="130911" y="322552"/>
                    <a:pt x="256359" y="325029"/>
                  </a:cubicBezTo>
                  <a:cubicBezTo>
                    <a:pt x="354003" y="326960"/>
                    <a:pt x="462210" y="390900"/>
                    <a:pt x="462210" y="390900"/>
                  </a:cubicBezTo>
                  <a:cubicBezTo>
                    <a:pt x="462210" y="390900"/>
                    <a:pt x="423752" y="322637"/>
                    <a:pt x="372463" y="285823"/>
                  </a:cubicBezTo>
                  <a:cubicBezTo>
                    <a:pt x="286278" y="223952"/>
                    <a:pt x="160685" y="154352"/>
                    <a:pt x="186010" y="115869"/>
                  </a:cubicBezTo>
                  <a:cubicBezTo>
                    <a:pt x="221889" y="61359"/>
                    <a:pt x="331739" y="113301"/>
                    <a:pt x="408046" y="208751"/>
                  </a:cubicBezTo>
                  <a:cubicBezTo>
                    <a:pt x="486539" y="306938"/>
                    <a:pt x="530987" y="449517"/>
                    <a:pt x="530987" y="449517"/>
                  </a:cubicBezTo>
                  <a:close/>
                </a:path>
              </a:pathLst>
            </a:custGeom>
            <a:solidFill>
              <a:srgbClr val="387e12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391" name="Google Shape;209;p3"/>
          <p:cNvGrpSpPr/>
          <p:nvPr/>
        </p:nvGrpSpPr>
        <p:grpSpPr>
          <a:xfrm>
            <a:off x="11433600" y="-67680"/>
            <a:ext cx="793800" cy="2322360"/>
            <a:chOff x="11433600" y="-67680"/>
            <a:chExt cx="793800" cy="2322360"/>
          </a:xfrm>
        </p:grpSpPr>
        <p:sp>
          <p:nvSpPr>
            <p:cNvPr id="392" name="Google Shape;210;p3"/>
            <p:cNvSpPr/>
            <p:nvPr/>
          </p:nvSpPr>
          <p:spPr>
            <a:xfrm>
              <a:off x="11527200" y="1178640"/>
              <a:ext cx="599040" cy="423360"/>
            </a:xfrm>
            <a:custGeom>
              <a:avLst/>
              <a:gdLst>
                <a:gd name="textAreaLeft" fmla="*/ 0 w 599040"/>
                <a:gd name="textAreaRight" fmla="*/ 599400 w 599040"/>
                <a:gd name="textAreaTop" fmla="*/ 0 h 423360"/>
                <a:gd name="textAreaBottom" fmla="*/ 423720 h 423360"/>
              </a:gdLst>
              <a:ahLst/>
              <a:rect l="textAreaLeft" t="textAreaTop" r="textAreaRight" b="textAreaBottom"/>
              <a:pathLst>
                <a:path w="634259" h="448285">
                  <a:moveTo>
                    <a:pt x="351268" y="269174"/>
                  </a:moveTo>
                  <a:cubicBezTo>
                    <a:pt x="351268" y="269174"/>
                    <a:pt x="403611" y="150418"/>
                    <a:pt x="478218" y="75427"/>
                  </a:cubicBezTo>
                  <a:cubicBezTo>
                    <a:pt x="538130" y="15162"/>
                    <a:pt x="615692" y="-18101"/>
                    <a:pt x="631075" y="10256"/>
                  </a:cubicBezTo>
                  <a:cubicBezTo>
                    <a:pt x="652975" y="50725"/>
                    <a:pt x="556994" y="71820"/>
                    <a:pt x="494289" y="130319"/>
                  </a:cubicBezTo>
                  <a:cubicBezTo>
                    <a:pt x="432352" y="188127"/>
                    <a:pt x="391749" y="262750"/>
                    <a:pt x="391749" y="262750"/>
                  </a:cubicBezTo>
                  <a:cubicBezTo>
                    <a:pt x="391749" y="262750"/>
                    <a:pt x="464292" y="290775"/>
                    <a:pt x="509186" y="337668"/>
                  </a:cubicBezTo>
                  <a:cubicBezTo>
                    <a:pt x="551367" y="381728"/>
                    <a:pt x="566588" y="444717"/>
                    <a:pt x="552258" y="448166"/>
                  </a:cubicBezTo>
                  <a:cubicBezTo>
                    <a:pt x="538615" y="451465"/>
                    <a:pt x="497446" y="385655"/>
                    <a:pt x="444011" y="338219"/>
                  </a:cubicBezTo>
                  <a:cubicBezTo>
                    <a:pt x="381953" y="283100"/>
                    <a:pt x="307589" y="244885"/>
                    <a:pt x="307589" y="244885"/>
                  </a:cubicBezTo>
                  <a:cubicBezTo>
                    <a:pt x="307589" y="244885"/>
                    <a:pt x="11671" y="333390"/>
                    <a:pt x="134" y="294868"/>
                  </a:cubicBezTo>
                  <a:cubicBezTo>
                    <a:pt x="-5533" y="275987"/>
                    <a:pt x="170317" y="239222"/>
                    <a:pt x="241605" y="239133"/>
                  </a:cubicBezTo>
                  <a:cubicBezTo>
                    <a:pt x="386609" y="238951"/>
                    <a:pt x="171006" y="166441"/>
                    <a:pt x="154691" y="159219"/>
                  </a:cubicBezTo>
                  <a:cubicBezTo>
                    <a:pt x="76765" y="124733"/>
                    <a:pt x="-2335" y="118794"/>
                    <a:pt x="741" y="82353"/>
                  </a:cubicBezTo>
                  <a:cubicBezTo>
                    <a:pt x="3899" y="44580"/>
                    <a:pt x="89800" y="59145"/>
                    <a:pt x="167322" y="103148"/>
                  </a:cubicBezTo>
                  <a:cubicBezTo>
                    <a:pt x="262615" y="157227"/>
                    <a:pt x="351268" y="269174"/>
                    <a:pt x="351268" y="269174"/>
                  </a:cubicBezTo>
                  <a:close/>
                </a:path>
              </a:pathLst>
            </a:custGeom>
            <a:solidFill>
              <a:srgbClr val="356a16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3" name="Google Shape;211;p3"/>
            <p:cNvSpPr/>
            <p:nvPr/>
          </p:nvSpPr>
          <p:spPr>
            <a:xfrm>
              <a:off x="11580120" y="-67680"/>
              <a:ext cx="415800" cy="2322360"/>
            </a:xfrm>
            <a:custGeom>
              <a:avLst/>
              <a:gdLst>
                <a:gd name="textAreaLeft" fmla="*/ 0 w 415800"/>
                <a:gd name="textAreaRight" fmla="*/ 416160 w 415800"/>
                <a:gd name="textAreaTop" fmla="*/ 0 h 2322360"/>
                <a:gd name="textAreaBottom" fmla="*/ 2322720 h 2322360"/>
              </a:gdLst>
              <a:ahLst/>
              <a:rect l="textAreaLeft" t="textAreaTop" r="textAreaRight" b="textAreaBottom"/>
              <a:pathLst>
                <a:path w="440293" h="2458054">
                  <a:moveTo>
                    <a:pt x="269738" y="151"/>
                  </a:moveTo>
                  <a:cubicBezTo>
                    <a:pt x="238365" y="-2888"/>
                    <a:pt x="220594" y="39718"/>
                    <a:pt x="204442" y="158312"/>
                  </a:cubicBezTo>
                  <a:cubicBezTo>
                    <a:pt x="191933" y="249939"/>
                    <a:pt x="181894" y="382960"/>
                    <a:pt x="175174" y="564341"/>
                  </a:cubicBezTo>
                  <a:cubicBezTo>
                    <a:pt x="173636" y="605385"/>
                    <a:pt x="178939" y="653963"/>
                    <a:pt x="190678" y="716753"/>
                  </a:cubicBezTo>
                  <a:cubicBezTo>
                    <a:pt x="195415" y="742111"/>
                    <a:pt x="201122" y="769375"/>
                    <a:pt x="208773" y="804023"/>
                  </a:cubicBezTo>
                  <a:cubicBezTo>
                    <a:pt x="212862" y="822523"/>
                    <a:pt x="227638" y="887953"/>
                    <a:pt x="229702" y="897215"/>
                  </a:cubicBezTo>
                  <a:cubicBezTo>
                    <a:pt x="257958" y="1023876"/>
                    <a:pt x="272734" y="1107025"/>
                    <a:pt x="279656" y="1192809"/>
                  </a:cubicBezTo>
                  <a:cubicBezTo>
                    <a:pt x="282490" y="1227849"/>
                    <a:pt x="283785" y="1261250"/>
                    <a:pt x="283178" y="1293490"/>
                  </a:cubicBezTo>
                  <a:cubicBezTo>
                    <a:pt x="282976" y="1301946"/>
                    <a:pt x="282206" y="1341189"/>
                    <a:pt x="282125" y="1346265"/>
                  </a:cubicBezTo>
                  <a:cubicBezTo>
                    <a:pt x="280668" y="1427179"/>
                    <a:pt x="279009" y="1460770"/>
                    <a:pt x="273746" y="1499203"/>
                  </a:cubicBezTo>
                  <a:cubicBezTo>
                    <a:pt x="263868" y="1571746"/>
                    <a:pt x="241766" y="1642705"/>
                    <a:pt x="171854" y="1829810"/>
                  </a:cubicBezTo>
                  <a:cubicBezTo>
                    <a:pt x="129147" y="1944052"/>
                    <a:pt x="127123" y="2064180"/>
                    <a:pt x="148861" y="2175394"/>
                  </a:cubicBezTo>
                  <a:cubicBezTo>
                    <a:pt x="149873" y="2180637"/>
                    <a:pt x="150926" y="2184640"/>
                    <a:pt x="151978" y="2189506"/>
                  </a:cubicBezTo>
                  <a:cubicBezTo>
                    <a:pt x="144611" y="2207488"/>
                    <a:pt x="130483" y="2229550"/>
                    <a:pt x="103239" y="2245767"/>
                  </a:cubicBezTo>
                  <a:cubicBezTo>
                    <a:pt x="48468" y="2278318"/>
                    <a:pt x="-6465" y="2302416"/>
                    <a:pt x="619" y="2333036"/>
                  </a:cubicBezTo>
                  <a:cubicBezTo>
                    <a:pt x="4788" y="2350913"/>
                    <a:pt x="24624" y="2348982"/>
                    <a:pt x="48346" y="2335821"/>
                  </a:cubicBezTo>
                  <a:cubicBezTo>
                    <a:pt x="89839" y="2312799"/>
                    <a:pt x="139632" y="2257786"/>
                    <a:pt x="139632" y="2257786"/>
                  </a:cubicBezTo>
                  <a:cubicBezTo>
                    <a:pt x="139632" y="2257786"/>
                    <a:pt x="27863" y="2418779"/>
                    <a:pt x="52556" y="2433539"/>
                  </a:cubicBezTo>
                  <a:cubicBezTo>
                    <a:pt x="64336" y="2440607"/>
                    <a:pt x="105385" y="2417326"/>
                    <a:pt x="138053" y="2373793"/>
                  </a:cubicBezTo>
                  <a:cubicBezTo>
                    <a:pt x="170721" y="2330263"/>
                    <a:pt x="183189" y="2259352"/>
                    <a:pt x="183189" y="2259352"/>
                  </a:cubicBezTo>
                  <a:cubicBezTo>
                    <a:pt x="183189" y="2259352"/>
                    <a:pt x="189221" y="2287001"/>
                    <a:pt x="188573" y="2322932"/>
                  </a:cubicBezTo>
                  <a:cubicBezTo>
                    <a:pt x="187440" y="2385026"/>
                    <a:pt x="184809" y="2468980"/>
                    <a:pt x="230391" y="2456881"/>
                  </a:cubicBezTo>
                  <a:cubicBezTo>
                    <a:pt x="302325" y="2437781"/>
                    <a:pt x="210352" y="2240715"/>
                    <a:pt x="210352" y="2240715"/>
                  </a:cubicBezTo>
                  <a:cubicBezTo>
                    <a:pt x="210352" y="2240715"/>
                    <a:pt x="308277" y="2316524"/>
                    <a:pt x="371468" y="2329725"/>
                  </a:cubicBezTo>
                  <a:cubicBezTo>
                    <a:pt x="420207" y="2339902"/>
                    <a:pt x="449839" y="2303384"/>
                    <a:pt x="437492" y="2277119"/>
                  </a:cubicBezTo>
                  <a:cubicBezTo>
                    <a:pt x="427939" y="2256794"/>
                    <a:pt x="357866" y="2250608"/>
                    <a:pt x="300585" y="2238104"/>
                  </a:cubicBezTo>
                  <a:cubicBezTo>
                    <a:pt x="256541" y="2228489"/>
                    <a:pt x="228447" y="2207795"/>
                    <a:pt x="228447" y="2207795"/>
                  </a:cubicBezTo>
                  <a:cubicBezTo>
                    <a:pt x="228447" y="2207795"/>
                    <a:pt x="388105" y="2204868"/>
                    <a:pt x="356854" y="2161983"/>
                  </a:cubicBezTo>
                  <a:cubicBezTo>
                    <a:pt x="353049" y="2156793"/>
                    <a:pt x="347219" y="2154987"/>
                    <a:pt x="339771" y="2155190"/>
                  </a:cubicBezTo>
                  <a:cubicBezTo>
                    <a:pt x="317385" y="2155797"/>
                    <a:pt x="280304" y="2174621"/>
                    <a:pt x="240146" y="2174350"/>
                  </a:cubicBezTo>
                  <a:cubicBezTo>
                    <a:pt x="224521" y="2174244"/>
                    <a:pt x="210757" y="2171998"/>
                    <a:pt x="198491" y="2169298"/>
                  </a:cubicBezTo>
                  <a:cubicBezTo>
                    <a:pt x="198248" y="2168014"/>
                    <a:pt x="197884" y="2167132"/>
                    <a:pt x="197641" y="2165816"/>
                  </a:cubicBezTo>
                  <a:cubicBezTo>
                    <a:pt x="177481" y="2062852"/>
                    <a:pt x="179505" y="1951630"/>
                    <a:pt x="218529" y="1847229"/>
                  </a:cubicBezTo>
                  <a:cubicBezTo>
                    <a:pt x="289736" y="1656692"/>
                    <a:pt x="312486" y="1583404"/>
                    <a:pt x="323052" y="1505996"/>
                  </a:cubicBezTo>
                  <a:cubicBezTo>
                    <a:pt x="328638" y="1465009"/>
                    <a:pt x="330420" y="1429972"/>
                    <a:pt x="331917" y="1347135"/>
                  </a:cubicBezTo>
                  <a:cubicBezTo>
                    <a:pt x="332039" y="1342047"/>
                    <a:pt x="332646" y="1302958"/>
                    <a:pt x="332808" y="1294534"/>
                  </a:cubicBezTo>
                  <a:cubicBezTo>
                    <a:pt x="333456" y="1260566"/>
                    <a:pt x="332282" y="1225441"/>
                    <a:pt x="329327" y="1188801"/>
                  </a:cubicBezTo>
                  <a:cubicBezTo>
                    <a:pt x="322161" y="1100147"/>
                    <a:pt x="307021" y="1015165"/>
                    <a:pt x="278280" y="886414"/>
                  </a:cubicBezTo>
                  <a:cubicBezTo>
                    <a:pt x="276175" y="877051"/>
                    <a:pt x="261439" y="811771"/>
                    <a:pt x="257391" y="793397"/>
                  </a:cubicBezTo>
                  <a:cubicBezTo>
                    <a:pt x="249821" y="759234"/>
                    <a:pt x="244235" y="732262"/>
                    <a:pt x="239620" y="707524"/>
                  </a:cubicBezTo>
                  <a:cubicBezTo>
                    <a:pt x="228488" y="648040"/>
                    <a:pt x="223630" y="602904"/>
                    <a:pt x="224966" y="566256"/>
                  </a:cubicBezTo>
                  <a:cubicBezTo>
                    <a:pt x="231645" y="386376"/>
                    <a:pt x="241482" y="254726"/>
                    <a:pt x="253708" y="164932"/>
                  </a:cubicBezTo>
                  <a:cubicBezTo>
                    <a:pt x="261642" y="106777"/>
                    <a:pt x="300423" y="10632"/>
                    <a:pt x="301273" y="9208"/>
                  </a:cubicBezTo>
                  <a:cubicBezTo>
                    <a:pt x="301597" y="8665"/>
                    <a:pt x="270952" y="285"/>
                    <a:pt x="269738" y="151"/>
                  </a:cubicBezTo>
                  <a:close/>
                </a:path>
              </a:pathLst>
            </a:custGeom>
            <a:solidFill>
              <a:srgbClr val="356a16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4" name="Google Shape;212;p3"/>
            <p:cNvSpPr/>
            <p:nvPr/>
          </p:nvSpPr>
          <p:spPr>
            <a:xfrm>
              <a:off x="11566440" y="556920"/>
              <a:ext cx="590400" cy="426600"/>
            </a:xfrm>
            <a:custGeom>
              <a:avLst/>
              <a:gdLst>
                <a:gd name="textAreaLeft" fmla="*/ 0 w 590400"/>
                <a:gd name="textAreaRight" fmla="*/ 590760 w 590400"/>
                <a:gd name="textAreaTop" fmla="*/ 0 h 426600"/>
                <a:gd name="textAreaBottom" fmla="*/ 426960 h 426600"/>
              </a:gdLst>
              <a:ahLst/>
              <a:rect l="textAreaLeft" t="textAreaTop" r="textAreaRight" b="textAreaBottom"/>
              <a:pathLst>
                <a:path w="625304" h="451960">
                  <a:moveTo>
                    <a:pt x="258989" y="159907"/>
                  </a:moveTo>
                  <a:cubicBezTo>
                    <a:pt x="258989" y="159907"/>
                    <a:pt x="217860" y="282986"/>
                    <a:pt x="150499" y="364548"/>
                  </a:cubicBezTo>
                  <a:cubicBezTo>
                    <a:pt x="96376" y="430087"/>
                    <a:pt x="22214" y="470370"/>
                    <a:pt x="4322" y="443551"/>
                  </a:cubicBezTo>
                  <a:cubicBezTo>
                    <a:pt x="-21222" y="405276"/>
                    <a:pt x="72411" y="375413"/>
                    <a:pt x="129408" y="311372"/>
                  </a:cubicBezTo>
                  <a:cubicBezTo>
                    <a:pt x="185799" y="248092"/>
                    <a:pt x="219317" y="170044"/>
                    <a:pt x="219317" y="170044"/>
                  </a:cubicBezTo>
                  <a:cubicBezTo>
                    <a:pt x="219317" y="170044"/>
                    <a:pt x="144508" y="148836"/>
                    <a:pt x="95445" y="106286"/>
                  </a:cubicBezTo>
                  <a:cubicBezTo>
                    <a:pt x="49377" y="66311"/>
                    <a:pt x="28408" y="4994"/>
                    <a:pt x="42334" y="237"/>
                  </a:cubicBezTo>
                  <a:cubicBezTo>
                    <a:pt x="55651" y="-4305"/>
                    <a:pt x="102691" y="57421"/>
                    <a:pt x="160295" y="99720"/>
                  </a:cubicBezTo>
                  <a:cubicBezTo>
                    <a:pt x="227171" y="148876"/>
                    <a:pt x="304733" y="180059"/>
                    <a:pt x="304733" y="180059"/>
                  </a:cubicBezTo>
                  <a:cubicBezTo>
                    <a:pt x="304733" y="180059"/>
                    <a:pt x="591259" y="64614"/>
                    <a:pt x="606278" y="101906"/>
                  </a:cubicBezTo>
                  <a:cubicBezTo>
                    <a:pt x="613645" y="120187"/>
                    <a:pt x="441964" y="173023"/>
                    <a:pt x="371001" y="179695"/>
                  </a:cubicBezTo>
                  <a:cubicBezTo>
                    <a:pt x="226604" y="193268"/>
                    <a:pt x="447996" y="245562"/>
                    <a:pt x="464917" y="251245"/>
                  </a:cubicBezTo>
                  <a:cubicBezTo>
                    <a:pt x="545677" y="278392"/>
                    <a:pt x="624980" y="276999"/>
                    <a:pt x="625304" y="313570"/>
                  </a:cubicBezTo>
                  <a:cubicBezTo>
                    <a:pt x="625628" y="351473"/>
                    <a:pt x="538795" y="344899"/>
                    <a:pt x="457509" y="308243"/>
                  </a:cubicBezTo>
                  <a:cubicBezTo>
                    <a:pt x="357642" y="263191"/>
                    <a:pt x="258989" y="159907"/>
                    <a:pt x="258989" y="159907"/>
                  </a:cubicBezTo>
                  <a:close/>
                </a:path>
              </a:pathLst>
            </a:custGeom>
            <a:solidFill>
              <a:srgbClr val="356a16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5" name="Google Shape;213;p3"/>
            <p:cNvSpPr/>
            <p:nvPr/>
          </p:nvSpPr>
          <p:spPr>
            <a:xfrm>
              <a:off x="11480040" y="1089720"/>
              <a:ext cx="747360" cy="593280"/>
            </a:xfrm>
            <a:custGeom>
              <a:avLst/>
              <a:gdLst>
                <a:gd name="textAreaLeft" fmla="*/ 0 w 747360"/>
                <a:gd name="textAreaRight" fmla="*/ 747720 w 747360"/>
                <a:gd name="textAreaTop" fmla="*/ 0 h 593280"/>
                <a:gd name="textAreaBottom" fmla="*/ 593640 h 593280"/>
              </a:gdLst>
              <a:ahLst/>
              <a:rect l="textAreaLeft" t="textAreaTop" r="textAreaRight" b="textAreaBottom"/>
              <a:pathLst>
                <a:path w="791142" h="628090">
                  <a:moveTo>
                    <a:pt x="398954" y="337713"/>
                  </a:moveTo>
                  <a:cubicBezTo>
                    <a:pt x="398954" y="337713"/>
                    <a:pt x="423081" y="-13782"/>
                    <a:pt x="518252" y="419"/>
                  </a:cubicBezTo>
                  <a:cubicBezTo>
                    <a:pt x="613383" y="14620"/>
                    <a:pt x="526591" y="110374"/>
                    <a:pt x="495947" y="177261"/>
                  </a:cubicBezTo>
                  <a:cubicBezTo>
                    <a:pt x="462307" y="250779"/>
                    <a:pt x="435144" y="321379"/>
                    <a:pt x="435144" y="321379"/>
                  </a:cubicBezTo>
                  <a:cubicBezTo>
                    <a:pt x="435144" y="321379"/>
                    <a:pt x="491332" y="252621"/>
                    <a:pt x="567558" y="219358"/>
                  </a:cubicBezTo>
                  <a:cubicBezTo>
                    <a:pt x="657993" y="179893"/>
                    <a:pt x="762678" y="179071"/>
                    <a:pt x="774579" y="210606"/>
                  </a:cubicBezTo>
                  <a:cubicBezTo>
                    <a:pt x="790934" y="253921"/>
                    <a:pt x="750371" y="264584"/>
                    <a:pt x="698110" y="284557"/>
                  </a:cubicBezTo>
                  <a:cubicBezTo>
                    <a:pt x="604234" y="320415"/>
                    <a:pt x="457166" y="338421"/>
                    <a:pt x="457166" y="338421"/>
                  </a:cubicBezTo>
                  <a:cubicBezTo>
                    <a:pt x="457166" y="338421"/>
                    <a:pt x="565979" y="334734"/>
                    <a:pt x="655038" y="369636"/>
                  </a:cubicBezTo>
                  <a:cubicBezTo>
                    <a:pt x="746607" y="405503"/>
                    <a:pt x="815222" y="475463"/>
                    <a:pt x="783121" y="497484"/>
                  </a:cubicBezTo>
                  <a:cubicBezTo>
                    <a:pt x="719889" y="540799"/>
                    <a:pt x="647589" y="445923"/>
                    <a:pt x="562781" y="406118"/>
                  </a:cubicBezTo>
                  <a:cubicBezTo>
                    <a:pt x="495299" y="374466"/>
                    <a:pt x="413162" y="390970"/>
                    <a:pt x="413162" y="390970"/>
                  </a:cubicBezTo>
                  <a:cubicBezTo>
                    <a:pt x="413162" y="390970"/>
                    <a:pt x="425064" y="432143"/>
                    <a:pt x="450243" y="469937"/>
                  </a:cubicBezTo>
                  <a:cubicBezTo>
                    <a:pt x="460364" y="485150"/>
                    <a:pt x="472468" y="500350"/>
                    <a:pt x="484531" y="514988"/>
                  </a:cubicBezTo>
                  <a:cubicBezTo>
                    <a:pt x="526186" y="565550"/>
                    <a:pt x="567396" y="609383"/>
                    <a:pt x="526065" y="623879"/>
                  </a:cubicBezTo>
                  <a:cubicBezTo>
                    <a:pt x="483155" y="638906"/>
                    <a:pt x="416725" y="613645"/>
                    <a:pt x="391303" y="549256"/>
                  </a:cubicBezTo>
                  <a:cubicBezTo>
                    <a:pt x="367459" y="488878"/>
                    <a:pt x="383328" y="389549"/>
                    <a:pt x="383328" y="389549"/>
                  </a:cubicBezTo>
                  <a:cubicBezTo>
                    <a:pt x="383328" y="389549"/>
                    <a:pt x="299815" y="421108"/>
                    <a:pt x="257755" y="482656"/>
                  </a:cubicBezTo>
                  <a:cubicBezTo>
                    <a:pt x="215695" y="544204"/>
                    <a:pt x="176671" y="662223"/>
                    <a:pt x="131939" y="599027"/>
                  </a:cubicBezTo>
                  <a:cubicBezTo>
                    <a:pt x="111172" y="569703"/>
                    <a:pt x="104574" y="499274"/>
                    <a:pt x="160721" y="435176"/>
                  </a:cubicBezTo>
                  <a:cubicBezTo>
                    <a:pt x="211849" y="376777"/>
                    <a:pt x="360699" y="353857"/>
                    <a:pt x="360699" y="353857"/>
                  </a:cubicBezTo>
                  <a:cubicBezTo>
                    <a:pt x="360699" y="353857"/>
                    <a:pt x="305037" y="271664"/>
                    <a:pt x="181286" y="318322"/>
                  </a:cubicBezTo>
                  <a:cubicBezTo>
                    <a:pt x="80974" y="356128"/>
                    <a:pt x="375" y="314493"/>
                    <a:pt x="11" y="305583"/>
                  </a:cubicBezTo>
                  <a:cubicBezTo>
                    <a:pt x="-1204" y="273943"/>
                    <a:pt x="98381" y="242323"/>
                    <a:pt x="192621" y="244189"/>
                  </a:cubicBezTo>
                  <a:cubicBezTo>
                    <a:pt x="265973" y="245638"/>
                    <a:pt x="347259" y="293673"/>
                    <a:pt x="347259" y="293673"/>
                  </a:cubicBezTo>
                  <a:cubicBezTo>
                    <a:pt x="347259" y="293673"/>
                    <a:pt x="318356" y="242392"/>
                    <a:pt x="279817" y="214731"/>
                  </a:cubicBezTo>
                  <a:cubicBezTo>
                    <a:pt x="215088" y="168250"/>
                    <a:pt x="120726" y="115961"/>
                    <a:pt x="139752" y="87049"/>
                  </a:cubicBezTo>
                  <a:cubicBezTo>
                    <a:pt x="166713" y="46098"/>
                    <a:pt x="249254" y="85122"/>
                    <a:pt x="306575" y="156830"/>
                  </a:cubicBezTo>
                  <a:cubicBezTo>
                    <a:pt x="365516" y="230595"/>
                    <a:pt x="398954" y="337713"/>
                    <a:pt x="398954" y="337713"/>
                  </a:cubicBezTo>
                  <a:close/>
                </a:path>
              </a:pathLst>
            </a:custGeom>
            <a:solidFill>
              <a:srgbClr val="387e12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6" name="Google Shape;214;p3"/>
            <p:cNvSpPr/>
            <p:nvPr/>
          </p:nvSpPr>
          <p:spPr>
            <a:xfrm>
              <a:off x="11433600" y="447840"/>
              <a:ext cx="759600" cy="611280"/>
            </a:xfrm>
            <a:custGeom>
              <a:avLst/>
              <a:gdLst>
                <a:gd name="textAreaLeft" fmla="*/ 0 w 759600"/>
                <a:gd name="textAreaRight" fmla="*/ 759960 w 759600"/>
                <a:gd name="textAreaTop" fmla="*/ 0 h 611280"/>
                <a:gd name="textAreaBottom" fmla="*/ 611640 h 611280"/>
              </a:gdLst>
              <a:ahLst/>
              <a:rect l="textAreaLeft" t="textAreaTop" r="textAreaRight" b="textAreaBottom"/>
              <a:pathLst>
                <a:path w="804306" h="647428">
                  <a:moveTo>
                    <a:pt x="403980" y="300501"/>
                  </a:moveTo>
                  <a:cubicBezTo>
                    <a:pt x="403980" y="300501"/>
                    <a:pt x="412400" y="652724"/>
                    <a:pt x="316338" y="647368"/>
                  </a:cubicBezTo>
                  <a:cubicBezTo>
                    <a:pt x="220277" y="642013"/>
                    <a:pt x="297879" y="538652"/>
                    <a:pt x="322208" y="469222"/>
                  </a:cubicBezTo>
                  <a:cubicBezTo>
                    <a:pt x="348926" y="392911"/>
                    <a:pt x="369450" y="320106"/>
                    <a:pt x="369450" y="320106"/>
                  </a:cubicBezTo>
                  <a:cubicBezTo>
                    <a:pt x="369450" y="320106"/>
                    <a:pt x="319860" y="393757"/>
                    <a:pt x="247035" y="433915"/>
                  </a:cubicBezTo>
                  <a:cubicBezTo>
                    <a:pt x="160607" y="481557"/>
                    <a:pt x="56449" y="492046"/>
                    <a:pt x="41673" y="461745"/>
                  </a:cubicBezTo>
                  <a:cubicBezTo>
                    <a:pt x="21433" y="420123"/>
                    <a:pt x="60780" y="405764"/>
                    <a:pt x="111017" y="381046"/>
                  </a:cubicBezTo>
                  <a:cubicBezTo>
                    <a:pt x="201169" y="336679"/>
                    <a:pt x="345930" y="305168"/>
                    <a:pt x="345930" y="305168"/>
                  </a:cubicBezTo>
                  <a:cubicBezTo>
                    <a:pt x="345930" y="305168"/>
                    <a:pt x="237926" y="318887"/>
                    <a:pt x="146034" y="292360"/>
                  </a:cubicBezTo>
                  <a:cubicBezTo>
                    <a:pt x="51550" y="265096"/>
                    <a:pt x="-23259" y="201771"/>
                    <a:pt x="6697" y="176879"/>
                  </a:cubicBezTo>
                  <a:cubicBezTo>
                    <a:pt x="65638" y="127913"/>
                    <a:pt x="146398" y="215709"/>
                    <a:pt x="234566" y="247511"/>
                  </a:cubicBezTo>
                  <a:cubicBezTo>
                    <a:pt x="304639" y="272803"/>
                    <a:pt x="384913" y="248782"/>
                    <a:pt x="384913" y="248782"/>
                  </a:cubicBezTo>
                  <a:cubicBezTo>
                    <a:pt x="384913" y="248782"/>
                    <a:pt x="369247" y="208883"/>
                    <a:pt x="340708" y="173576"/>
                  </a:cubicBezTo>
                  <a:cubicBezTo>
                    <a:pt x="329211" y="159363"/>
                    <a:pt x="315772" y="145344"/>
                    <a:pt x="302413" y="131884"/>
                  </a:cubicBezTo>
                  <a:cubicBezTo>
                    <a:pt x="256264" y="85383"/>
                    <a:pt x="211168" y="45542"/>
                    <a:pt x="251002" y="27289"/>
                  </a:cubicBezTo>
                  <a:cubicBezTo>
                    <a:pt x="292292" y="8372"/>
                    <a:pt x="360827" y="27386"/>
                    <a:pt x="392079" y="89156"/>
                  </a:cubicBezTo>
                  <a:cubicBezTo>
                    <a:pt x="421387" y="147077"/>
                    <a:pt x="414748" y="247442"/>
                    <a:pt x="414748" y="247442"/>
                  </a:cubicBezTo>
                  <a:cubicBezTo>
                    <a:pt x="414748" y="247442"/>
                    <a:pt x="494982" y="208309"/>
                    <a:pt x="531172" y="143142"/>
                  </a:cubicBezTo>
                  <a:cubicBezTo>
                    <a:pt x="567403" y="77975"/>
                    <a:pt x="595335" y="-43145"/>
                    <a:pt x="645694" y="15654"/>
                  </a:cubicBezTo>
                  <a:cubicBezTo>
                    <a:pt x="669092" y="42935"/>
                    <a:pt x="682168" y="112457"/>
                    <a:pt x="632173" y="181461"/>
                  </a:cubicBezTo>
                  <a:cubicBezTo>
                    <a:pt x="586672" y="244329"/>
                    <a:pt x="440575" y="280895"/>
                    <a:pt x="440575" y="280895"/>
                  </a:cubicBezTo>
                  <a:cubicBezTo>
                    <a:pt x="440575" y="280895"/>
                    <a:pt x="503564" y="357595"/>
                    <a:pt x="622498" y="299711"/>
                  </a:cubicBezTo>
                  <a:cubicBezTo>
                    <a:pt x="718884" y="252810"/>
                    <a:pt x="803004" y="286826"/>
                    <a:pt x="804178" y="295663"/>
                  </a:cubicBezTo>
                  <a:cubicBezTo>
                    <a:pt x="808307" y="327056"/>
                    <a:pt x="712083" y="367732"/>
                    <a:pt x="618085" y="374577"/>
                  </a:cubicBezTo>
                  <a:cubicBezTo>
                    <a:pt x="544895" y="379905"/>
                    <a:pt x="459521" y="339577"/>
                    <a:pt x="459521" y="339577"/>
                  </a:cubicBezTo>
                  <a:cubicBezTo>
                    <a:pt x="459521" y="339577"/>
                    <a:pt x="493039" y="387976"/>
                    <a:pt x="533925" y="411958"/>
                  </a:cubicBezTo>
                  <a:cubicBezTo>
                    <a:pt x="602703" y="452265"/>
                    <a:pt x="701477" y="495620"/>
                    <a:pt x="685204" y="526163"/>
                  </a:cubicBezTo>
                  <a:cubicBezTo>
                    <a:pt x="662129" y="569430"/>
                    <a:pt x="576349" y="538194"/>
                    <a:pt x="512673" y="472080"/>
                  </a:cubicBezTo>
                  <a:cubicBezTo>
                    <a:pt x="447133" y="404076"/>
                    <a:pt x="403980" y="300501"/>
                    <a:pt x="403980" y="300501"/>
                  </a:cubicBezTo>
                  <a:close/>
                </a:path>
              </a:pathLst>
            </a:custGeom>
            <a:solidFill>
              <a:srgbClr val="387e12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397" name="Google Shape;215;p3"/>
          <p:cNvGrpSpPr/>
          <p:nvPr/>
        </p:nvGrpSpPr>
        <p:grpSpPr>
          <a:xfrm>
            <a:off x="8484120" y="-20880"/>
            <a:ext cx="3829680" cy="2992320"/>
            <a:chOff x="8484120" y="-20880"/>
            <a:chExt cx="3829680" cy="2992320"/>
          </a:xfrm>
        </p:grpSpPr>
        <p:grpSp>
          <p:nvGrpSpPr>
            <p:cNvPr id="398" name="Google Shape;216;p3"/>
            <p:cNvGrpSpPr/>
            <p:nvPr/>
          </p:nvGrpSpPr>
          <p:grpSpPr>
            <a:xfrm>
              <a:off x="8484120" y="2543040"/>
              <a:ext cx="542160" cy="426960"/>
              <a:chOff x="8484120" y="2543040"/>
              <a:chExt cx="542160" cy="426960"/>
            </a:xfrm>
          </p:grpSpPr>
          <p:sp>
            <p:nvSpPr>
              <p:cNvPr id="399" name="Google Shape;217;p3"/>
              <p:cNvSpPr/>
              <p:nvPr/>
            </p:nvSpPr>
            <p:spPr>
              <a:xfrm>
                <a:off x="8484120" y="2543040"/>
                <a:ext cx="542160" cy="426960"/>
              </a:xfrm>
              <a:custGeom>
                <a:avLst/>
                <a:gdLst>
                  <a:gd name="textAreaLeft" fmla="*/ 0 w 542160"/>
                  <a:gd name="textAreaRight" fmla="*/ 542520 w 542160"/>
                  <a:gd name="textAreaTop" fmla="*/ 0 h 426960"/>
                  <a:gd name="textAreaBottom" fmla="*/ 427320 h 426960"/>
                </a:gdLst>
                <a:ahLst/>
                <a:rect l="textAreaLeft" t="textAreaTop" r="textAreaRight" b="textAreaBottom"/>
                <a:pathLst>
                  <a:path w="492378" h="387895">
                    <a:moveTo>
                      <a:pt x="403058" y="295809"/>
                    </a:moveTo>
                    <a:cubicBezTo>
                      <a:pt x="403058" y="295809"/>
                      <a:pt x="453215" y="270371"/>
                      <a:pt x="463335" y="279107"/>
                    </a:cubicBezTo>
                    <a:cubicBezTo>
                      <a:pt x="473455" y="287842"/>
                      <a:pt x="500618" y="348046"/>
                      <a:pt x="489931" y="355422"/>
                    </a:cubicBezTo>
                    <a:cubicBezTo>
                      <a:pt x="479284" y="362798"/>
                      <a:pt x="416215" y="344156"/>
                      <a:pt x="416215" y="344156"/>
                    </a:cubicBezTo>
                    <a:cubicBezTo>
                      <a:pt x="416215" y="344156"/>
                      <a:pt x="390307" y="370331"/>
                      <a:pt x="350918" y="381014"/>
                    </a:cubicBezTo>
                    <a:cubicBezTo>
                      <a:pt x="271899" y="402441"/>
                      <a:pt x="163895" y="376128"/>
                      <a:pt x="64473" y="269537"/>
                    </a:cubicBezTo>
                    <a:cubicBezTo>
                      <a:pt x="-2928" y="197258"/>
                      <a:pt x="-6733" y="118339"/>
                      <a:pt x="5411" y="47594"/>
                    </a:cubicBezTo>
                    <a:cubicBezTo>
                      <a:pt x="10916" y="15736"/>
                      <a:pt x="7475" y="154"/>
                      <a:pt x="39455" y="0"/>
                    </a:cubicBezTo>
                    <a:cubicBezTo>
                      <a:pt x="69088" y="-137"/>
                      <a:pt x="78358" y="36668"/>
                      <a:pt x="85888" y="50655"/>
                    </a:cubicBezTo>
                    <a:cubicBezTo>
                      <a:pt x="93417" y="64641"/>
                      <a:pt x="148269" y="166148"/>
                      <a:pt x="216601" y="219575"/>
                    </a:cubicBezTo>
                    <a:cubicBezTo>
                      <a:pt x="284934" y="272998"/>
                      <a:pt x="403058" y="295809"/>
                      <a:pt x="403058" y="295809"/>
                    </a:cubicBezTo>
                    <a:close/>
                  </a:path>
                </a:pathLst>
              </a:custGeom>
              <a:solidFill>
                <a:srgbClr val="f6ca15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00" name="Google Shape;218;p3"/>
              <p:cNvSpPr/>
              <p:nvPr/>
            </p:nvSpPr>
            <p:spPr>
              <a:xfrm>
                <a:off x="8539560" y="2606040"/>
                <a:ext cx="75960" cy="162360"/>
              </a:xfrm>
              <a:custGeom>
                <a:avLst/>
                <a:gdLst>
                  <a:gd name="textAreaLeft" fmla="*/ 0 w 75960"/>
                  <a:gd name="textAreaRight" fmla="*/ 76320 w 75960"/>
                  <a:gd name="textAreaTop" fmla="*/ 0 h 162360"/>
                  <a:gd name="textAreaBottom" fmla="*/ 162720 h 162360"/>
                </a:gdLst>
                <a:ahLst/>
                <a:rect l="textAreaLeft" t="textAreaTop" r="textAreaRight" b="textAreaBottom"/>
                <a:pathLst>
                  <a:path w="69194" h="147675">
                    <a:moveTo>
                      <a:pt x="93" y="0"/>
                    </a:moveTo>
                    <a:cubicBezTo>
                      <a:pt x="93" y="0"/>
                      <a:pt x="-2255" y="44181"/>
                      <a:pt x="16609" y="80234"/>
                    </a:cubicBezTo>
                    <a:cubicBezTo>
                      <a:pt x="35474" y="116282"/>
                      <a:pt x="69195" y="147676"/>
                      <a:pt x="69195" y="147676"/>
                    </a:cubicBezTo>
                  </a:path>
                </a:pathLst>
              </a:custGeom>
              <a:noFill/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01" name="Google Shape;219;p3"/>
              <p:cNvSpPr/>
              <p:nvPr/>
            </p:nvSpPr>
            <p:spPr>
              <a:xfrm>
                <a:off x="8655480" y="2803320"/>
                <a:ext cx="244800" cy="101880"/>
              </a:xfrm>
              <a:custGeom>
                <a:avLst/>
                <a:gdLst>
                  <a:gd name="textAreaLeft" fmla="*/ 0 w 244800"/>
                  <a:gd name="textAreaRight" fmla="*/ 245160 w 244800"/>
                  <a:gd name="textAreaTop" fmla="*/ 0 h 101880"/>
                  <a:gd name="textAreaBottom" fmla="*/ 102240 h 101880"/>
                </a:gdLst>
                <a:ahLst/>
                <a:rect l="textAreaLeft" t="textAreaTop" r="textAreaRight" b="textAreaBottom"/>
                <a:pathLst>
                  <a:path w="222606" h="92819">
                    <a:moveTo>
                      <a:pt x="0" y="0"/>
                    </a:moveTo>
                    <a:cubicBezTo>
                      <a:pt x="0" y="0"/>
                      <a:pt x="47241" y="45845"/>
                      <a:pt x="102863" y="69053"/>
                    </a:cubicBezTo>
                    <a:cubicBezTo>
                      <a:pt x="158524" y="92257"/>
                      <a:pt x="222606" y="92819"/>
                      <a:pt x="222606" y="92819"/>
                    </a:cubicBezTo>
                  </a:path>
                </a:pathLst>
              </a:custGeom>
              <a:noFill/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02" name="Google Shape;220;p3"/>
              <p:cNvSpPr/>
              <p:nvPr/>
            </p:nvSpPr>
            <p:spPr>
              <a:xfrm>
                <a:off x="8984520" y="2873160"/>
                <a:ext cx="19800" cy="53640"/>
              </a:xfrm>
              <a:custGeom>
                <a:avLst/>
                <a:gdLst>
                  <a:gd name="textAreaLeft" fmla="*/ 0 w 19800"/>
                  <a:gd name="textAreaRight" fmla="*/ 20160 w 19800"/>
                  <a:gd name="textAreaTop" fmla="*/ 0 h 53640"/>
                  <a:gd name="textAreaBottom" fmla="*/ 54000 h 53640"/>
                </a:gdLst>
                <a:ahLst/>
                <a:rect l="textAreaLeft" t="textAreaTop" r="textAreaRight" b="textAreaBottom"/>
                <a:pathLst>
                  <a:path w="18312" h="48885">
                    <a:moveTo>
                      <a:pt x="137" y="0"/>
                    </a:moveTo>
                    <a:cubicBezTo>
                      <a:pt x="137" y="0"/>
                      <a:pt x="-1037" y="10683"/>
                      <a:pt x="3497" y="22904"/>
                    </a:cubicBezTo>
                    <a:cubicBezTo>
                      <a:pt x="8031" y="35126"/>
                      <a:pt x="18313" y="48885"/>
                      <a:pt x="18313" y="48885"/>
                    </a:cubicBezTo>
                  </a:path>
                </a:pathLst>
              </a:custGeom>
              <a:noFill/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7000" bIns="27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403" name="Google Shape;221;p3"/>
            <p:cNvSpPr/>
            <p:nvPr/>
          </p:nvSpPr>
          <p:spPr>
            <a:xfrm>
              <a:off x="10230480" y="2616480"/>
              <a:ext cx="384480" cy="354960"/>
            </a:xfrm>
            <a:custGeom>
              <a:avLst/>
              <a:gdLst>
                <a:gd name="textAreaLeft" fmla="*/ 0 w 384480"/>
                <a:gd name="textAreaRight" fmla="*/ 384840 w 384480"/>
                <a:gd name="textAreaTop" fmla="*/ 0 h 354960"/>
                <a:gd name="textAreaBottom" fmla="*/ 355320 h 354960"/>
              </a:gdLst>
              <a:ahLst/>
              <a:rect l="textAreaLeft" t="textAreaTop" r="textAreaRight" b="textAreaBottom"/>
              <a:pathLst>
                <a:path w="349129" h="322609">
                  <a:moveTo>
                    <a:pt x="87576" y="45420"/>
                  </a:moveTo>
                  <a:cubicBezTo>
                    <a:pt x="87576" y="45420"/>
                    <a:pt x="74744" y="75477"/>
                    <a:pt x="55434" y="109676"/>
                  </a:cubicBezTo>
                  <a:cubicBezTo>
                    <a:pt x="33048" y="149226"/>
                    <a:pt x="-32167" y="191233"/>
                    <a:pt x="19325" y="221704"/>
                  </a:cubicBezTo>
                  <a:cubicBezTo>
                    <a:pt x="53653" y="242021"/>
                    <a:pt x="67821" y="154622"/>
                    <a:pt x="96482" y="164666"/>
                  </a:cubicBezTo>
                  <a:cubicBezTo>
                    <a:pt x="125183" y="174713"/>
                    <a:pt x="67457" y="320462"/>
                    <a:pt x="125872" y="322583"/>
                  </a:cubicBezTo>
                  <a:cubicBezTo>
                    <a:pt x="184246" y="324704"/>
                    <a:pt x="144453" y="197221"/>
                    <a:pt x="173518" y="196605"/>
                  </a:cubicBezTo>
                  <a:cubicBezTo>
                    <a:pt x="202584" y="195990"/>
                    <a:pt x="190318" y="328530"/>
                    <a:pt x="254642" y="320701"/>
                  </a:cubicBezTo>
                  <a:cubicBezTo>
                    <a:pt x="318927" y="312872"/>
                    <a:pt x="230313" y="190116"/>
                    <a:pt x="251890" y="181291"/>
                  </a:cubicBezTo>
                  <a:cubicBezTo>
                    <a:pt x="278000" y="170600"/>
                    <a:pt x="301925" y="233306"/>
                    <a:pt x="334026" y="214555"/>
                  </a:cubicBezTo>
                  <a:cubicBezTo>
                    <a:pt x="382644" y="186169"/>
                    <a:pt x="302248" y="94912"/>
                    <a:pt x="257031" y="66442"/>
                  </a:cubicBezTo>
                  <a:cubicBezTo>
                    <a:pt x="211773" y="37971"/>
                    <a:pt x="204162" y="0"/>
                    <a:pt x="204162" y="0"/>
                  </a:cubicBezTo>
                  <a:lnTo>
                    <a:pt x="87576" y="45420"/>
                  </a:lnTo>
                  <a:close/>
                </a:path>
              </a:pathLst>
            </a:custGeom>
            <a:solidFill>
              <a:srgbClr val="f1d29e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4" name="Google Shape;222;p3"/>
            <p:cNvSpPr/>
            <p:nvPr/>
          </p:nvSpPr>
          <p:spPr>
            <a:xfrm>
              <a:off x="8501040" y="2580480"/>
              <a:ext cx="317520" cy="372600"/>
            </a:xfrm>
            <a:custGeom>
              <a:avLst/>
              <a:gdLst>
                <a:gd name="textAreaLeft" fmla="*/ 0 w 317520"/>
                <a:gd name="textAreaRight" fmla="*/ 317880 w 317520"/>
                <a:gd name="textAreaTop" fmla="*/ 0 h 372600"/>
                <a:gd name="textAreaBottom" fmla="*/ 372960 h 372600"/>
              </a:gdLst>
              <a:ahLst/>
              <a:rect l="textAreaLeft" t="textAreaTop" r="textAreaRight" b="textAreaBottom"/>
              <a:pathLst>
                <a:path w="288486" h="338402">
                  <a:moveTo>
                    <a:pt x="212746" y="0"/>
                  </a:moveTo>
                  <a:cubicBezTo>
                    <a:pt x="212746" y="0"/>
                    <a:pt x="74139" y="72903"/>
                    <a:pt x="50538" y="122549"/>
                  </a:cubicBezTo>
                  <a:cubicBezTo>
                    <a:pt x="39689" y="126885"/>
                    <a:pt x="-14070" y="161128"/>
                    <a:pt x="3499" y="202892"/>
                  </a:cubicBezTo>
                  <a:cubicBezTo>
                    <a:pt x="18760" y="239188"/>
                    <a:pt x="60132" y="214543"/>
                    <a:pt x="60132" y="214543"/>
                  </a:cubicBezTo>
                  <a:cubicBezTo>
                    <a:pt x="60132" y="214543"/>
                    <a:pt x="32929" y="257781"/>
                    <a:pt x="67216" y="281296"/>
                  </a:cubicBezTo>
                  <a:cubicBezTo>
                    <a:pt x="101504" y="304816"/>
                    <a:pt x="133484" y="265917"/>
                    <a:pt x="133646" y="265865"/>
                  </a:cubicBezTo>
                  <a:cubicBezTo>
                    <a:pt x="132958" y="266982"/>
                    <a:pt x="113527" y="323142"/>
                    <a:pt x="160201" y="336832"/>
                  </a:cubicBezTo>
                  <a:cubicBezTo>
                    <a:pt x="206836" y="350523"/>
                    <a:pt x="206107" y="270933"/>
                    <a:pt x="225296" y="243940"/>
                  </a:cubicBezTo>
                  <a:cubicBezTo>
                    <a:pt x="237966" y="226177"/>
                    <a:pt x="276342" y="234629"/>
                    <a:pt x="279055" y="230432"/>
                  </a:cubicBezTo>
                  <a:cubicBezTo>
                    <a:pt x="287839" y="216984"/>
                    <a:pt x="277031" y="194614"/>
                    <a:pt x="255332" y="178446"/>
                  </a:cubicBezTo>
                  <a:cubicBezTo>
                    <a:pt x="264198" y="159747"/>
                    <a:pt x="288487" y="58200"/>
                    <a:pt x="288487" y="58200"/>
                  </a:cubicBezTo>
                  <a:lnTo>
                    <a:pt x="212746" y="0"/>
                  </a:lnTo>
                  <a:close/>
                </a:path>
              </a:pathLst>
            </a:custGeom>
            <a:solidFill>
              <a:srgbClr val="f1d29e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5" name="Google Shape;223;p3"/>
            <p:cNvSpPr/>
            <p:nvPr/>
          </p:nvSpPr>
          <p:spPr>
            <a:xfrm>
              <a:off x="8668440" y="1163520"/>
              <a:ext cx="1783800" cy="1559520"/>
            </a:xfrm>
            <a:custGeom>
              <a:avLst/>
              <a:gdLst>
                <a:gd name="textAreaLeft" fmla="*/ 0 w 1783800"/>
                <a:gd name="textAreaRight" fmla="*/ 1784160 w 1783800"/>
                <a:gd name="textAreaTop" fmla="*/ 0 h 1559520"/>
                <a:gd name="textAreaBottom" fmla="*/ 1559880 h 1559520"/>
              </a:gdLst>
              <a:ahLst/>
              <a:rect l="textAreaLeft" t="textAreaTop" r="textAreaRight" b="textAreaBottom"/>
              <a:pathLst>
                <a:path w="1619090" h="1415519">
                  <a:moveTo>
                    <a:pt x="1031976" y="674308"/>
                  </a:moveTo>
                  <a:cubicBezTo>
                    <a:pt x="1031976" y="674308"/>
                    <a:pt x="1102576" y="569830"/>
                    <a:pt x="1106948" y="452038"/>
                  </a:cubicBezTo>
                  <a:cubicBezTo>
                    <a:pt x="1111360" y="334245"/>
                    <a:pt x="1058492" y="239034"/>
                    <a:pt x="1058492" y="239034"/>
                  </a:cubicBezTo>
                  <a:cubicBezTo>
                    <a:pt x="1058492" y="239034"/>
                    <a:pt x="1193335" y="414418"/>
                    <a:pt x="1305954" y="400481"/>
                  </a:cubicBezTo>
                  <a:cubicBezTo>
                    <a:pt x="1418532" y="386539"/>
                    <a:pt x="1508886" y="183271"/>
                    <a:pt x="1508886" y="183271"/>
                  </a:cubicBezTo>
                  <a:lnTo>
                    <a:pt x="1434886" y="68352"/>
                  </a:lnTo>
                  <a:lnTo>
                    <a:pt x="1283324" y="256772"/>
                  </a:lnTo>
                  <a:cubicBezTo>
                    <a:pt x="1283324" y="256772"/>
                    <a:pt x="989188" y="-107462"/>
                    <a:pt x="801557" y="31684"/>
                  </a:cubicBezTo>
                  <a:cubicBezTo>
                    <a:pt x="719542" y="92487"/>
                    <a:pt x="827991" y="21439"/>
                    <a:pt x="776418" y="27665"/>
                  </a:cubicBezTo>
                  <a:cubicBezTo>
                    <a:pt x="725655" y="33794"/>
                    <a:pt x="899036" y="71449"/>
                    <a:pt x="721769" y="13334"/>
                  </a:cubicBezTo>
                  <a:cubicBezTo>
                    <a:pt x="586481" y="-31013"/>
                    <a:pt x="318009" y="286959"/>
                    <a:pt x="318009" y="286959"/>
                  </a:cubicBezTo>
                  <a:lnTo>
                    <a:pt x="185514" y="143919"/>
                  </a:lnTo>
                  <a:lnTo>
                    <a:pt x="46825" y="216749"/>
                  </a:lnTo>
                  <a:cubicBezTo>
                    <a:pt x="46825" y="216749"/>
                    <a:pt x="195715" y="438954"/>
                    <a:pt x="341649" y="432732"/>
                  </a:cubicBezTo>
                  <a:cubicBezTo>
                    <a:pt x="487544" y="426506"/>
                    <a:pt x="536567" y="250372"/>
                    <a:pt x="536567" y="250372"/>
                  </a:cubicBezTo>
                  <a:cubicBezTo>
                    <a:pt x="536567" y="250372"/>
                    <a:pt x="490580" y="380973"/>
                    <a:pt x="504708" y="486414"/>
                  </a:cubicBezTo>
                  <a:cubicBezTo>
                    <a:pt x="518877" y="591856"/>
                    <a:pt x="593160" y="672134"/>
                    <a:pt x="593160" y="672134"/>
                  </a:cubicBezTo>
                  <a:cubicBezTo>
                    <a:pt x="593160" y="672134"/>
                    <a:pt x="283235" y="912601"/>
                    <a:pt x="132726" y="1062418"/>
                  </a:cubicBezTo>
                  <a:cubicBezTo>
                    <a:pt x="-17743" y="1212235"/>
                    <a:pt x="717" y="1320134"/>
                    <a:pt x="717" y="1320134"/>
                  </a:cubicBezTo>
                  <a:lnTo>
                    <a:pt x="119569" y="1415520"/>
                  </a:lnTo>
                  <a:cubicBezTo>
                    <a:pt x="119569" y="1415520"/>
                    <a:pt x="240811" y="1322818"/>
                    <a:pt x="316308" y="1160354"/>
                  </a:cubicBezTo>
                  <a:cubicBezTo>
                    <a:pt x="391806" y="997895"/>
                    <a:pt x="832525" y="815555"/>
                    <a:pt x="832525" y="815555"/>
                  </a:cubicBezTo>
                  <a:cubicBezTo>
                    <a:pt x="832525" y="815555"/>
                    <a:pt x="1261545" y="995964"/>
                    <a:pt x="1336719" y="1152416"/>
                  </a:cubicBezTo>
                  <a:cubicBezTo>
                    <a:pt x="1411933" y="1308864"/>
                    <a:pt x="1503259" y="1368630"/>
                    <a:pt x="1503259" y="1368630"/>
                  </a:cubicBezTo>
                  <a:lnTo>
                    <a:pt x="1618873" y="1326502"/>
                  </a:lnTo>
                  <a:cubicBezTo>
                    <a:pt x="1618873" y="1326502"/>
                    <a:pt x="1628265" y="1124229"/>
                    <a:pt x="1523540" y="1011699"/>
                  </a:cubicBezTo>
                  <a:cubicBezTo>
                    <a:pt x="1418856" y="899173"/>
                    <a:pt x="1031976" y="674308"/>
                    <a:pt x="1031976" y="674308"/>
                  </a:cubicBezTo>
                  <a:close/>
                </a:path>
              </a:pathLst>
            </a:custGeom>
            <a:solidFill>
              <a:srgbClr val="a97551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406" name="Google Shape;224;p3"/>
            <p:cNvGrpSpPr/>
            <p:nvPr/>
          </p:nvGrpSpPr>
          <p:grpSpPr>
            <a:xfrm>
              <a:off x="10217880" y="1210320"/>
              <a:ext cx="356040" cy="221040"/>
              <a:chOff x="10217880" y="1210320"/>
              <a:chExt cx="356040" cy="221040"/>
            </a:xfrm>
          </p:grpSpPr>
          <p:sp>
            <p:nvSpPr>
              <p:cNvPr id="407" name="Google Shape;225;p3"/>
              <p:cNvSpPr/>
              <p:nvPr/>
            </p:nvSpPr>
            <p:spPr>
              <a:xfrm>
                <a:off x="10217880" y="1210320"/>
                <a:ext cx="356040" cy="22104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221040"/>
                  <a:gd name="textAreaBottom" fmla="*/ 221400 h 221040"/>
                </a:gdLst>
                <a:ahLst/>
                <a:rect l="textAreaLeft" t="textAreaTop" r="textAreaRight" b="textAreaBottom"/>
                <a:pathLst>
                  <a:path w="323430" h="200902">
                    <a:moveTo>
                      <a:pt x="94399" y="146946"/>
                    </a:moveTo>
                    <a:cubicBezTo>
                      <a:pt x="124152" y="171073"/>
                      <a:pt x="193699" y="195342"/>
                      <a:pt x="232885" y="199920"/>
                    </a:cubicBezTo>
                    <a:cubicBezTo>
                      <a:pt x="272071" y="204499"/>
                      <a:pt x="327085" y="192913"/>
                      <a:pt x="323239" y="168644"/>
                    </a:cubicBezTo>
                    <a:cubicBezTo>
                      <a:pt x="319393" y="144376"/>
                      <a:pt x="295429" y="151262"/>
                      <a:pt x="295429" y="151262"/>
                    </a:cubicBezTo>
                    <a:cubicBezTo>
                      <a:pt x="295429" y="151262"/>
                      <a:pt x="311459" y="134462"/>
                      <a:pt x="298707" y="118492"/>
                    </a:cubicBezTo>
                    <a:cubicBezTo>
                      <a:pt x="285956" y="102518"/>
                      <a:pt x="262274" y="113104"/>
                      <a:pt x="262274" y="113104"/>
                    </a:cubicBezTo>
                    <a:cubicBezTo>
                      <a:pt x="262274" y="113104"/>
                      <a:pt x="271949" y="90957"/>
                      <a:pt x="245718" y="72846"/>
                    </a:cubicBezTo>
                    <a:cubicBezTo>
                      <a:pt x="219445" y="54734"/>
                      <a:pt x="184469" y="75865"/>
                      <a:pt x="146781" y="68672"/>
                    </a:cubicBezTo>
                    <a:cubicBezTo>
                      <a:pt x="109093" y="61474"/>
                      <a:pt x="48938" y="-32163"/>
                      <a:pt x="9469" y="11601"/>
                    </a:cubicBezTo>
                    <a:cubicBezTo>
                      <a:pt x="-29960" y="55366"/>
                      <a:pt x="64605" y="122816"/>
                      <a:pt x="94399" y="146946"/>
                    </a:cubicBezTo>
                    <a:close/>
                  </a:path>
                </a:pathLst>
              </a:custGeom>
              <a:solidFill>
                <a:srgbClr val="f1d1ac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08" name="Google Shape;226;p3"/>
              <p:cNvSpPr/>
              <p:nvPr/>
            </p:nvSpPr>
            <p:spPr>
              <a:xfrm>
                <a:off x="10449720" y="1373040"/>
                <a:ext cx="98640" cy="24840"/>
              </a:xfrm>
              <a:custGeom>
                <a:avLst/>
                <a:gdLst>
                  <a:gd name="textAreaLeft" fmla="*/ 0 w 98640"/>
                  <a:gd name="textAreaRight" fmla="*/ 99000 w 98640"/>
                  <a:gd name="textAreaTop" fmla="*/ 0 h 24840"/>
                  <a:gd name="textAreaBottom" fmla="*/ 25200 h 24840"/>
                </a:gdLst>
                <a:ahLst/>
                <a:rect l="textAreaLeft" t="textAreaTop" r="textAreaRight" b="textAreaBottom"/>
                <a:pathLst>
                  <a:path w="89787" h="22944">
                    <a:moveTo>
                      <a:pt x="89788" y="0"/>
                    </a:moveTo>
                    <a:cubicBezTo>
                      <a:pt x="89788" y="0"/>
                      <a:pt x="72462" y="14383"/>
                      <a:pt x="50035" y="19852"/>
                    </a:cubicBezTo>
                    <a:cubicBezTo>
                      <a:pt x="27568" y="25321"/>
                      <a:pt x="0" y="21872"/>
                      <a:pt x="0" y="21872"/>
                    </a:cubicBezTo>
                  </a:path>
                </a:pathLst>
              </a:custGeom>
              <a:noFill/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2600" bIns="12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09" name="Google Shape;227;p3"/>
              <p:cNvSpPr/>
              <p:nvPr/>
            </p:nvSpPr>
            <p:spPr>
              <a:xfrm>
                <a:off x="10428120" y="1330920"/>
                <a:ext cx="82440" cy="24840"/>
              </a:xfrm>
              <a:custGeom>
                <a:avLst/>
                <a:gdLst>
                  <a:gd name="textAreaLeft" fmla="*/ 0 w 82440"/>
                  <a:gd name="textAreaRight" fmla="*/ 82800 w 82440"/>
                  <a:gd name="textAreaTop" fmla="*/ 0 h 24840"/>
                  <a:gd name="textAreaBottom" fmla="*/ 25200 h 24840"/>
                </a:gdLst>
                <a:ahLst/>
                <a:rect l="textAreaLeft" t="textAreaTop" r="textAreaRight" b="textAreaBottom"/>
                <a:pathLst>
                  <a:path w="75213" h="22754">
                    <a:moveTo>
                      <a:pt x="75214" y="0"/>
                    </a:moveTo>
                    <a:cubicBezTo>
                      <a:pt x="75214" y="0"/>
                      <a:pt x="62179" y="11221"/>
                      <a:pt x="43355" y="16909"/>
                    </a:cubicBezTo>
                    <a:cubicBezTo>
                      <a:pt x="24572" y="22597"/>
                      <a:pt x="0" y="22755"/>
                      <a:pt x="0" y="22755"/>
                    </a:cubicBezTo>
                  </a:path>
                </a:pathLst>
              </a:custGeom>
              <a:noFill/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2600" bIns="12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410" name="Google Shape;228;p3"/>
            <p:cNvGrpSpPr/>
            <p:nvPr/>
          </p:nvGrpSpPr>
          <p:grpSpPr>
            <a:xfrm>
              <a:off x="8575560" y="1264680"/>
              <a:ext cx="317880" cy="275040"/>
              <a:chOff x="8575560" y="1264680"/>
              <a:chExt cx="317880" cy="275040"/>
            </a:xfrm>
          </p:grpSpPr>
          <p:sp>
            <p:nvSpPr>
              <p:cNvPr id="411" name="Google Shape;229;p3"/>
              <p:cNvSpPr/>
              <p:nvPr/>
            </p:nvSpPr>
            <p:spPr>
              <a:xfrm>
                <a:off x="8575560" y="1264680"/>
                <a:ext cx="317880" cy="275040"/>
              </a:xfrm>
              <a:custGeom>
                <a:avLst/>
                <a:gdLst>
                  <a:gd name="textAreaLeft" fmla="*/ 0 w 317880"/>
                  <a:gd name="textAreaRight" fmla="*/ 318240 w 317880"/>
                  <a:gd name="textAreaTop" fmla="*/ 0 h 275040"/>
                  <a:gd name="textAreaBottom" fmla="*/ 275400 h 275040"/>
                </a:gdLst>
                <a:ahLst/>
                <a:rect l="textAreaLeft" t="textAreaTop" r="textAreaRight" b="textAreaBottom"/>
                <a:pathLst>
                  <a:path w="288957" h="249801">
                    <a:moveTo>
                      <a:pt x="226130" y="151693"/>
                    </a:moveTo>
                    <a:cubicBezTo>
                      <a:pt x="262847" y="107970"/>
                      <a:pt x="312193" y="31229"/>
                      <a:pt x="276732" y="5402"/>
                    </a:cubicBezTo>
                    <a:cubicBezTo>
                      <a:pt x="241270" y="-20425"/>
                      <a:pt x="212812" y="53490"/>
                      <a:pt x="179213" y="76722"/>
                    </a:cubicBezTo>
                    <a:cubicBezTo>
                      <a:pt x="145613" y="99958"/>
                      <a:pt x="100963" y="88790"/>
                      <a:pt x="66310" y="107083"/>
                    </a:cubicBezTo>
                    <a:cubicBezTo>
                      <a:pt x="31658" y="125381"/>
                      <a:pt x="44491" y="150115"/>
                      <a:pt x="44491" y="150115"/>
                    </a:cubicBezTo>
                    <a:cubicBezTo>
                      <a:pt x="44491" y="150115"/>
                      <a:pt x="21214" y="161320"/>
                      <a:pt x="14737" y="173533"/>
                    </a:cubicBezTo>
                    <a:cubicBezTo>
                      <a:pt x="8260" y="185746"/>
                      <a:pt x="15385" y="198368"/>
                      <a:pt x="15385" y="198368"/>
                    </a:cubicBezTo>
                    <a:cubicBezTo>
                      <a:pt x="15385" y="198368"/>
                      <a:pt x="-4572" y="208667"/>
                      <a:pt x="974" y="227418"/>
                    </a:cubicBezTo>
                    <a:cubicBezTo>
                      <a:pt x="6519" y="246164"/>
                      <a:pt x="44734" y="254216"/>
                      <a:pt x="92097" y="247411"/>
                    </a:cubicBezTo>
                    <a:cubicBezTo>
                      <a:pt x="144237" y="239914"/>
                      <a:pt x="189455" y="195421"/>
                      <a:pt x="226130" y="151693"/>
                    </a:cubicBezTo>
                    <a:close/>
                  </a:path>
                </a:pathLst>
              </a:custGeom>
              <a:solidFill>
                <a:srgbClr val="f1d1ac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12" name="Google Shape;230;p3"/>
              <p:cNvSpPr/>
              <p:nvPr/>
            </p:nvSpPr>
            <p:spPr>
              <a:xfrm>
                <a:off x="8629200" y="1435680"/>
                <a:ext cx="94320" cy="16200"/>
              </a:xfrm>
              <a:custGeom>
                <a:avLst/>
                <a:gdLst>
                  <a:gd name="textAreaLeft" fmla="*/ 0 w 94320"/>
                  <a:gd name="textAreaRight" fmla="*/ 94680 w 94320"/>
                  <a:gd name="textAreaTop" fmla="*/ 0 h 16200"/>
                  <a:gd name="textAreaBottom" fmla="*/ 16560 h 16200"/>
                </a:gdLst>
                <a:ahLst/>
                <a:rect l="textAreaLeft" t="textAreaTop" r="textAreaRight" b="textAreaBottom"/>
                <a:pathLst>
                  <a:path w="85861" h="15115">
                    <a:moveTo>
                      <a:pt x="85861" y="704"/>
                    </a:moveTo>
                    <a:cubicBezTo>
                      <a:pt x="85861" y="704"/>
                      <a:pt x="58941" y="14695"/>
                      <a:pt x="38093" y="15108"/>
                    </a:cubicBezTo>
                    <a:cubicBezTo>
                      <a:pt x="17245" y="15520"/>
                      <a:pt x="0" y="0"/>
                      <a:pt x="0" y="0"/>
                    </a:cubicBezTo>
                  </a:path>
                </a:pathLst>
              </a:custGeom>
              <a:noFill/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280" bIns="8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13" name="Google Shape;231;p3"/>
              <p:cNvSpPr/>
              <p:nvPr/>
            </p:nvSpPr>
            <p:spPr>
              <a:xfrm>
                <a:off x="8595000" y="1485360"/>
                <a:ext cx="114480" cy="14040"/>
              </a:xfrm>
              <a:custGeom>
                <a:avLst/>
                <a:gdLst>
                  <a:gd name="textAreaLeft" fmla="*/ 0 w 114480"/>
                  <a:gd name="textAreaRight" fmla="*/ 114840 w 114480"/>
                  <a:gd name="textAreaTop" fmla="*/ 0 h 14040"/>
                  <a:gd name="textAreaBottom" fmla="*/ 14400 h 14040"/>
                </a:gdLst>
                <a:ahLst/>
                <a:rect l="textAreaLeft" t="textAreaTop" r="textAreaRight" b="textAreaBottom"/>
                <a:pathLst>
                  <a:path w="104198" h="13073">
                    <a:moveTo>
                      <a:pt x="104199" y="1627"/>
                    </a:moveTo>
                    <a:cubicBezTo>
                      <a:pt x="104199" y="1627"/>
                      <a:pt x="74809" y="13472"/>
                      <a:pt x="48740" y="13063"/>
                    </a:cubicBezTo>
                    <a:cubicBezTo>
                      <a:pt x="22710" y="12654"/>
                      <a:pt x="0" y="0"/>
                      <a:pt x="0" y="0"/>
                    </a:cubicBezTo>
                  </a:path>
                </a:pathLst>
              </a:custGeom>
              <a:noFill/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7200" bIns="7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414" name="Google Shape;232;p3"/>
            <p:cNvSpPr/>
            <p:nvPr/>
          </p:nvSpPr>
          <p:spPr>
            <a:xfrm>
              <a:off x="9415440" y="547560"/>
              <a:ext cx="209160" cy="770760"/>
            </a:xfrm>
            <a:custGeom>
              <a:avLst/>
              <a:gdLst>
                <a:gd name="textAreaLeft" fmla="*/ 0 w 209160"/>
                <a:gd name="textAreaRight" fmla="*/ 209520 w 209160"/>
                <a:gd name="textAreaTop" fmla="*/ 0 h 770760"/>
                <a:gd name="textAreaBottom" fmla="*/ 771120 h 770760"/>
              </a:gdLst>
              <a:ahLst/>
              <a:rect l="textAreaLeft" t="textAreaTop" r="textAreaRight" b="textAreaBottom"/>
              <a:pathLst>
                <a:path w="190049" h="699808">
                  <a:moveTo>
                    <a:pt x="58236" y="699809"/>
                  </a:moveTo>
                  <a:cubicBezTo>
                    <a:pt x="33745" y="547259"/>
                    <a:pt x="12857" y="264906"/>
                    <a:pt x="5448" y="233606"/>
                  </a:cubicBezTo>
                  <a:cubicBezTo>
                    <a:pt x="-32321" y="74426"/>
                    <a:pt x="137053" y="-50997"/>
                    <a:pt x="182311" y="20647"/>
                  </a:cubicBezTo>
                  <a:cubicBezTo>
                    <a:pt x="227569" y="92286"/>
                    <a:pt x="57750" y="33763"/>
                    <a:pt x="99243" y="264020"/>
                  </a:cubicBezTo>
                  <a:cubicBezTo>
                    <a:pt x="114788" y="350152"/>
                    <a:pt x="127054" y="554866"/>
                    <a:pt x="149804" y="696813"/>
                  </a:cubicBezTo>
                </a:path>
              </a:pathLst>
            </a:custGeom>
            <a:solidFill>
              <a:srgbClr val="a97551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415" name="Google Shape;233;p3"/>
            <p:cNvGrpSpPr/>
            <p:nvPr/>
          </p:nvGrpSpPr>
          <p:grpSpPr>
            <a:xfrm>
              <a:off x="8880840" y="1540800"/>
              <a:ext cx="1388520" cy="1036800"/>
              <a:chOff x="8880840" y="1540800"/>
              <a:chExt cx="1388520" cy="1036800"/>
            </a:xfrm>
          </p:grpSpPr>
          <p:grpSp>
            <p:nvGrpSpPr>
              <p:cNvPr id="416" name="Google Shape;234;p3"/>
              <p:cNvGrpSpPr/>
              <p:nvPr/>
            </p:nvGrpSpPr>
            <p:grpSpPr>
              <a:xfrm>
                <a:off x="8880840" y="1540800"/>
                <a:ext cx="1388520" cy="1036800"/>
                <a:chOff x="8880840" y="1540800"/>
                <a:chExt cx="1388520" cy="1036800"/>
              </a:xfrm>
            </p:grpSpPr>
            <p:sp>
              <p:nvSpPr>
                <p:cNvPr id="417" name="Google Shape;235;p3"/>
                <p:cNvSpPr/>
                <p:nvPr/>
              </p:nvSpPr>
              <p:spPr>
                <a:xfrm>
                  <a:off x="9993600" y="1871280"/>
                  <a:ext cx="275760" cy="366120"/>
                </a:xfrm>
                <a:custGeom>
                  <a:avLst/>
                  <a:gdLst>
                    <a:gd name="textAreaLeft" fmla="*/ 0 w 275760"/>
                    <a:gd name="textAreaRight" fmla="*/ 276120 w 275760"/>
                    <a:gd name="textAreaTop" fmla="*/ 0 h 366120"/>
                    <a:gd name="textAreaBottom" fmla="*/ 366480 h 366120"/>
                  </a:gdLst>
                  <a:ahLst/>
                  <a:rect l="textAreaLeft" t="textAreaTop" r="textAreaRight" b="textAreaBottom"/>
                  <a:pathLst>
                    <a:path w="250428" h="332612">
                      <a:moveTo>
                        <a:pt x="4471" y="200786"/>
                      </a:moveTo>
                      <a:cubicBezTo>
                        <a:pt x="-6297" y="142898"/>
                        <a:pt x="-7470" y="-2891"/>
                        <a:pt x="118993" y="44"/>
                      </a:cubicBezTo>
                      <a:cubicBezTo>
                        <a:pt x="245456" y="2983"/>
                        <a:pt x="271971" y="97863"/>
                        <a:pt x="235215" y="222796"/>
                      </a:cubicBezTo>
                      <a:cubicBezTo>
                        <a:pt x="198458" y="347729"/>
                        <a:pt x="18195" y="331974"/>
                        <a:pt x="18195" y="331974"/>
                      </a:cubicBezTo>
                      <a:cubicBezTo>
                        <a:pt x="18195" y="331974"/>
                        <a:pt x="15240" y="258670"/>
                        <a:pt x="4471" y="200786"/>
                      </a:cubicBezTo>
                      <a:close/>
                    </a:path>
                  </a:pathLst>
                </a:custGeom>
                <a:solidFill>
                  <a:srgbClr val="f1d29e"/>
                </a:solidFill>
                <a:ln cap="rnd" w="9525">
                  <a:solidFill>
                    <a:srgbClr val="26262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ru-RU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418" name="Google Shape;236;p3"/>
                <p:cNvSpPr/>
                <p:nvPr/>
              </p:nvSpPr>
              <p:spPr>
                <a:xfrm>
                  <a:off x="10017000" y="1973880"/>
                  <a:ext cx="188280" cy="177120"/>
                </a:xfrm>
                <a:custGeom>
                  <a:avLst/>
                  <a:gdLst>
                    <a:gd name="textAreaLeft" fmla="*/ 0 w 188280"/>
                    <a:gd name="textAreaRight" fmla="*/ 188640 w 188280"/>
                    <a:gd name="textAreaTop" fmla="*/ 0 h 177120"/>
                    <a:gd name="textAreaBottom" fmla="*/ 177480 h 177120"/>
                  </a:gdLst>
                  <a:ahLst/>
                  <a:rect l="textAreaLeft" t="textAreaTop" r="textAreaRight" b="textAreaBottom"/>
                  <a:pathLst>
                    <a:path w="171226" h="160941">
                      <a:moveTo>
                        <a:pt x="2469" y="89269"/>
                      </a:moveTo>
                      <a:cubicBezTo>
                        <a:pt x="2469" y="89269"/>
                        <a:pt x="24329" y="8469"/>
                        <a:pt x="86832" y="619"/>
                      </a:cubicBezTo>
                      <a:cubicBezTo>
                        <a:pt x="149295" y="-7234"/>
                        <a:pt x="199734" y="61017"/>
                        <a:pt x="152857" y="125455"/>
                      </a:cubicBezTo>
                      <a:cubicBezTo>
                        <a:pt x="106021" y="189897"/>
                        <a:pt x="0" y="146878"/>
                        <a:pt x="0" y="146878"/>
                      </a:cubicBezTo>
                      <a:lnTo>
                        <a:pt x="2469" y="89269"/>
                      </a:lnTo>
                      <a:close/>
                    </a:path>
                  </a:pathLst>
                </a:custGeom>
                <a:solidFill>
                  <a:srgbClr val="e6a782"/>
                </a:solidFill>
                <a:ln cap="rnd" w="9525">
                  <a:solidFill>
                    <a:srgbClr val="26262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ru-RU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419" name="Google Shape;237;p3"/>
                <p:cNvSpPr/>
                <p:nvPr/>
              </p:nvSpPr>
              <p:spPr>
                <a:xfrm>
                  <a:off x="8880840" y="2101320"/>
                  <a:ext cx="344520" cy="340920"/>
                </a:xfrm>
                <a:custGeom>
                  <a:avLst/>
                  <a:gdLst>
                    <a:gd name="textAreaLeft" fmla="*/ 0 w 344520"/>
                    <a:gd name="textAreaRight" fmla="*/ 344880 w 344520"/>
                    <a:gd name="textAreaTop" fmla="*/ 0 h 340920"/>
                    <a:gd name="textAreaBottom" fmla="*/ 341280 h 340920"/>
                  </a:gdLst>
                  <a:ahLst/>
                  <a:rect l="textAreaLeft" t="textAreaTop" r="textAreaRight" b="textAreaBottom"/>
                  <a:pathLst>
                    <a:path w="312916" h="309688">
                      <a:moveTo>
                        <a:pt x="269197" y="146300"/>
                      </a:moveTo>
                      <a:cubicBezTo>
                        <a:pt x="254138" y="89367"/>
                        <a:pt x="192849" y="-42909"/>
                        <a:pt x="79785" y="13862"/>
                      </a:cubicBezTo>
                      <a:cubicBezTo>
                        <a:pt x="-33238" y="70629"/>
                        <a:pt x="-16641" y="167739"/>
                        <a:pt x="70029" y="264931"/>
                      </a:cubicBezTo>
                      <a:cubicBezTo>
                        <a:pt x="156700" y="362122"/>
                        <a:pt x="312917" y="270748"/>
                        <a:pt x="312917" y="270748"/>
                      </a:cubicBezTo>
                      <a:cubicBezTo>
                        <a:pt x="312917" y="270748"/>
                        <a:pt x="284216" y="203229"/>
                        <a:pt x="269197" y="146300"/>
                      </a:cubicBezTo>
                      <a:close/>
                    </a:path>
                  </a:pathLst>
                </a:custGeom>
                <a:solidFill>
                  <a:srgbClr val="f1d29e"/>
                </a:solidFill>
                <a:ln cap="rnd" w="9525">
                  <a:solidFill>
                    <a:srgbClr val="26262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ru-RU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420" name="Google Shape;238;p3"/>
                <p:cNvSpPr/>
                <p:nvPr/>
              </p:nvSpPr>
              <p:spPr>
                <a:xfrm>
                  <a:off x="8966520" y="2200680"/>
                  <a:ext cx="212400" cy="170280"/>
                </a:xfrm>
                <a:custGeom>
                  <a:avLst/>
                  <a:gdLst>
                    <a:gd name="textAreaLeft" fmla="*/ 0 w 212400"/>
                    <a:gd name="textAreaRight" fmla="*/ 212760 w 212400"/>
                    <a:gd name="textAreaTop" fmla="*/ 0 h 170280"/>
                    <a:gd name="textAreaBottom" fmla="*/ 170640 h 170280"/>
                  </a:gdLst>
                  <a:ahLst/>
                  <a:rect l="textAreaLeft" t="textAreaTop" r="textAreaRight" b="textAreaBottom"/>
                  <a:pathLst>
                    <a:path w="193193" h="154790">
                      <a:moveTo>
                        <a:pt x="166314" y="47788"/>
                      </a:moveTo>
                      <a:cubicBezTo>
                        <a:pt x="166314" y="47788"/>
                        <a:pt x="111989" y="-15877"/>
                        <a:pt x="52157" y="3761"/>
                      </a:cubicBezTo>
                      <a:cubicBezTo>
                        <a:pt x="-7674" y="23398"/>
                        <a:pt x="-24029" y="106656"/>
                        <a:pt x="45883" y="144854"/>
                      </a:cubicBezTo>
                      <a:cubicBezTo>
                        <a:pt x="115794" y="183052"/>
                        <a:pt x="193194" y="98806"/>
                        <a:pt x="193194" y="98806"/>
                      </a:cubicBezTo>
                      <a:lnTo>
                        <a:pt x="166314" y="47788"/>
                      </a:lnTo>
                      <a:close/>
                    </a:path>
                  </a:pathLst>
                </a:custGeom>
                <a:solidFill>
                  <a:srgbClr val="e6a782"/>
                </a:solidFill>
                <a:ln cap="rnd" w="9525">
                  <a:solidFill>
                    <a:srgbClr val="26262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ru-RU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421" name="Google Shape;239;p3"/>
                <p:cNvSpPr/>
                <p:nvPr/>
              </p:nvSpPr>
              <p:spPr>
                <a:xfrm>
                  <a:off x="9081720" y="1620720"/>
                  <a:ext cx="986400" cy="956880"/>
                </a:xfrm>
                <a:custGeom>
                  <a:avLst/>
                  <a:gdLst>
                    <a:gd name="textAreaLeft" fmla="*/ 0 w 986400"/>
                    <a:gd name="textAreaRight" fmla="*/ 986760 w 986400"/>
                    <a:gd name="textAreaTop" fmla="*/ 0 h 956880"/>
                    <a:gd name="textAreaBottom" fmla="*/ 957240 h 956880"/>
                  </a:gdLst>
                  <a:ahLst/>
                  <a:rect l="textAreaLeft" t="textAreaTop" r="textAreaRight" b="textAreaBottom"/>
                  <a:pathLst>
                    <a:path w="895367" h="868639">
                      <a:moveTo>
                        <a:pt x="90757" y="657730"/>
                      </a:moveTo>
                      <a:cubicBezTo>
                        <a:pt x="90757" y="657730"/>
                        <a:pt x="-44490" y="457764"/>
                        <a:pt x="15219" y="278165"/>
                      </a:cubicBezTo>
                      <a:cubicBezTo>
                        <a:pt x="60882" y="140808"/>
                        <a:pt x="199409" y="51713"/>
                        <a:pt x="371576" y="14219"/>
                      </a:cubicBezTo>
                      <a:cubicBezTo>
                        <a:pt x="551960" y="-25064"/>
                        <a:pt x="675914" y="18110"/>
                        <a:pt x="781408" y="130567"/>
                      </a:cubicBezTo>
                      <a:cubicBezTo>
                        <a:pt x="902892" y="260082"/>
                        <a:pt x="868362" y="484446"/>
                        <a:pt x="868362" y="484446"/>
                      </a:cubicBezTo>
                      <a:cubicBezTo>
                        <a:pt x="868362" y="484446"/>
                        <a:pt x="935722" y="569727"/>
                        <a:pt x="857675" y="685706"/>
                      </a:cubicBezTo>
                      <a:cubicBezTo>
                        <a:pt x="805737" y="762932"/>
                        <a:pt x="647860" y="836487"/>
                        <a:pt x="544309" y="856756"/>
                      </a:cubicBezTo>
                      <a:cubicBezTo>
                        <a:pt x="443794" y="876430"/>
                        <a:pt x="253168" y="874349"/>
                        <a:pt x="171679" y="830083"/>
                      </a:cubicBezTo>
                      <a:cubicBezTo>
                        <a:pt x="69262" y="774465"/>
                        <a:pt x="90757" y="657730"/>
                        <a:pt x="90757" y="657730"/>
                      </a:cubicBezTo>
                      <a:close/>
                    </a:path>
                  </a:pathLst>
                </a:custGeom>
                <a:solidFill>
                  <a:srgbClr val="a97551"/>
                </a:solidFill>
                <a:ln cap="rnd" w="9525">
                  <a:solidFill>
                    <a:srgbClr val="26262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ru-RU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422" name="Google Shape;240;p3"/>
                <p:cNvSpPr/>
                <p:nvPr/>
              </p:nvSpPr>
              <p:spPr>
                <a:xfrm>
                  <a:off x="9271080" y="1540800"/>
                  <a:ext cx="406080" cy="193320"/>
                </a:xfrm>
                <a:custGeom>
                  <a:avLst/>
                  <a:gdLst>
                    <a:gd name="textAreaLeft" fmla="*/ 0 w 406080"/>
                    <a:gd name="textAreaRight" fmla="*/ 406440 w 406080"/>
                    <a:gd name="textAreaTop" fmla="*/ 0 h 193320"/>
                    <a:gd name="textAreaBottom" fmla="*/ 193680 h 193320"/>
                  </a:gdLst>
                  <a:ahLst/>
                  <a:rect l="textAreaLeft" t="textAreaTop" r="textAreaRight" b="textAreaBottom"/>
                  <a:pathLst>
                    <a:path w="368946" h="175747">
                      <a:moveTo>
                        <a:pt x="189047" y="175748"/>
                      </a:moveTo>
                      <a:cubicBezTo>
                        <a:pt x="189047" y="175748"/>
                        <a:pt x="144316" y="126535"/>
                        <a:pt x="88735" y="125676"/>
                      </a:cubicBezTo>
                      <a:cubicBezTo>
                        <a:pt x="33154" y="124822"/>
                        <a:pt x="0" y="118366"/>
                        <a:pt x="0" y="118366"/>
                      </a:cubicBezTo>
                      <a:cubicBezTo>
                        <a:pt x="0" y="118366"/>
                        <a:pt x="57322" y="67068"/>
                        <a:pt x="133143" y="55883"/>
                      </a:cubicBezTo>
                      <a:cubicBezTo>
                        <a:pt x="208964" y="44698"/>
                        <a:pt x="260133" y="117576"/>
                        <a:pt x="260133" y="117576"/>
                      </a:cubicBezTo>
                      <a:cubicBezTo>
                        <a:pt x="260133" y="117576"/>
                        <a:pt x="246693" y="85972"/>
                        <a:pt x="212284" y="53664"/>
                      </a:cubicBezTo>
                      <a:cubicBezTo>
                        <a:pt x="177875" y="21356"/>
                        <a:pt x="149012" y="1500"/>
                        <a:pt x="149012" y="1500"/>
                      </a:cubicBezTo>
                      <a:cubicBezTo>
                        <a:pt x="149012" y="1500"/>
                        <a:pt x="208600" y="-8434"/>
                        <a:pt x="285717" y="22826"/>
                      </a:cubicBezTo>
                      <a:cubicBezTo>
                        <a:pt x="362833" y="54085"/>
                        <a:pt x="368946" y="138222"/>
                        <a:pt x="368946" y="138222"/>
                      </a:cubicBezTo>
                    </a:path>
                  </a:pathLst>
                </a:custGeom>
                <a:solidFill>
                  <a:srgbClr val="a97551"/>
                </a:solidFill>
                <a:ln cap="rnd" w="9525">
                  <a:solidFill>
                    <a:srgbClr val="26262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ru-RU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423" name="Google Shape;241;p3"/>
                <p:cNvSpPr/>
                <p:nvPr/>
              </p:nvSpPr>
              <p:spPr>
                <a:xfrm>
                  <a:off x="9311400" y="1694160"/>
                  <a:ext cx="150840" cy="125280"/>
                </a:xfrm>
                <a:custGeom>
                  <a:avLst/>
                  <a:gdLst>
                    <a:gd name="textAreaLeft" fmla="*/ 0 w 150840"/>
                    <a:gd name="textAreaRight" fmla="*/ 151200 w 150840"/>
                    <a:gd name="textAreaTop" fmla="*/ 0 h 125280"/>
                    <a:gd name="textAreaBottom" fmla="*/ 125640 h 125280"/>
                  </a:gdLst>
                  <a:ahLst/>
                  <a:rect l="textAreaLeft" t="textAreaTop" r="textAreaRight" b="textAreaBottom"/>
                  <a:pathLst>
                    <a:path w="137069" h="113885">
                      <a:moveTo>
                        <a:pt x="137069" y="96281"/>
                      </a:moveTo>
                      <a:cubicBezTo>
                        <a:pt x="137069" y="96281"/>
                        <a:pt x="112052" y="79655"/>
                        <a:pt x="77805" y="84055"/>
                      </a:cubicBezTo>
                      <a:cubicBezTo>
                        <a:pt x="43517" y="88456"/>
                        <a:pt x="0" y="113886"/>
                        <a:pt x="0" y="113886"/>
                      </a:cubicBezTo>
                      <a:cubicBezTo>
                        <a:pt x="0" y="113886"/>
                        <a:pt x="12306" y="65377"/>
                        <a:pt x="40481" y="35769"/>
                      </a:cubicBezTo>
                      <a:cubicBezTo>
                        <a:pt x="68657" y="6165"/>
                        <a:pt x="99705" y="0"/>
                        <a:pt x="99705" y="0"/>
                      </a:cubicBezTo>
                    </a:path>
                  </a:pathLst>
                </a:custGeom>
                <a:solidFill>
                  <a:srgbClr val="a97551"/>
                </a:solidFill>
                <a:ln cap="rnd" w="15000">
                  <a:solidFill>
                    <a:srgbClr val="26262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ru-RU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424" name="Google Shape;242;p3"/>
                <p:cNvSpPr/>
                <p:nvPr/>
              </p:nvSpPr>
              <p:spPr>
                <a:xfrm>
                  <a:off x="9212400" y="1870560"/>
                  <a:ext cx="787320" cy="705960"/>
                </a:xfrm>
                <a:custGeom>
                  <a:avLst/>
                  <a:gdLst>
                    <a:gd name="textAreaLeft" fmla="*/ 0 w 787320"/>
                    <a:gd name="textAreaRight" fmla="*/ 787680 w 787320"/>
                    <a:gd name="textAreaTop" fmla="*/ 0 h 705960"/>
                    <a:gd name="textAreaBottom" fmla="*/ 706320 h 705960"/>
                  </a:gdLst>
                  <a:ahLst/>
                  <a:rect l="textAreaLeft" t="textAreaTop" r="textAreaRight" b="textAreaBottom"/>
                  <a:pathLst>
                    <a:path w="714838" h="640982">
                      <a:moveTo>
                        <a:pt x="503727" y="205"/>
                      </a:moveTo>
                      <a:cubicBezTo>
                        <a:pt x="368519" y="-6203"/>
                        <a:pt x="341195" y="139974"/>
                        <a:pt x="341195" y="139974"/>
                      </a:cubicBezTo>
                      <a:cubicBezTo>
                        <a:pt x="341195" y="139974"/>
                        <a:pt x="302454" y="41309"/>
                        <a:pt x="165870" y="55470"/>
                      </a:cubicBezTo>
                      <a:cubicBezTo>
                        <a:pt x="63857" y="66048"/>
                        <a:pt x="16211" y="133348"/>
                        <a:pt x="2326" y="220751"/>
                      </a:cubicBezTo>
                      <a:cubicBezTo>
                        <a:pt x="-12733" y="315732"/>
                        <a:pt x="50256" y="421590"/>
                        <a:pt x="50256" y="421590"/>
                      </a:cubicBezTo>
                      <a:cubicBezTo>
                        <a:pt x="50256" y="421590"/>
                        <a:pt x="17911" y="464525"/>
                        <a:pt x="51389" y="532096"/>
                      </a:cubicBezTo>
                      <a:cubicBezTo>
                        <a:pt x="66853" y="563339"/>
                        <a:pt x="106322" y="601538"/>
                        <a:pt x="158907" y="631939"/>
                      </a:cubicBezTo>
                      <a:cubicBezTo>
                        <a:pt x="248088" y="645237"/>
                        <a:pt x="357023" y="643294"/>
                        <a:pt x="425557" y="629878"/>
                      </a:cubicBezTo>
                      <a:cubicBezTo>
                        <a:pt x="492756" y="616722"/>
                        <a:pt x="580965" y="580224"/>
                        <a:pt x="650147" y="535739"/>
                      </a:cubicBezTo>
                      <a:cubicBezTo>
                        <a:pt x="687998" y="484494"/>
                        <a:pt x="717306" y="427699"/>
                        <a:pt x="714675" y="392326"/>
                      </a:cubicBezTo>
                      <a:cubicBezTo>
                        <a:pt x="709007" y="316133"/>
                        <a:pt x="659903" y="298896"/>
                        <a:pt x="659903" y="298896"/>
                      </a:cubicBezTo>
                      <a:cubicBezTo>
                        <a:pt x="659903" y="298896"/>
                        <a:pt x="692571" y="172946"/>
                        <a:pt x="659418" y="101821"/>
                      </a:cubicBezTo>
                      <a:cubicBezTo>
                        <a:pt x="631081" y="41054"/>
                        <a:pt x="563477" y="3038"/>
                        <a:pt x="503727" y="205"/>
                      </a:cubicBezTo>
                      <a:close/>
                    </a:path>
                  </a:pathLst>
                </a:custGeom>
                <a:solidFill>
                  <a:srgbClr val="f1d1ac"/>
                </a:solidFill>
                <a:ln cap="rnd" w="9525">
                  <a:solidFill>
                    <a:srgbClr val="26262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ru-RU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425" name="Google Shape;243;p3"/>
                <p:cNvSpPr/>
                <p:nvPr/>
              </p:nvSpPr>
              <p:spPr>
                <a:xfrm>
                  <a:off x="9263880" y="2055960"/>
                  <a:ext cx="205200" cy="205200"/>
                </a:xfrm>
                <a:custGeom>
                  <a:avLst/>
                  <a:gdLst>
                    <a:gd name="textAreaLeft" fmla="*/ 0 w 205200"/>
                    <a:gd name="textAreaRight" fmla="*/ 205560 w 205200"/>
                    <a:gd name="textAreaTop" fmla="*/ 0 h 205200"/>
                    <a:gd name="textAreaBottom" fmla="*/ 205560 h 205200"/>
                  </a:gdLst>
                  <a:ahLst/>
                  <a:rect l="textAreaLeft" t="textAreaTop" r="textAreaRight" b="textAreaBottom"/>
                  <a:pathLst>
                    <a:path w="186687" h="186682">
                      <a:moveTo>
                        <a:pt x="178" y="87664"/>
                      </a:moveTo>
                      <a:cubicBezTo>
                        <a:pt x="3295" y="36212"/>
                        <a:pt x="47582" y="-2958"/>
                        <a:pt x="99034" y="176"/>
                      </a:cubicBezTo>
                      <a:cubicBezTo>
                        <a:pt x="150485" y="3313"/>
                        <a:pt x="189631" y="47567"/>
                        <a:pt x="186513" y="99019"/>
                      </a:cubicBezTo>
                      <a:cubicBezTo>
                        <a:pt x="183356" y="150474"/>
                        <a:pt x="139110" y="189644"/>
                        <a:pt x="87659" y="186507"/>
                      </a:cubicBezTo>
                      <a:cubicBezTo>
                        <a:pt x="36207" y="183370"/>
                        <a:pt x="-2979" y="139119"/>
                        <a:pt x="178" y="87664"/>
                      </a:cubicBezTo>
                      <a:close/>
                    </a:path>
                  </a:pathLst>
                </a:custGeom>
                <a:solidFill>
                  <a:srgbClr val="00000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ru-RU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426" name="Google Shape;244;p3"/>
                <p:cNvSpPr/>
                <p:nvPr/>
              </p:nvSpPr>
              <p:spPr>
                <a:xfrm>
                  <a:off x="9301320" y="2113200"/>
                  <a:ext cx="64080" cy="64080"/>
                </a:xfrm>
                <a:custGeom>
                  <a:avLst/>
                  <a:gdLst>
                    <a:gd name="textAreaLeft" fmla="*/ 0 w 64080"/>
                    <a:gd name="textAreaRight" fmla="*/ 64440 w 64080"/>
                    <a:gd name="textAreaTop" fmla="*/ 0 h 64080"/>
                    <a:gd name="textAreaBottom" fmla="*/ 64440 h 64080"/>
                  </a:gdLst>
                  <a:ahLst/>
                  <a:rect l="textAreaLeft" t="textAreaTop" r="textAreaRight" b="textAreaBottom"/>
                  <a:pathLst>
                    <a:path w="58481" h="58463">
                      <a:moveTo>
                        <a:pt x="54" y="27452"/>
                      </a:moveTo>
                      <a:cubicBezTo>
                        <a:pt x="1066" y="11341"/>
                        <a:pt x="14910" y="-925"/>
                        <a:pt x="31022" y="55"/>
                      </a:cubicBezTo>
                      <a:cubicBezTo>
                        <a:pt x="47134" y="1038"/>
                        <a:pt x="59399" y="14895"/>
                        <a:pt x="58428" y="31011"/>
                      </a:cubicBezTo>
                      <a:cubicBezTo>
                        <a:pt x="57456" y="47122"/>
                        <a:pt x="43571" y="59388"/>
                        <a:pt x="27460" y="58408"/>
                      </a:cubicBezTo>
                      <a:cubicBezTo>
                        <a:pt x="11348" y="57425"/>
                        <a:pt x="-918" y="43568"/>
                        <a:pt x="54" y="274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2040" bIns="320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ru-RU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427" name="Google Shape;245;p3"/>
                <p:cNvSpPr/>
                <p:nvPr/>
              </p:nvSpPr>
              <p:spPr>
                <a:xfrm>
                  <a:off x="9714600" y="1974960"/>
                  <a:ext cx="205200" cy="205200"/>
                </a:xfrm>
                <a:custGeom>
                  <a:avLst/>
                  <a:gdLst>
                    <a:gd name="textAreaLeft" fmla="*/ 0 w 205200"/>
                    <a:gd name="textAreaRight" fmla="*/ 205560 w 205200"/>
                    <a:gd name="textAreaTop" fmla="*/ 0 h 205200"/>
                    <a:gd name="textAreaBottom" fmla="*/ 205560 h 205200"/>
                  </a:gdLst>
                  <a:ahLst/>
                  <a:rect l="textAreaLeft" t="textAreaTop" r="textAreaRight" b="textAreaBottom"/>
                  <a:pathLst>
                    <a:path w="186687" h="186682">
                      <a:moveTo>
                        <a:pt x="174" y="87664"/>
                      </a:moveTo>
                      <a:cubicBezTo>
                        <a:pt x="3331" y="36208"/>
                        <a:pt x="47578" y="-2961"/>
                        <a:pt x="99029" y="176"/>
                      </a:cubicBezTo>
                      <a:cubicBezTo>
                        <a:pt x="150481" y="3309"/>
                        <a:pt x="189667" y="47563"/>
                        <a:pt x="186509" y="99019"/>
                      </a:cubicBezTo>
                      <a:cubicBezTo>
                        <a:pt x="183392" y="150471"/>
                        <a:pt x="139146" y="189640"/>
                        <a:pt x="87694" y="186507"/>
                      </a:cubicBezTo>
                      <a:cubicBezTo>
                        <a:pt x="36243" y="183370"/>
                        <a:pt x="-2943" y="139116"/>
                        <a:pt x="174" y="87664"/>
                      </a:cubicBezTo>
                      <a:close/>
                    </a:path>
                  </a:pathLst>
                </a:custGeom>
                <a:solidFill>
                  <a:srgbClr val="00000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ru-RU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428" name="Google Shape;246;p3"/>
                <p:cNvSpPr/>
                <p:nvPr/>
              </p:nvSpPr>
              <p:spPr>
                <a:xfrm>
                  <a:off x="9751680" y="2032200"/>
                  <a:ext cx="64080" cy="64080"/>
                </a:xfrm>
                <a:custGeom>
                  <a:avLst/>
                  <a:gdLst>
                    <a:gd name="textAreaLeft" fmla="*/ 0 w 64080"/>
                    <a:gd name="textAreaRight" fmla="*/ 64440 w 64080"/>
                    <a:gd name="textAreaTop" fmla="*/ 0 h 64080"/>
                    <a:gd name="textAreaBottom" fmla="*/ 64440 h 64080"/>
                  </a:gdLst>
                  <a:ahLst/>
                  <a:rect l="textAreaLeft" t="textAreaTop" r="textAreaRight" b="textAreaBottom"/>
                  <a:pathLst>
                    <a:path w="58445" h="58460">
                      <a:moveTo>
                        <a:pt x="54" y="27453"/>
                      </a:moveTo>
                      <a:cubicBezTo>
                        <a:pt x="1026" y="11337"/>
                        <a:pt x="14910" y="-928"/>
                        <a:pt x="31022" y="55"/>
                      </a:cubicBezTo>
                      <a:cubicBezTo>
                        <a:pt x="47133" y="1035"/>
                        <a:pt x="59399" y="14896"/>
                        <a:pt x="58387" y="31007"/>
                      </a:cubicBezTo>
                      <a:cubicBezTo>
                        <a:pt x="57416" y="47123"/>
                        <a:pt x="43571" y="59389"/>
                        <a:pt x="27459" y="58405"/>
                      </a:cubicBezTo>
                      <a:cubicBezTo>
                        <a:pt x="11348" y="57425"/>
                        <a:pt x="-918" y="43564"/>
                        <a:pt x="54" y="2745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2040" bIns="320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ru-RU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429" name="Google Shape;247;p3"/>
                <p:cNvSpPr/>
                <p:nvPr/>
              </p:nvSpPr>
              <p:spPr>
                <a:xfrm>
                  <a:off x="9528840" y="2162160"/>
                  <a:ext cx="168480" cy="95040"/>
                </a:xfrm>
                <a:custGeom>
                  <a:avLst/>
                  <a:gdLst>
                    <a:gd name="textAreaLeft" fmla="*/ 0 w 168480"/>
                    <a:gd name="textAreaRight" fmla="*/ 168840 w 168480"/>
                    <a:gd name="textAreaTop" fmla="*/ 0 h 95040"/>
                    <a:gd name="textAreaBottom" fmla="*/ 95400 h 95040"/>
                  </a:gdLst>
                  <a:ahLst/>
                  <a:rect l="textAreaLeft" t="textAreaTop" r="textAreaRight" b="textAreaBottom"/>
                  <a:pathLst>
                    <a:path w="153135" h="86576">
                      <a:moveTo>
                        <a:pt x="77189" y="145"/>
                      </a:moveTo>
                      <a:cubicBezTo>
                        <a:pt x="46140" y="2214"/>
                        <a:pt x="3837" y="27822"/>
                        <a:pt x="234" y="61425"/>
                      </a:cubicBezTo>
                      <a:cubicBezTo>
                        <a:pt x="-697" y="69931"/>
                        <a:pt x="1246" y="77646"/>
                        <a:pt x="4283" y="85504"/>
                      </a:cubicBezTo>
                      <a:cubicBezTo>
                        <a:pt x="4526" y="86366"/>
                        <a:pt x="5416" y="86755"/>
                        <a:pt x="6266" y="86500"/>
                      </a:cubicBezTo>
                      <a:cubicBezTo>
                        <a:pt x="7116" y="86241"/>
                        <a:pt x="7521" y="85382"/>
                        <a:pt x="7238" y="84524"/>
                      </a:cubicBezTo>
                      <a:cubicBezTo>
                        <a:pt x="5983" y="78476"/>
                        <a:pt x="5295" y="72894"/>
                        <a:pt x="6307" y="66737"/>
                      </a:cubicBezTo>
                      <a:cubicBezTo>
                        <a:pt x="11448" y="35623"/>
                        <a:pt x="48326" y="25709"/>
                        <a:pt x="74679" y="22369"/>
                      </a:cubicBezTo>
                      <a:cubicBezTo>
                        <a:pt x="82371" y="21398"/>
                        <a:pt x="90022" y="19714"/>
                        <a:pt x="97794" y="19710"/>
                      </a:cubicBezTo>
                      <a:cubicBezTo>
                        <a:pt x="118561" y="19701"/>
                        <a:pt x="139895" y="28713"/>
                        <a:pt x="145926" y="50253"/>
                      </a:cubicBezTo>
                      <a:cubicBezTo>
                        <a:pt x="147910" y="57268"/>
                        <a:pt x="147829" y="64352"/>
                        <a:pt x="147546" y="71566"/>
                      </a:cubicBezTo>
                      <a:cubicBezTo>
                        <a:pt x="147424" y="72643"/>
                        <a:pt x="148072" y="73574"/>
                        <a:pt x="149165" y="73699"/>
                      </a:cubicBezTo>
                      <a:cubicBezTo>
                        <a:pt x="150218" y="73825"/>
                        <a:pt x="151189" y="72874"/>
                        <a:pt x="151311" y="71797"/>
                      </a:cubicBezTo>
                      <a:cubicBezTo>
                        <a:pt x="153092" y="62365"/>
                        <a:pt x="154063" y="53111"/>
                        <a:pt x="151877" y="43638"/>
                      </a:cubicBezTo>
                      <a:cubicBezTo>
                        <a:pt x="146534" y="21017"/>
                        <a:pt x="126090" y="7982"/>
                        <a:pt x="104636" y="2979"/>
                      </a:cubicBezTo>
                      <a:cubicBezTo>
                        <a:pt x="95770" y="906"/>
                        <a:pt x="86338" y="-462"/>
                        <a:pt x="77189" y="145"/>
                      </a:cubicBezTo>
                      <a:close/>
                    </a:path>
                  </a:pathLst>
                </a:custGeom>
                <a:solidFill>
                  <a:srgbClr val="00000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ru-RU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430" name="Google Shape;248;p3"/>
                <p:cNvSpPr/>
                <p:nvPr/>
              </p:nvSpPr>
              <p:spPr>
                <a:xfrm>
                  <a:off x="9639360" y="2234520"/>
                  <a:ext cx="18000" cy="4932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49320"/>
                    <a:gd name="textAreaBottom" fmla="*/ 49680 h 49320"/>
                  </a:gdLst>
                  <a:ahLst/>
                  <a:rect l="textAreaLeft" t="textAreaTop" r="textAreaRight" b="textAreaBottom"/>
                  <a:pathLst>
                    <a:path w="16820" h="45224">
                      <a:moveTo>
                        <a:pt x="117" y="22108"/>
                      </a:moveTo>
                      <a:cubicBezTo>
                        <a:pt x="886" y="9624"/>
                        <a:pt x="5217" y="-270"/>
                        <a:pt x="9792" y="6"/>
                      </a:cubicBezTo>
                      <a:cubicBezTo>
                        <a:pt x="14366" y="285"/>
                        <a:pt x="17443" y="10632"/>
                        <a:pt x="16714" y="23120"/>
                      </a:cubicBezTo>
                      <a:cubicBezTo>
                        <a:pt x="15945" y="35605"/>
                        <a:pt x="11614" y="45498"/>
                        <a:pt x="7039" y="45219"/>
                      </a:cubicBezTo>
                      <a:cubicBezTo>
                        <a:pt x="2465" y="44940"/>
                        <a:pt x="-652" y="34593"/>
                        <a:pt x="117" y="22108"/>
                      </a:cubicBezTo>
                      <a:close/>
                    </a:path>
                  </a:pathLst>
                </a:custGeom>
                <a:solidFill>
                  <a:srgbClr val="00000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4840" bIns="248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ru-RU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431" name="Google Shape;249;p3"/>
                <p:cNvSpPr/>
                <p:nvPr/>
              </p:nvSpPr>
              <p:spPr>
                <a:xfrm>
                  <a:off x="9576720" y="2244600"/>
                  <a:ext cx="23760" cy="47160"/>
                </a:xfrm>
                <a:custGeom>
                  <a:avLst/>
                  <a:gdLst>
                    <a:gd name="textAreaLeft" fmla="*/ 0 w 23760"/>
                    <a:gd name="textAreaRight" fmla="*/ 24120 w 23760"/>
                    <a:gd name="textAreaTop" fmla="*/ 0 h 47160"/>
                    <a:gd name="textAreaBottom" fmla="*/ 47520 h 47160"/>
                  </a:gdLst>
                  <a:ahLst/>
                  <a:rect l="textAreaLeft" t="textAreaTop" r="textAreaRight" b="textAreaBottom"/>
                  <a:pathLst>
                    <a:path w="21791" h="43048">
                      <a:moveTo>
                        <a:pt x="3083" y="24305"/>
                      </a:moveTo>
                      <a:cubicBezTo>
                        <a:pt x="-1127" y="12517"/>
                        <a:pt x="-1005" y="1721"/>
                        <a:pt x="3326" y="182"/>
                      </a:cubicBezTo>
                      <a:cubicBezTo>
                        <a:pt x="7617" y="-1352"/>
                        <a:pt x="14539" y="6959"/>
                        <a:pt x="18709" y="18743"/>
                      </a:cubicBezTo>
                      <a:cubicBezTo>
                        <a:pt x="22919" y="30531"/>
                        <a:pt x="22797" y="41332"/>
                        <a:pt x="18466" y="42866"/>
                      </a:cubicBezTo>
                      <a:cubicBezTo>
                        <a:pt x="14135" y="44400"/>
                        <a:pt x="7252" y="36089"/>
                        <a:pt x="3083" y="24305"/>
                      </a:cubicBezTo>
                      <a:close/>
                    </a:path>
                  </a:pathLst>
                </a:custGeom>
                <a:solidFill>
                  <a:srgbClr val="00000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3760" bIns="237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ru-RU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432" name="Google Shape;250;p3"/>
                <p:cNvSpPr/>
                <p:nvPr/>
              </p:nvSpPr>
              <p:spPr>
                <a:xfrm>
                  <a:off x="9361080" y="2315880"/>
                  <a:ext cx="567720" cy="221400"/>
                </a:xfrm>
                <a:custGeom>
                  <a:avLst/>
                  <a:gdLst>
                    <a:gd name="textAreaLeft" fmla="*/ 0 w 567720"/>
                    <a:gd name="textAreaRight" fmla="*/ 568080 w 567720"/>
                    <a:gd name="textAreaTop" fmla="*/ 0 h 221400"/>
                    <a:gd name="textAreaBottom" fmla="*/ 221760 h 221400"/>
                  </a:gdLst>
                  <a:ahLst/>
                  <a:rect l="textAreaLeft" t="textAreaTop" r="textAreaRight" b="textAreaBottom"/>
                  <a:pathLst>
                    <a:path w="515681" h="201191">
                      <a:moveTo>
                        <a:pt x="20166" y="85603"/>
                      </a:moveTo>
                      <a:cubicBezTo>
                        <a:pt x="5309" y="88360"/>
                        <a:pt x="-4811" y="100290"/>
                        <a:pt x="2354" y="104710"/>
                      </a:cubicBezTo>
                      <a:cubicBezTo>
                        <a:pt x="10369" y="109641"/>
                        <a:pt x="14215" y="94303"/>
                        <a:pt x="34415" y="100266"/>
                      </a:cubicBezTo>
                      <a:cubicBezTo>
                        <a:pt x="54615" y="106233"/>
                        <a:pt x="88701" y="119883"/>
                        <a:pt x="108577" y="131849"/>
                      </a:cubicBezTo>
                      <a:cubicBezTo>
                        <a:pt x="131894" y="145892"/>
                        <a:pt x="174035" y="205816"/>
                        <a:pt x="261556" y="200906"/>
                      </a:cubicBezTo>
                      <a:cubicBezTo>
                        <a:pt x="269085" y="200481"/>
                        <a:pt x="297422" y="195461"/>
                        <a:pt x="305397" y="192988"/>
                      </a:cubicBezTo>
                      <a:cubicBezTo>
                        <a:pt x="389072" y="166979"/>
                        <a:pt x="407612" y="96084"/>
                        <a:pt x="424533" y="74779"/>
                      </a:cubicBezTo>
                      <a:cubicBezTo>
                        <a:pt x="438985" y="56619"/>
                        <a:pt x="466148" y="31905"/>
                        <a:pt x="482988" y="19246"/>
                      </a:cubicBezTo>
                      <a:cubicBezTo>
                        <a:pt x="499828" y="6588"/>
                        <a:pt x="508775" y="19623"/>
                        <a:pt x="514564" y="12199"/>
                      </a:cubicBezTo>
                      <a:cubicBezTo>
                        <a:pt x="519745" y="5544"/>
                        <a:pt x="506062" y="-2091"/>
                        <a:pt x="491206" y="528"/>
                      </a:cubicBezTo>
                      <a:cubicBezTo>
                        <a:pt x="486227" y="1398"/>
                        <a:pt x="481247" y="3325"/>
                        <a:pt x="476592" y="6932"/>
                      </a:cubicBezTo>
                      <a:cubicBezTo>
                        <a:pt x="451453" y="26549"/>
                        <a:pt x="389719" y="83595"/>
                        <a:pt x="290297" y="103334"/>
                      </a:cubicBezTo>
                      <a:cubicBezTo>
                        <a:pt x="282444" y="104893"/>
                        <a:pt x="251516" y="110467"/>
                        <a:pt x="244311" y="111637"/>
                      </a:cubicBezTo>
                      <a:cubicBezTo>
                        <a:pt x="144281" y="127922"/>
                        <a:pt x="66476" y="96080"/>
                        <a:pt x="36075" y="86502"/>
                      </a:cubicBezTo>
                      <a:cubicBezTo>
                        <a:pt x="30448" y="84741"/>
                        <a:pt x="25105" y="84685"/>
                        <a:pt x="20166" y="85603"/>
                      </a:cubicBezTo>
                      <a:close/>
                    </a:path>
                  </a:pathLst>
                </a:custGeom>
                <a:solidFill>
                  <a:srgbClr val="00000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ru-RU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</p:grpSp>
          <p:sp>
            <p:nvSpPr>
              <p:cNvPr id="433" name="Google Shape;251;p3"/>
              <p:cNvSpPr/>
              <p:nvPr/>
            </p:nvSpPr>
            <p:spPr>
              <a:xfrm>
                <a:off x="9569880" y="2475000"/>
                <a:ext cx="186120" cy="50400"/>
              </a:xfrm>
              <a:custGeom>
                <a:avLst/>
                <a:gdLst>
                  <a:gd name="textAreaLeft" fmla="*/ 0 w 186120"/>
                  <a:gd name="textAreaRight" fmla="*/ 186480 w 186120"/>
                  <a:gd name="textAreaTop" fmla="*/ 0 h 50400"/>
                  <a:gd name="textAreaBottom" fmla="*/ 50760 h 50400"/>
                </a:gdLst>
                <a:ahLst/>
                <a:rect l="textAreaLeft" t="textAreaTop" r="textAreaRight" b="textAreaBottom"/>
                <a:pathLst>
                  <a:path w="169251" h="46016">
                    <a:moveTo>
                      <a:pt x="0" y="32307"/>
                    </a:moveTo>
                    <a:cubicBezTo>
                      <a:pt x="0" y="32307"/>
                      <a:pt x="43922" y="11038"/>
                      <a:pt x="81691" y="3116"/>
                    </a:cubicBezTo>
                    <a:cubicBezTo>
                      <a:pt x="119460" y="-4802"/>
                      <a:pt x="169252" y="4869"/>
                      <a:pt x="169252" y="4869"/>
                    </a:cubicBezTo>
                    <a:cubicBezTo>
                      <a:pt x="169252" y="4869"/>
                      <a:pt x="146704" y="32930"/>
                      <a:pt x="91609" y="43205"/>
                    </a:cubicBezTo>
                    <a:cubicBezTo>
                      <a:pt x="36554" y="53475"/>
                      <a:pt x="0" y="32307"/>
                      <a:pt x="0" y="32307"/>
                    </a:cubicBezTo>
                    <a:close/>
                  </a:path>
                </a:pathLst>
              </a:custGeom>
              <a:solidFill>
                <a:srgbClr val="e7507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5200" bIns="25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434" name="Google Shape;252;p3"/>
            <p:cNvSpPr/>
            <p:nvPr/>
          </p:nvSpPr>
          <p:spPr>
            <a:xfrm>
              <a:off x="8941680" y="308880"/>
              <a:ext cx="1635840" cy="397800"/>
            </a:xfrm>
            <a:custGeom>
              <a:avLst/>
              <a:gdLst>
                <a:gd name="textAreaLeft" fmla="*/ 0 w 1635840"/>
                <a:gd name="textAreaRight" fmla="*/ 1636200 w 1635840"/>
                <a:gd name="textAreaTop" fmla="*/ 0 h 397800"/>
                <a:gd name="textAreaBottom" fmla="*/ 398160 h 397800"/>
              </a:gdLst>
              <a:ahLst/>
              <a:rect l="textAreaLeft" t="textAreaTop" r="textAreaRight" b="textAreaBottom"/>
              <a:pathLst>
                <a:path w="1484974" h="361494">
                  <a:moveTo>
                    <a:pt x="1484974" y="132120"/>
                  </a:moveTo>
                  <a:cubicBezTo>
                    <a:pt x="1484974" y="132120"/>
                    <a:pt x="1295522" y="136350"/>
                    <a:pt x="1157198" y="101051"/>
                  </a:cubicBezTo>
                  <a:cubicBezTo>
                    <a:pt x="1018873" y="65748"/>
                    <a:pt x="1040935" y="16005"/>
                    <a:pt x="917953" y="2071"/>
                  </a:cubicBezTo>
                  <a:cubicBezTo>
                    <a:pt x="794971" y="-11863"/>
                    <a:pt x="790437" y="48529"/>
                    <a:pt x="641993" y="63150"/>
                  </a:cubicBezTo>
                  <a:cubicBezTo>
                    <a:pt x="493548" y="77773"/>
                    <a:pt x="449342" y="50771"/>
                    <a:pt x="288834" y="99650"/>
                  </a:cubicBezTo>
                  <a:cubicBezTo>
                    <a:pt x="128366" y="148531"/>
                    <a:pt x="0" y="258676"/>
                    <a:pt x="0" y="258676"/>
                  </a:cubicBezTo>
                  <a:lnTo>
                    <a:pt x="156379" y="361495"/>
                  </a:lnTo>
                  <a:cubicBezTo>
                    <a:pt x="156379" y="361495"/>
                    <a:pt x="231391" y="223620"/>
                    <a:pt x="372994" y="180851"/>
                  </a:cubicBezTo>
                  <a:cubicBezTo>
                    <a:pt x="514558" y="138079"/>
                    <a:pt x="698504" y="168152"/>
                    <a:pt x="698504" y="168152"/>
                  </a:cubicBezTo>
                  <a:lnTo>
                    <a:pt x="891883" y="138516"/>
                  </a:lnTo>
                  <a:cubicBezTo>
                    <a:pt x="891883" y="138516"/>
                    <a:pt x="955155" y="184863"/>
                    <a:pt x="1027333" y="217726"/>
                  </a:cubicBezTo>
                  <a:cubicBezTo>
                    <a:pt x="1099512" y="250588"/>
                    <a:pt x="1180595" y="269963"/>
                    <a:pt x="1180595" y="269963"/>
                  </a:cubicBezTo>
                  <a:lnTo>
                    <a:pt x="1484974" y="132120"/>
                  </a:lnTo>
                  <a:close/>
                </a:path>
              </a:pathLst>
            </a:custGeom>
            <a:solidFill>
              <a:srgbClr val="847938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5" name="Google Shape;253;p3"/>
            <p:cNvSpPr/>
            <p:nvPr/>
          </p:nvSpPr>
          <p:spPr>
            <a:xfrm>
              <a:off x="8784360" y="-20880"/>
              <a:ext cx="3529440" cy="895680"/>
            </a:xfrm>
            <a:custGeom>
              <a:avLst/>
              <a:gdLst>
                <a:gd name="textAreaLeft" fmla="*/ 0 w 3529440"/>
                <a:gd name="textAreaRight" fmla="*/ 3529800 w 3529440"/>
                <a:gd name="textAreaTop" fmla="*/ 0 h 895680"/>
                <a:gd name="textAreaBottom" fmla="*/ 896040 h 895680"/>
              </a:gdLst>
              <a:ahLst/>
              <a:rect l="textAreaLeft" t="textAreaTop" r="textAreaRight" b="textAreaBottom"/>
              <a:pathLst>
                <a:path w="3203531" h="813335">
                  <a:moveTo>
                    <a:pt x="3203532" y="17226"/>
                  </a:moveTo>
                  <a:cubicBezTo>
                    <a:pt x="3203532" y="17226"/>
                    <a:pt x="2860170" y="271276"/>
                    <a:pt x="2598621" y="388695"/>
                  </a:cubicBezTo>
                  <a:cubicBezTo>
                    <a:pt x="2337031" y="506111"/>
                    <a:pt x="1905905" y="428703"/>
                    <a:pt x="1905905" y="428703"/>
                  </a:cubicBezTo>
                  <a:cubicBezTo>
                    <a:pt x="1905905" y="428703"/>
                    <a:pt x="1656500" y="527643"/>
                    <a:pt x="1507651" y="522146"/>
                  </a:cubicBezTo>
                  <a:cubicBezTo>
                    <a:pt x="1358802" y="516652"/>
                    <a:pt x="1267274" y="645273"/>
                    <a:pt x="1202949" y="656475"/>
                  </a:cubicBezTo>
                  <a:cubicBezTo>
                    <a:pt x="1138665" y="667672"/>
                    <a:pt x="957470" y="621175"/>
                    <a:pt x="860842" y="674626"/>
                  </a:cubicBezTo>
                  <a:cubicBezTo>
                    <a:pt x="764172" y="728074"/>
                    <a:pt x="474853" y="842296"/>
                    <a:pt x="397210" y="806526"/>
                  </a:cubicBezTo>
                  <a:cubicBezTo>
                    <a:pt x="319527" y="770757"/>
                    <a:pt x="250708" y="636121"/>
                    <a:pt x="68421" y="682172"/>
                  </a:cubicBezTo>
                  <a:cubicBezTo>
                    <a:pt x="10654" y="696774"/>
                    <a:pt x="5554" y="642565"/>
                    <a:pt x="331" y="619013"/>
                  </a:cubicBezTo>
                  <a:cubicBezTo>
                    <a:pt x="-3514" y="601623"/>
                    <a:pt x="26806" y="574330"/>
                    <a:pt x="54576" y="550260"/>
                  </a:cubicBezTo>
                  <a:cubicBezTo>
                    <a:pt x="119954" y="493590"/>
                    <a:pt x="275483" y="594761"/>
                    <a:pt x="335476" y="609986"/>
                  </a:cubicBezTo>
                  <a:cubicBezTo>
                    <a:pt x="395469" y="625211"/>
                    <a:pt x="320984" y="657381"/>
                    <a:pt x="552253" y="653835"/>
                  </a:cubicBezTo>
                  <a:cubicBezTo>
                    <a:pt x="599697" y="653107"/>
                    <a:pt x="628924" y="655236"/>
                    <a:pt x="661309" y="646581"/>
                  </a:cubicBezTo>
                  <a:cubicBezTo>
                    <a:pt x="786720" y="613062"/>
                    <a:pt x="831735" y="521178"/>
                    <a:pt x="1024791" y="529177"/>
                  </a:cubicBezTo>
                  <a:cubicBezTo>
                    <a:pt x="1267719" y="539245"/>
                    <a:pt x="1431384" y="434038"/>
                    <a:pt x="1431384" y="434038"/>
                  </a:cubicBezTo>
                  <a:lnTo>
                    <a:pt x="1566228" y="343546"/>
                  </a:lnTo>
                  <a:cubicBezTo>
                    <a:pt x="1566228" y="343546"/>
                    <a:pt x="1509109" y="288825"/>
                    <a:pt x="1490770" y="235139"/>
                  </a:cubicBezTo>
                  <a:cubicBezTo>
                    <a:pt x="1472432" y="181454"/>
                    <a:pt x="1381593" y="136382"/>
                    <a:pt x="1381593" y="136382"/>
                  </a:cubicBezTo>
                  <a:lnTo>
                    <a:pt x="1299780" y="6038"/>
                  </a:lnTo>
                  <a:lnTo>
                    <a:pt x="1545663" y="4043"/>
                  </a:lnTo>
                  <a:lnTo>
                    <a:pt x="1680020" y="178359"/>
                  </a:lnTo>
                  <a:cubicBezTo>
                    <a:pt x="1680020" y="178359"/>
                    <a:pt x="1934607" y="280428"/>
                    <a:pt x="2066454" y="300614"/>
                  </a:cubicBezTo>
                  <a:cubicBezTo>
                    <a:pt x="2198302" y="320799"/>
                    <a:pt x="2265703" y="295570"/>
                    <a:pt x="2427507" y="259911"/>
                  </a:cubicBezTo>
                  <a:cubicBezTo>
                    <a:pt x="2589310" y="224252"/>
                    <a:pt x="2850374" y="0"/>
                    <a:pt x="2850374" y="0"/>
                  </a:cubicBezTo>
                  <a:lnTo>
                    <a:pt x="3203532" y="17226"/>
                  </a:lnTo>
                  <a:close/>
                </a:path>
              </a:pathLst>
            </a:custGeom>
            <a:solidFill>
              <a:srgbClr val="847938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6" name="Google Shape;254;p3"/>
            <p:cNvSpPr/>
            <p:nvPr/>
          </p:nvSpPr>
          <p:spPr>
            <a:xfrm>
              <a:off x="9633240" y="490320"/>
              <a:ext cx="496080" cy="460080"/>
            </a:xfrm>
            <a:custGeom>
              <a:avLst/>
              <a:gdLst>
                <a:gd name="textAreaLeft" fmla="*/ 0 w 496080"/>
                <a:gd name="textAreaRight" fmla="*/ 496440 w 496080"/>
                <a:gd name="textAreaTop" fmla="*/ 0 h 460080"/>
                <a:gd name="textAreaBottom" fmla="*/ 460440 h 460080"/>
              </a:gdLst>
              <a:ahLst/>
              <a:rect l="textAreaLeft" t="textAreaTop" r="textAreaRight" b="textAreaBottom"/>
              <a:pathLst>
                <a:path w="450586" h="417758">
                  <a:moveTo>
                    <a:pt x="0" y="47862"/>
                  </a:moveTo>
                  <a:cubicBezTo>
                    <a:pt x="0" y="47862"/>
                    <a:pt x="123428" y="-4950"/>
                    <a:pt x="217587" y="378"/>
                  </a:cubicBezTo>
                  <a:cubicBezTo>
                    <a:pt x="301424" y="5118"/>
                    <a:pt x="367854" y="39009"/>
                    <a:pt x="399793" y="106625"/>
                  </a:cubicBezTo>
                  <a:cubicBezTo>
                    <a:pt x="418090" y="145321"/>
                    <a:pt x="409225" y="220268"/>
                    <a:pt x="410764" y="265186"/>
                  </a:cubicBezTo>
                  <a:cubicBezTo>
                    <a:pt x="413152" y="334145"/>
                    <a:pt x="487273" y="379424"/>
                    <a:pt x="427077" y="414205"/>
                  </a:cubicBezTo>
                  <a:cubicBezTo>
                    <a:pt x="396676" y="431754"/>
                    <a:pt x="349475" y="382419"/>
                    <a:pt x="331582" y="307788"/>
                  </a:cubicBezTo>
                  <a:cubicBezTo>
                    <a:pt x="319438" y="257073"/>
                    <a:pt x="334051" y="185393"/>
                    <a:pt x="325469" y="151105"/>
                  </a:cubicBezTo>
                  <a:cubicBezTo>
                    <a:pt x="304581" y="67447"/>
                    <a:pt x="204430" y="55343"/>
                    <a:pt x="110555" y="100929"/>
                  </a:cubicBezTo>
                </a:path>
              </a:pathLst>
            </a:custGeom>
            <a:solidFill>
              <a:srgbClr val="a97551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7" name="Google Shape;255;p3"/>
            <p:cNvSpPr/>
            <p:nvPr/>
          </p:nvSpPr>
          <p:spPr>
            <a:xfrm>
              <a:off x="9463680" y="533520"/>
              <a:ext cx="343440" cy="270720"/>
            </a:xfrm>
            <a:custGeom>
              <a:avLst/>
              <a:gdLst>
                <a:gd name="textAreaLeft" fmla="*/ 0 w 343440"/>
                <a:gd name="textAreaRight" fmla="*/ 343800 w 343440"/>
                <a:gd name="textAreaTop" fmla="*/ 0 h 270720"/>
                <a:gd name="textAreaBottom" fmla="*/ 271080 h 270720"/>
              </a:gdLst>
              <a:ahLst/>
              <a:rect l="textAreaLeft" t="textAreaTop" r="textAreaRight" b="textAreaBottom"/>
              <a:pathLst>
                <a:path w="312074" h="245934">
                  <a:moveTo>
                    <a:pt x="0" y="76179"/>
                  </a:moveTo>
                  <a:cubicBezTo>
                    <a:pt x="53314" y="665"/>
                    <a:pt x="167714" y="-22470"/>
                    <a:pt x="238637" y="23828"/>
                  </a:cubicBezTo>
                  <a:cubicBezTo>
                    <a:pt x="309601" y="70127"/>
                    <a:pt x="342998" y="239622"/>
                    <a:pt x="274908" y="245759"/>
                  </a:cubicBezTo>
                  <a:cubicBezTo>
                    <a:pt x="221109" y="250612"/>
                    <a:pt x="220299" y="153648"/>
                    <a:pt x="198723" y="114527"/>
                  </a:cubicBezTo>
                  <a:cubicBezTo>
                    <a:pt x="174434" y="70447"/>
                    <a:pt x="94119" y="84995"/>
                    <a:pt x="69911" y="124355"/>
                  </a:cubicBezTo>
                </a:path>
              </a:pathLst>
            </a:custGeom>
            <a:solidFill>
              <a:srgbClr val="a97551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438" name="Google Shape;256;p3"/>
          <p:cNvSpPr/>
          <p:nvPr/>
        </p:nvSpPr>
        <p:spPr>
          <a:xfrm>
            <a:off x="-79200" y="6054840"/>
            <a:ext cx="12299040" cy="884880"/>
          </a:xfrm>
          <a:custGeom>
            <a:avLst/>
            <a:gdLst>
              <a:gd name="textAreaLeft" fmla="*/ 0 w 12299040"/>
              <a:gd name="textAreaRight" fmla="*/ 12299400 w 12299040"/>
              <a:gd name="textAreaTop" fmla="*/ 0 h 884880"/>
              <a:gd name="textAreaBottom" fmla="*/ 885240 h 884880"/>
            </a:gdLst>
            <a:ahLst/>
            <a:rect l="textAreaLeft" t="textAreaTop" r="textAreaRight" b="textAreaBottom"/>
            <a:pathLst>
              <a:path w="7809202" h="1172303">
                <a:moveTo>
                  <a:pt x="6695361" y="242"/>
                </a:moveTo>
                <a:cubicBezTo>
                  <a:pt x="6596061" y="1310"/>
                  <a:pt x="6496842" y="6095"/>
                  <a:pt x="6397541" y="18713"/>
                </a:cubicBezTo>
                <a:cubicBezTo>
                  <a:pt x="6171777" y="47414"/>
                  <a:pt x="5948159" y="97712"/>
                  <a:pt x="5720614" y="113338"/>
                </a:cubicBezTo>
                <a:cubicBezTo>
                  <a:pt x="5547677" y="125211"/>
                  <a:pt x="5372475" y="111448"/>
                  <a:pt x="5199701" y="106128"/>
                </a:cubicBezTo>
                <a:cubicBezTo>
                  <a:pt x="4745501" y="92138"/>
                  <a:pt x="4281384" y="80386"/>
                  <a:pt x="3827249" y="96640"/>
                </a:cubicBezTo>
                <a:cubicBezTo>
                  <a:pt x="3539662" y="106930"/>
                  <a:pt x="3232870" y="146168"/>
                  <a:pt x="2951716" y="209987"/>
                </a:cubicBezTo>
                <a:cubicBezTo>
                  <a:pt x="2795013" y="245554"/>
                  <a:pt x="2647670" y="294006"/>
                  <a:pt x="2486182" y="308786"/>
                </a:cubicBezTo>
                <a:cubicBezTo>
                  <a:pt x="2251139" y="330297"/>
                  <a:pt x="2017951" y="277129"/>
                  <a:pt x="1789143" y="232883"/>
                </a:cubicBezTo>
                <a:cubicBezTo>
                  <a:pt x="1630408" y="202186"/>
                  <a:pt x="1467868" y="188237"/>
                  <a:pt x="1308177" y="163308"/>
                </a:cubicBezTo>
                <a:cubicBezTo>
                  <a:pt x="987375" y="113225"/>
                  <a:pt x="663011" y="37666"/>
                  <a:pt x="337133" y="31489"/>
                </a:cubicBezTo>
                <a:cubicBezTo>
                  <a:pt x="220440" y="29275"/>
                  <a:pt x="110068" y="42354"/>
                  <a:pt x="0" y="59575"/>
                </a:cubicBezTo>
                <a:lnTo>
                  <a:pt x="0" y="1172304"/>
                </a:lnTo>
                <a:lnTo>
                  <a:pt x="7809203" y="1172304"/>
                </a:lnTo>
                <a:lnTo>
                  <a:pt x="7809203" y="13904"/>
                </a:lnTo>
                <a:cubicBezTo>
                  <a:pt x="7553321" y="4711"/>
                  <a:pt x="7295820" y="6500"/>
                  <a:pt x="7192269" y="6694"/>
                </a:cubicBezTo>
                <a:cubicBezTo>
                  <a:pt x="7026377" y="7010"/>
                  <a:pt x="6860808" y="-1527"/>
                  <a:pt x="6695361" y="242"/>
                </a:cubicBezTo>
                <a:close/>
              </a:path>
            </a:pathLst>
          </a:custGeom>
          <a:solidFill>
            <a:srgbClr val="8fb23e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39" name="Google Shape;257;p3"/>
          <p:cNvSpPr/>
          <p:nvPr/>
        </p:nvSpPr>
        <p:spPr>
          <a:xfrm>
            <a:off x="-61920" y="6382800"/>
            <a:ext cx="12282120" cy="577440"/>
          </a:xfrm>
          <a:custGeom>
            <a:avLst/>
            <a:gdLst>
              <a:gd name="textAreaLeft" fmla="*/ 0 w 12282120"/>
              <a:gd name="textAreaRight" fmla="*/ 12282480 w 12282120"/>
              <a:gd name="textAreaTop" fmla="*/ 0 h 577440"/>
              <a:gd name="textAreaBottom" fmla="*/ 577800 h 577440"/>
            </a:gdLst>
            <a:ahLst/>
            <a:rect l="textAreaLeft" t="textAreaTop" r="textAreaRight" b="textAreaBottom"/>
            <a:pathLst>
              <a:path w="7835755" h="738467">
                <a:moveTo>
                  <a:pt x="994444" y="280"/>
                </a:moveTo>
                <a:cubicBezTo>
                  <a:pt x="878024" y="255"/>
                  <a:pt x="761903" y="4113"/>
                  <a:pt x="646180" y="12804"/>
                </a:cubicBezTo>
                <a:cubicBezTo>
                  <a:pt x="495695" y="24107"/>
                  <a:pt x="347384" y="32835"/>
                  <a:pt x="196710" y="38231"/>
                </a:cubicBezTo>
                <a:cubicBezTo>
                  <a:pt x="195806" y="38263"/>
                  <a:pt x="80594" y="38964"/>
                  <a:pt x="4424" y="39368"/>
                </a:cubicBezTo>
                <a:lnTo>
                  <a:pt x="0" y="738467"/>
                </a:lnTo>
                <a:lnTo>
                  <a:pt x="7835755" y="694667"/>
                </a:lnTo>
                <a:lnTo>
                  <a:pt x="7835755" y="74283"/>
                </a:lnTo>
                <a:cubicBezTo>
                  <a:pt x="7529515" y="47007"/>
                  <a:pt x="7184614" y="33328"/>
                  <a:pt x="7085233" y="28616"/>
                </a:cubicBezTo>
                <a:cubicBezTo>
                  <a:pt x="6688962" y="9833"/>
                  <a:pt x="6295930" y="-4432"/>
                  <a:pt x="5901764" y="59232"/>
                </a:cubicBezTo>
                <a:cubicBezTo>
                  <a:pt x="5447847" y="132548"/>
                  <a:pt x="5006359" y="304662"/>
                  <a:pt x="4543779" y="321219"/>
                </a:cubicBezTo>
                <a:cubicBezTo>
                  <a:pt x="4249076" y="331768"/>
                  <a:pt x="3957870" y="321681"/>
                  <a:pt x="3663676" y="305913"/>
                </a:cubicBezTo>
                <a:cubicBezTo>
                  <a:pt x="3531959" y="298853"/>
                  <a:pt x="2805280" y="101041"/>
                  <a:pt x="2547608" y="63657"/>
                </a:cubicBezTo>
                <a:cubicBezTo>
                  <a:pt x="2051673" y="-8294"/>
                  <a:pt x="1498925" y="381"/>
                  <a:pt x="994444" y="280"/>
                </a:cubicBezTo>
                <a:close/>
              </a:path>
            </a:pathLst>
          </a:custGeom>
          <a:solidFill>
            <a:srgbClr val="80a824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40" name="Google Shape;258;p3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>
              <a:gd name="textAreaLeft" fmla="*/ 0 w 1131120"/>
              <a:gd name="textAreaRight" fmla="*/ 1131480 w 1131120"/>
              <a:gd name="textAreaTop" fmla="*/ 0 h 114120"/>
              <a:gd name="textAreaBottom" fmla="*/ 114480 h 114120"/>
            </a:gdLst>
            <a:ahLst/>
            <a:rect l="textAreaLeft" t="textAreaTop" r="textAreaRight" b="textAreaBottom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>
              <a:gd name="textAreaLeft" fmla="*/ 0 w 1131120"/>
              <a:gd name="textAreaRight" fmla="*/ 1131480 w 1131120"/>
              <a:gd name="textAreaTop" fmla="*/ 0 h 114120"/>
              <a:gd name="textAreaBottom" fmla="*/ 114480 h 114120"/>
            </a:gdLst>
            <a:ahLst/>
            <a:rect l="textAreaLeft" t="textAreaTop" r="textAreaRight" b="textAreaBottom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442" name="Google Shape;260;p4"/>
          <p:cNvSpPr/>
          <p:nvPr/>
        </p:nvSpPr>
        <p:spPr>
          <a:xfrm flipH="1">
            <a:off x="-5040" y="4186440"/>
            <a:ext cx="5013360" cy="2219040"/>
          </a:xfrm>
          <a:custGeom>
            <a:avLst/>
            <a:gdLst>
              <a:gd name="textAreaLeft" fmla="*/ 360 w 5013360"/>
              <a:gd name="textAreaRight" fmla="*/ 5014080 w 5013360"/>
              <a:gd name="textAreaTop" fmla="*/ 0 h 2219040"/>
              <a:gd name="textAreaBottom" fmla="*/ 2219400 h 2219040"/>
            </a:gdLst>
            <a:ahLst/>
            <a:rect l="textAreaLeft" t="textAreaTop" r="textAreaRight" b="textAreaBottom"/>
            <a:pathLst>
              <a:path w="6891656" h="3050841">
                <a:moveTo>
                  <a:pt x="6674374" y="68"/>
                </a:moveTo>
                <a:cubicBezTo>
                  <a:pt x="6790387" y="-2243"/>
                  <a:pt x="6881348" y="54229"/>
                  <a:pt x="6891656" y="60898"/>
                </a:cubicBezTo>
                <a:lnTo>
                  <a:pt x="6891656" y="3050841"/>
                </a:lnTo>
                <a:lnTo>
                  <a:pt x="0" y="3050841"/>
                </a:lnTo>
                <a:lnTo>
                  <a:pt x="16887" y="3016614"/>
                </a:lnTo>
                <a:cubicBezTo>
                  <a:pt x="75476" y="2904075"/>
                  <a:pt x="261498" y="2601557"/>
                  <a:pt x="643651" y="2490837"/>
                </a:cubicBezTo>
                <a:cubicBezTo>
                  <a:pt x="995906" y="2388690"/>
                  <a:pt x="1287656" y="2515362"/>
                  <a:pt x="1362984" y="2550803"/>
                </a:cubicBezTo>
                <a:cubicBezTo>
                  <a:pt x="1373765" y="2534228"/>
                  <a:pt x="1451924" y="2419415"/>
                  <a:pt x="1602717" y="2400953"/>
                </a:cubicBezTo>
                <a:cubicBezTo>
                  <a:pt x="1694217" y="2390846"/>
                  <a:pt x="1785972" y="2417798"/>
                  <a:pt x="1857407" y="2475878"/>
                </a:cubicBezTo>
                <a:cubicBezTo>
                  <a:pt x="1830456" y="2250296"/>
                  <a:pt x="1926268" y="2034953"/>
                  <a:pt x="2097140" y="1936850"/>
                </a:cubicBezTo>
                <a:cubicBezTo>
                  <a:pt x="2329326" y="1802901"/>
                  <a:pt x="2680233" y="1896423"/>
                  <a:pt x="2846388" y="2191540"/>
                </a:cubicBezTo>
                <a:cubicBezTo>
                  <a:pt x="2861279" y="2151788"/>
                  <a:pt x="2892044" y="2120120"/>
                  <a:pt x="2931286" y="2104083"/>
                </a:cubicBezTo>
                <a:cubicBezTo>
                  <a:pt x="2976120" y="2088183"/>
                  <a:pt x="3025790" y="2093706"/>
                  <a:pt x="3066043" y="2119040"/>
                </a:cubicBezTo>
                <a:cubicBezTo>
                  <a:pt x="2866332" y="1750616"/>
                  <a:pt x="3021977" y="1311848"/>
                  <a:pt x="3330705" y="1165098"/>
                </a:cubicBezTo>
                <a:cubicBezTo>
                  <a:pt x="3659915" y="1008510"/>
                  <a:pt x="4131160" y="1199192"/>
                  <a:pt x="4259854" y="1629605"/>
                </a:cubicBezTo>
                <a:cubicBezTo>
                  <a:pt x="4338551" y="1538914"/>
                  <a:pt x="4459698" y="1504550"/>
                  <a:pt x="4561979" y="1542148"/>
                </a:cubicBezTo>
                <a:cubicBezTo>
                  <a:pt x="4669784" y="1582575"/>
                  <a:pt x="4710212" y="1685259"/>
                  <a:pt x="4716814" y="1701969"/>
                </a:cubicBezTo>
                <a:cubicBezTo>
                  <a:pt x="4770205" y="1637152"/>
                  <a:pt x="4866004" y="1627987"/>
                  <a:pt x="4930808" y="1681351"/>
                </a:cubicBezTo>
                <a:cubicBezTo>
                  <a:pt x="4931078" y="1681620"/>
                  <a:pt x="4931348" y="1681756"/>
                  <a:pt x="4931618" y="1682025"/>
                </a:cubicBezTo>
                <a:cubicBezTo>
                  <a:pt x="4845400" y="1466414"/>
                  <a:pt x="4950349" y="1221695"/>
                  <a:pt x="5165824" y="1135585"/>
                </a:cubicBezTo>
                <a:cubicBezTo>
                  <a:pt x="5263522" y="1096505"/>
                  <a:pt x="5372272" y="1095428"/>
                  <a:pt x="5470645" y="1132621"/>
                </a:cubicBezTo>
                <a:cubicBezTo>
                  <a:pt x="5365938" y="812303"/>
                  <a:pt x="5540718" y="467865"/>
                  <a:pt x="5861036" y="363294"/>
                </a:cubicBezTo>
                <a:cubicBezTo>
                  <a:pt x="6017892" y="311951"/>
                  <a:pt x="6188764" y="326506"/>
                  <a:pt x="6334706" y="403316"/>
                </a:cubicBezTo>
                <a:cubicBezTo>
                  <a:pt x="6321231" y="238104"/>
                  <a:pt x="6411248" y="85963"/>
                  <a:pt x="6552069" y="25997"/>
                </a:cubicBezTo>
                <a:cubicBezTo>
                  <a:pt x="6594248" y="8141"/>
                  <a:pt x="6635703" y="839"/>
                  <a:pt x="6674374" y="68"/>
                </a:cubicBezTo>
                <a:close/>
              </a:path>
            </a:pathLst>
          </a:custGeom>
          <a:solidFill>
            <a:srgbClr val="62a03e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443" name="Google Shape;261;p4"/>
          <p:cNvSpPr/>
          <p:nvPr/>
        </p:nvSpPr>
        <p:spPr>
          <a:xfrm>
            <a:off x="-62280" y="4988880"/>
            <a:ext cx="926280" cy="1491480"/>
          </a:xfrm>
          <a:custGeom>
            <a:avLst/>
            <a:gdLst>
              <a:gd name="textAreaLeft" fmla="*/ 0 w 926280"/>
              <a:gd name="textAreaRight" fmla="*/ 926640 w 926280"/>
              <a:gd name="textAreaTop" fmla="*/ 0 h 1491480"/>
              <a:gd name="textAreaBottom" fmla="*/ 1491840 h 1491480"/>
            </a:gdLst>
            <a:ahLst/>
            <a:rect l="textAreaLeft" t="textAreaTop" r="textAreaRight" b="textAreaBottom"/>
            <a:pathLst>
              <a:path w="876111" h="1410601">
                <a:moveTo>
                  <a:pt x="611311" y="1401457"/>
                </a:moveTo>
                <a:cubicBezTo>
                  <a:pt x="611311" y="1401457"/>
                  <a:pt x="720752" y="1144620"/>
                  <a:pt x="786951" y="1006813"/>
                </a:cubicBezTo>
                <a:cubicBezTo>
                  <a:pt x="853154" y="869011"/>
                  <a:pt x="876111" y="850244"/>
                  <a:pt x="876111" y="850244"/>
                </a:cubicBezTo>
                <a:cubicBezTo>
                  <a:pt x="876111" y="850244"/>
                  <a:pt x="812228" y="869805"/>
                  <a:pt x="745126" y="913488"/>
                </a:cubicBezTo>
                <a:cubicBezTo>
                  <a:pt x="678024" y="957171"/>
                  <a:pt x="607708" y="1024973"/>
                  <a:pt x="607708" y="1024973"/>
                </a:cubicBezTo>
                <a:cubicBezTo>
                  <a:pt x="607708" y="1024973"/>
                  <a:pt x="682858" y="869886"/>
                  <a:pt x="733297" y="771710"/>
                </a:cubicBezTo>
                <a:cubicBezTo>
                  <a:pt x="783737" y="673539"/>
                  <a:pt x="798857" y="608101"/>
                  <a:pt x="798857" y="608101"/>
                </a:cubicBezTo>
                <a:cubicBezTo>
                  <a:pt x="798857" y="608101"/>
                  <a:pt x="726942" y="646457"/>
                  <a:pt x="661140" y="723206"/>
                </a:cubicBezTo>
                <a:cubicBezTo>
                  <a:pt x="595337" y="799954"/>
                  <a:pt x="535652" y="915091"/>
                  <a:pt x="535652" y="915091"/>
                </a:cubicBezTo>
                <a:cubicBezTo>
                  <a:pt x="535652" y="915091"/>
                  <a:pt x="574647" y="763740"/>
                  <a:pt x="607522" y="596212"/>
                </a:cubicBezTo>
                <a:cubicBezTo>
                  <a:pt x="640397" y="428688"/>
                  <a:pt x="654541" y="214360"/>
                  <a:pt x="654541" y="214360"/>
                </a:cubicBezTo>
                <a:cubicBezTo>
                  <a:pt x="654541" y="214360"/>
                  <a:pt x="563074" y="380690"/>
                  <a:pt x="497773" y="525702"/>
                </a:cubicBezTo>
                <a:cubicBezTo>
                  <a:pt x="432473" y="670710"/>
                  <a:pt x="405954" y="825024"/>
                  <a:pt x="405954" y="825024"/>
                </a:cubicBezTo>
                <a:cubicBezTo>
                  <a:pt x="405954" y="825024"/>
                  <a:pt x="410682" y="678328"/>
                  <a:pt x="362947" y="472072"/>
                </a:cubicBezTo>
                <a:cubicBezTo>
                  <a:pt x="315209" y="265816"/>
                  <a:pt x="215011" y="0"/>
                  <a:pt x="215011" y="0"/>
                </a:cubicBezTo>
                <a:cubicBezTo>
                  <a:pt x="215011" y="0"/>
                  <a:pt x="196720" y="260035"/>
                  <a:pt x="192216" y="458187"/>
                </a:cubicBezTo>
                <a:cubicBezTo>
                  <a:pt x="187713" y="656335"/>
                  <a:pt x="196997" y="792599"/>
                  <a:pt x="196997" y="792599"/>
                </a:cubicBezTo>
                <a:cubicBezTo>
                  <a:pt x="196997" y="792599"/>
                  <a:pt x="162289" y="695946"/>
                  <a:pt x="114102" y="621638"/>
                </a:cubicBezTo>
                <a:cubicBezTo>
                  <a:pt x="65916" y="547331"/>
                  <a:pt x="4251" y="495373"/>
                  <a:pt x="4251" y="495373"/>
                </a:cubicBezTo>
                <a:cubicBezTo>
                  <a:pt x="4251" y="495373"/>
                  <a:pt x="-13363" y="577534"/>
                  <a:pt x="23115" y="802253"/>
                </a:cubicBezTo>
                <a:cubicBezTo>
                  <a:pt x="59593" y="1026973"/>
                  <a:pt x="187697" y="1410602"/>
                  <a:pt x="187697" y="1410602"/>
                </a:cubicBezTo>
                <a:lnTo>
                  <a:pt x="611311" y="1401457"/>
                </a:lnTo>
                <a:close/>
              </a:path>
            </a:pathLst>
          </a:custGeom>
          <a:solidFill>
            <a:srgbClr val="58a651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44" name="Google Shape;262;p4"/>
          <p:cNvSpPr/>
          <p:nvPr/>
        </p:nvSpPr>
        <p:spPr>
          <a:xfrm>
            <a:off x="-79200" y="6054840"/>
            <a:ext cx="12299040" cy="884880"/>
          </a:xfrm>
          <a:custGeom>
            <a:avLst/>
            <a:gdLst>
              <a:gd name="textAreaLeft" fmla="*/ 0 w 12299040"/>
              <a:gd name="textAreaRight" fmla="*/ 12299400 w 12299040"/>
              <a:gd name="textAreaTop" fmla="*/ 0 h 884880"/>
              <a:gd name="textAreaBottom" fmla="*/ 885240 h 884880"/>
            </a:gdLst>
            <a:ahLst/>
            <a:rect l="textAreaLeft" t="textAreaTop" r="textAreaRight" b="textAreaBottom"/>
            <a:pathLst>
              <a:path w="7809202" h="1172303">
                <a:moveTo>
                  <a:pt x="6695361" y="242"/>
                </a:moveTo>
                <a:cubicBezTo>
                  <a:pt x="6596061" y="1310"/>
                  <a:pt x="6496842" y="6095"/>
                  <a:pt x="6397541" y="18713"/>
                </a:cubicBezTo>
                <a:cubicBezTo>
                  <a:pt x="6171777" y="47414"/>
                  <a:pt x="5948159" y="97712"/>
                  <a:pt x="5720614" y="113338"/>
                </a:cubicBezTo>
                <a:cubicBezTo>
                  <a:pt x="5547677" y="125211"/>
                  <a:pt x="5372475" y="111448"/>
                  <a:pt x="5199701" y="106128"/>
                </a:cubicBezTo>
                <a:cubicBezTo>
                  <a:pt x="4745501" y="92138"/>
                  <a:pt x="4281384" y="80386"/>
                  <a:pt x="3827249" y="96640"/>
                </a:cubicBezTo>
                <a:cubicBezTo>
                  <a:pt x="3539662" y="106930"/>
                  <a:pt x="3232870" y="146168"/>
                  <a:pt x="2951716" y="209987"/>
                </a:cubicBezTo>
                <a:cubicBezTo>
                  <a:pt x="2795013" y="245554"/>
                  <a:pt x="2647670" y="294006"/>
                  <a:pt x="2486182" y="308786"/>
                </a:cubicBezTo>
                <a:cubicBezTo>
                  <a:pt x="2251139" y="330297"/>
                  <a:pt x="2017951" y="277129"/>
                  <a:pt x="1789143" y="232883"/>
                </a:cubicBezTo>
                <a:cubicBezTo>
                  <a:pt x="1630408" y="202186"/>
                  <a:pt x="1467868" y="188237"/>
                  <a:pt x="1308177" y="163308"/>
                </a:cubicBezTo>
                <a:cubicBezTo>
                  <a:pt x="987375" y="113225"/>
                  <a:pt x="663011" y="37666"/>
                  <a:pt x="337133" y="31489"/>
                </a:cubicBezTo>
                <a:cubicBezTo>
                  <a:pt x="220440" y="29275"/>
                  <a:pt x="110068" y="42354"/>
                  <a:pt x="0" y="59575"/>
                </a:cubicBezTo>
                <a:lnTo>
                  <a:pt x="0" y="1172304"/>
                </a:lnTo>
                <a:lnTo>
                  <a:pt x="7809203" y="1172304"/>
                </a:lnTo>
                <a:lnTo>
                  <a:pt x="7809203" y="13904"/>
                </a:lnTo>
                <a:cubicBezTo>
                  <a:pt x="7553321" y="4711"/>
                  <a:pt x="7295820" y="6500"/>
                  <a:pt x="7192269" y="6694"/>
                </a:cubicBezTo>
                <a:cubicBezTo>
                  <a:pt x="7026377" y="7010"/>
                  <a:pt x="6860808" y="-1527"/>
                  <a:pt x="6695361" y="242"/>
                </a:cubicBezTo>
                <a:close/>
              </a:path>
            </a:pathLst>
          </a:custGeom>
          <a:solidFill>
            <a:srgbClr val="8fb23e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445" name="Google Shape;263;p4"/>
          <p:cNvGrpSpPr/>
          <p:nvPr/>
        </p:nvGrpSpPr>
        <p:grpSpPr>
          <a:xfrm>
            <a:off x="1784880" y="5744160"/>
            <a:ext cx="1446840" cy="736200"/>
            <a:chOff x="1784880" y="5744160"/>
            <a:chExt cx="1446840" cy="736200"/>
          </a:xfrm>
        </p:grpSpPr>
        <p:sp>
          <p:nvSpPr>
            <p:cNvPr id="446" name="Google Shape;264;p4"/>
            <p:cNvSpPr/>
            <p:nvPr/>
          </p:nvSpPr>
          <p:spPr>
            <a:xfrm>
              <a:off x="1784880" y="5744160"/>
              <a:ext cx="1446840" cy="736200"/>
            </a:xfrm>
            <a:custGeom>
              <a:avLst/>
              <a:gdLst>
                <a:gd name="textAreaLeft" fmla="*/ 0 w 1446840"/>
                <a:gd name="textAreaRight" fmla="*/ 1447200 w 1446840"/>
                <a:gd name="textAreaTop" fmla="*/ 0 h 736200"/>
                <a:gd name="textAreaBottom" fmla="*/ 736560 h 736200"/>
              </a:gdLst>
              <a:ahLst/>
              <a:rect l="textAreaLeft" t="textAreaTop" r="textAreaRight" b="textAreaBottom"/>
              <a:pathLst>
                <a:path w="1368617" h="696514">
                  <a:moveTo>
                    <a:pt x="169906" y="695259"/>
                  </a:moveTo>
                  <a:cubicBezTo>
                    <a:pt x="169906" y="695259"/>
                    <a:pt x="-27929" y="602638"/>
                    <a:pt x="3354" y="537626"/>
                  </a:cubicBezTo>
                  <a:cubicBezTo>
                    <a:pt x="34638" y="472572"/>
                    <a:pt x="137902" y="483138"/>
                    <a:pt x="137902" y="483138"/>
                  </a:cubicBezTo>
                  <a:cubicBezTo>
                    <a:pt x="137902" y="483138"/>
                    <a:pt x="44751" y="302438"/>
                    <a:pt x="134793" y="221475"/>
                  </a:cubicBezTo>
                  <a:cubicBezTo>
                    <a:pt x="224836" y="140509"/>
                    <a:pt x="447547" y="533901"/>
                    <a:pt x="447547" y="533901"/>
                  </a:cubicBezTo>
                  <a:cubicBezTo>
                    <a:pt x="447547" y="533901"/>
                    <a:pt x="402030" y="9438"/>
                    <a:pt x="534056" y="128"/>
                  </a:cubicBezTo>
                  <a:cubicBezTo>
                    <a:pt x="666065" y="-9187"/>
                    <a:pt x="699178" y="494432"/>
                    <a:pt x="699178" y="494432"/>
                  </a:cubicBezTo>
                  <a:cubicBezTo>
                    <a:pt x="699178" y="494432"/>
                    <a:pt x="717031" y="288787"/>
                    <a:pt x="772328" y="147868"/>
                  </a:cubicBezTo>
                  <a:cubicBezTo>
                    <a:pt x="807749" y="57538"/>
                    <a:pt x="877660" y="5560"/>
                    <a:pt x="905188" y="12725"/>
                  </a:cubicBezTo>
                  <a:cubicBezTo>
                    <a:pt x="934213" y="20279"/>
                    <a:pt x="982871" y="87021"/>
                    <a:pt x="988457" y="163413"/>
                  </a:cubicBezTo>
                  <a:cubicBezTo>
                    <a:pt x="996514" y="272639"/>
                    <a:pt x="953441" y="401204"/>
                    <a:pt x="953441" y="401204"/>
                  </a:cubicBezTo>
                  <a:cubicBezTo>
                    <a:pt x="953441" y="401204"/>
                    <a:pt x="1058328" y="180237"/>
                    <a:pt x="1148197" y="232174"/>
                  </a:cubicBezTo>
                  <a:cubicBezTo>
                    <a:pt x="1238065" y="284108"/>
                    <a:pt x="1148116" y="449174"/>
                    <a:pt x="1148116" y="449174"/>
                  </a:cubicBezTo>
                  <a:cubicBezTo>
                    <a:pt x="1148116" y="449174"/>
                    <a:pt x="1252314" y="386995"/>
                    <a:pt x="1340037" y="477390"/>
                  </a:cubicBezTo>
                  <a:cubicBezTo>
                    <a:pt x="1427719" y="567744"/>
                    <a:pt x="1285671" y="696515"/>
                    <a:pt x="1285671" y="696515"/>
                  </a:cubicBezTo>
                  <a:lnTo>
                    <a:pt x="169906" y="695259"/>
                  </a:lnTo>
                  <a:close/>
                </a:path>
              </a:pathLst>
            </a:custGeom>
            <a:solidFill>
              <a:srgbClr val="599943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7" name="Google Shape;265;p4"/>
            <p:cNvSpPr/>
            <p:nvPr/>
          </p:nvSpPr>
          <p:spPr>
            <a:xfrm>
              <a:off x="1800720" y="6292080"/>
              <a:ext cx="315360" cy="186840"/>
            </a:xfrm>
            <a:custGeom>
              <a:avLst/>
              <a:gdLst>
                <a:gd name="textAreaLeft" fmla="*/ 0 w 315360"/>
                <a:gd name="textAreaRight" fmla="*/ 315720 w 315360"/>
                <a:gd name="textAreaTop" fmla="*/ 0 h 186840"/>
                <a:gd name="textAreaBottom" fmla="*/ 187200 h 186840"/>
              </a:gdLst>
              <a:ahLst/>
              <a:rect l="textAreaLeft" t="textAreaTop" r="textAreaRight" b="textAreaBottom"/>
              <a:pathLst>
                <a:path w="298537" h="177105">
                  <a:moveTo>
                    <a:pt x="15853" y="0"/>
                  </a:moveTo>
                  <a:cubicBezTo>
                    <a:pt x="9720" y="5830"/>
                    <a:pt x="4174" y="12469"/>
                    <a:pt x="0" y="20605"/>
                  </a:cubicBezTo>
                  <a:cubicBezTo>
                    <a:pt x="86642" y="67361"/>
                    <a:pt x="173159" y="115250"/>
                    <a:pt x="253324" y="172612"/>
                  </a:cubicBezTo>
                  <a:cubicBezTo>
                    <a:pt x="255287" y="174029"/>
                    <a:pt x="257068" y="175689"/>
                    <a:pt x="259019" y="177105"/>
                  </a:cubicBezTo>
                  <a:lnTo>
                    <a:pt x="298537" y="177105"/>
                  </a:lnTo>
                  <a:cubicBezTo>
                    <a:pt x="210183" y="109340"/>
                    <a:pt x="113627" y="53031"/>
                    <a:pt x="15853" y="0"/>
                  </a:cubicBezTo>
                  <a:close/>
                </a:path>
              </a:pathLst>
            </a:custGeom>
            <a:solidFill>
              <a:srgbClr val="458e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8" name="Google Shape;266;p4"/>
            <p:cNvSpPr/>
            <p:nvPr/>
          </p:nvSpPr>
          <p:spPr>
            <a:xfrm>
              <a:off x="1919880" y="5979600"/>
              <a:ext cx="408960" cy="500040"/>
            </a:xfrm>
            <a:custGeom>
              <a:avLst/>
              <a:gdLst>
                <a:gd name="textAreaLeft" fmla="*/ 0 w 408960"/>
                <a:gd name="textAreaRight" fmla="*/ 409320 w 408960"/>
                <a:gd name="textAreaTop" fmla="*/ 0 h 500040"/>
                <a:gd name="textAreaBottom" fmla="*/ 500400 h 500040"/>
              </a:gdLst>
              <a:ahLst/>
              <a:rect l="textAreaLeft" t="textAreaTop" r="textAreaRight" b="textAreaBottom"/>
              <a:pathLst>
                <a:path w="386976" h="473128">
                  <a:moveTo>
                    <a:pt x="17233" y="0"/>
                  </a:moveTo>
                  <a:cubicBezTo>
                    <a:pt x="16784" y="376"/>
                    <a:pt x="16302" y="607"/>
                    <a:pt x="15857" y="1008"/>
                  </a:cubicBezTo>
                  <a:cubicBezTo>
                    <a:pt x="9679" y="6611"/>
                    <a:pt x="4522" y="12800"/>
                    <a:pt x="0" y="19269"/>
                  </a:cubicBezTo>
                  <a:cubicBezTo>
                    <a:pt x="2542" y="22119"/>
                    <a:pt x="4975" y="25102"/>
                    <a:pt x="7493" y="27956"/>
                  </a:cubicBezTo>
                  <a:cubicBezTo>
                    <a:pt x="16844" y="38566"/>
                    <a:pt x="25673" y="49577"/>
                    <a:pt x="34089" y="60952"/>
                  </a:cubicBezTo>
                  <a:cubicBezTo>
                    <a:pt x="107340" y="159949"/>
                    <a:pt x="183004" y="256959"/>
                    <a:pt x="260363" y="352737"/>
                  </a:cubicBezTo>
                  <a:cubicBezTo>
                    <a:pt x="286555" y="385163"/>
                    <a:pt x="316458" y="414431"/>
                    <a:pt x="341638" y="447666"/>
                  </a:cubicBezTo>
                  <a:cubicBezTo>
                    <a:pt x="347750" y="455762"/>
                    <a:pt x="353701" y="464223"/>
                    <a:pt x="359004" y="473007"/>
                  </a:cubicBezTo>
                  <a:lnTo>
                    <a:pt x="386976" y="473129"/>
                  </a:lnTo>
                  <a:cubicBezTo>
                    <a:pt x="379811" y="458798"/>
                    <a:pt x="370906" y="445277"/>
                    <a:pt x="361271" y="432566"/>
                  </a:cubicBezTo>
                  <a:cubicBezTo>
                    <a:pt x="336699" y="400181"/>
                    <a:pt x="307678" y="371642"/>
                    <a:pt x="282215" y="340026"/>
                  </a:cubicBezTo>
                  <a:cubicBezTo>
                    <a:pt x="204390" y="243357"/>
                    <a:pt x="128573" y="145182"/>
                    <a:pt x="54820" y="45335"/>
                  </a:cubicBezTo>
                  <a:cubicBezTo>
                    <a:pt x="43101" y="29470"/>
                    <a:pt x="30203" y="14751"/>
                    <a:pt x="17233" y="0"/>
                  </a:cubicBezTo>
                  <a:close/>
                </a:path>
              </a:pathLst>
            </a:custGeom>
            <a:solidFill>
              <a:srgbClr val="458e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9" name="Google Shape;267;p4"/>
            <p:cNvSpPr/>
            <p:nvPr/>
          </p:nvSpPr>
          <p:spPr>
            <a:xfrm>
              <a:off x="2344680" y="5754240"/>
              <a:ext cx="91080" cy="725400"/>
            </a:xfrm>
            <a:custGeom>
              <a:avLst/>
              <a:gdLst>
                <a:gd name="textAreaLeft" fmla="*/ 0 w 91080"/>
                <a:gd name="textAreaRight" fmla="*/ 91440 w 91080"/>
                <a:gd name="textAreaTop" fmla="*/ 0 h 725400"/>
                <a:gd name="textAreaBottom" fmla="*/ 725760 h 725400"/>
              </a:gdLst>
              <a:ahLst/>
              <a:rect l="textAreaLeft" t="textAreaTop" r="textAreaRight" b="textAreaBottom"/>
              <a:pathLst>
                <a:path w="86427" h="686353">
                  <a:moveTo>
                    <a:pt x="7772" y="99"/>
                  </a:moveTo>
                  <a:cubicBezTo>
                    <a:pt x="5060" y="302"/>
                    <a:pt x="2550" y="1148"/>
                    <a:pt x="0" y="1844"/>
                  </a:cubicBezTo>
                  <a:cubicBezTo>
                    <a:pt x="2226" y="43856"/>
                    <a:pt x="7084" y="85693"/>
                    <a:pt x="12428" y="127490"/>
                  </a:cubicBezTo>
                  <a:cubicBezTo>
                    <a:pt x="17650" y="168331"/>
                    <a:pt x="22507" y="209270"/>
                    <a:pt x="27527" y="250144"/>
                  </a:cubicBezTo>
                  <a:cubicBezTo>
                    <a:pt x="41898" y="367612"/>
                    <a:pt x="55419" y="485405"/>
                    <a:pt x="61329" y="603732"/>
                  </a:cubicBezTo>
                  <a:cubicBezTo>
                    <a:pt x="62705" y="631218"/>
                    <a:pt x="63070" y="658745"/>
                    <a:pt x="63515" y="686232"/>
                  </a:cubicBezTo>
                  <a:lnTo>
                    <a:pt x="81975" y="686354"/>
                  </a:lnTo>
                  <a:lnTo>
                    <a:pt x="86427" y="686354"/>
                  </a:lnTo>
                  <a:cubicBezTo>
                    <a:pt x="85942" y="658341"/>
                    <a:pt x="85537" y="630327"/>
                    <a:pt x="84201" y="602396"/>
                  </a:cubicBezTo>
                  <a:cubicBezTo>
                    <a:pt x="78331" y="481438"/>
                    <a:pt x="64729" y="361212"/>
                    <a:pt x="50399" y="241161"/>
                  </a:cubicBezTo>
                  <a:cubicBezTo>
                    <a:pt x="45541" y="200611"/>
                    <a:pt x="40805" y="160008"/>
                    <a:pt x="35664" y="119507"/>
                  </a:cubicBezTo>
                  <a:cubicBezTo>
                    <a:pt x="30685" y="80540"/>
                    <a:pt x="26272" y="41540"/>
                    <a:pt x="24167" y="2342"/>
                  </a:cubicBezTo>
                  <a:cubicBezTo>
                    <a:pt x="18864" y="670"/>
                    <a:pt x="13440" y="-330"/>
                    <a:pt x="7772" y="99"/>
                  </a:cubicBezTo>
                  <a:close/>
                </a:path>
              </a:pathLst>
            </a:custGeom>
            <a:solidFill>
              <a:srgbClr val="458e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50" name="Google Shape;268;p4"/>
            <p:cNvSpPr/>
            <p:nvPr/>
          </p:nvSpPr>
          <p:spPr>
            <a:xfrm>
              <a:off x="2563560" y="5770800"/>
              <a:ext cx="186480" cy="709200"/>
            </a:xfrm>
            <a:custGeom>
              <a:avLst/>
              <a:gdLst>
                <a:gd name="textAreaLeft" fmla="*/ 0 w 186480"/>
                <a:gd name="textAreaRight" fmla="*/ 186840 w 186480"/>
                <a:gd name="textAreaTop" fmla="*/ 0 h 709200"/>
                <a:gd name="textAreaBottom" fmla="*/ 709560 h 709200"/>
              </a:gdLst>
              <a:ahLst/>
              <a:rect l="textAreaLeft" t="textAreaTop" r="textAreaRight" b="textAreaBottom"/>
              <a:pathLst>
                <a:path w="176660" h="670987">
                  <a:moveTo>
                    <a:pt x="155974" y="666"/>
                  </a:moveTo>
                  <a:cubicBezTo>
                    <a:pt x="153950" y="1063"/>
                    <a:pt x="151522" y="2282"/>
                    <a:pt x="149335" y="3023"/>
                  </a:cubicBezTo>
                  <a:cubicBezTo>
                    <a:pt x="139215" y="25814"/>
                    <a:pt x="130390" y="49216"/>
                    <a:pt x="122942" y="73023"/>
                  </a:cubicBezTo>
                  <a:cubicBezTo>
                    <a:pt x="91973" y="171846"/>
                    <a:pt x="81367" y="275162"/>
                    <a:pt x="60965" y="376365"/>
                  </a:cubicBezTo>
                  <a:cubicBezTo>
                    <a:pt x="43517" y="462914"/>
                    <a:pt x="17690" y="547681"/>
                    <a:pt x="3927" y="635000"/>
                  </a:cubicBezTo>
                  <a:cubicBezTo>
                    <a:pt x="2065" y="646942"/>
                    <a:pt x="1296" y="659005"/>
                    <a:pt x="0" y="670987"/>
                  </a:cubicBezTo>
                  <a:lnTo>
                    <a:pt x="23884" y="670987"/>
                  </a:lnTo>
                  <a:cubicBezTo>
                    <a:pt x="35543" y="572861"/>
                    <a:pt x="65337" y="478013"/>
                    <a:pt x="85132" y="381304"/>
                  </a:cubicBezTo>
                  <a:cubicBezTo>
                    <a:pt x="103591" y="291168"/>
                    <a:pt x="114198" y="199385"/>
                    <a:pt x="138608" y="110504"/>
                  </a:cubicBezTo>
                  <a:cubicBezTo>
                    <a:pt x="148526" y="74395"/>
                    <a:pt x="160872" y="38820"/>
                    <a:pt x="176660" y="4885"/>
                  </a:cubicBezTo>
                  <a:cubicBezTo>
                    <a:pt x="173584" y="3099"/>
                    <a:pt x="170548" y="1387"/>
                    <a:pt x="167795" y="666"/>
                  </a:cubicBezTo>
                  <a:cubicBezTo>
                    <a:pt x="164435" y="-216"/>
                    <a:pt x="160468" y="-228"/>
                    <a:pt x="155974" y="666"/>
                  </a:cubicBezTo>
                  <a:close/>
                </a:path>
              </a:pathLst>
            </a:custGeom>
            <a:solidFill>
              <a:srgbClr val="458e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51" name="Google Shape;269;p4"/>
            <p:cNvSpPr/>
            <p:nvPr/>
          </p:nvSpPr>
          <p:spPr>
            <a:xfrm>
              <a:off x="2742120" y="5992200"/>
              <a:ext cx="233640" cy="487440"/>
            </a:xfrm>
            <a:custGeom>
              <a:avLst/>
              <a:gdLst>
                <a:gd name="textAreaLeft" fmla="*/ 0 w 233640"/>
                <a:gd name="textAreaRight" fmla="*/ 234000 w 233640"/>
                <a:gd name="textAreaTop" fmla="*/ 0 h 487440"/>
                <a:gd name="textAreaBottom" fmla="*/ 487800 h 487440"/>
              </a:gdLst>
              <a:ahLst/>
              <a:rect l="textAreaLeft" t="textAreaTop" r="textAreaRight" b="textAreaBottom"/>
              <a:pathLst>
                <a:path w="221351" h="461266">
                  <a:moveTo>
                    <a:pt x="211029" y="88"/>
                  </a:moveTo>
                  <a:cubicBezTo>
                    <a:pt x="201475" y="962"/>
                    <a:pt x="191962" y="4532"/>
                    <a:pt x="182570" y="9366"/>
                  </a:cubicBezTo>
                  <a:cubicBezTo>
                    <a:pt x="182530" y="9414"/>
                    <a:pt x="182490" y="9443"/>
                    <a:pt x="182449" y="9492"/>
                  </a:cubicBezTo>
                  <a:cubicBezTo>
                    <a:pt x="172855" y="22696"/>
                    <a:pt x="163544" y="36132"/>
                    <a:pt x="155408" y="50313"/>
                  </a:cubicBezTo>
                  <a:cubicBezTo>
                    <a:pt x="137272" y="81840"/>
                    <a:pt x="121768" y="114998"/>
                    <a:pt x="107316" y="148290"/>
                  </a:cubicBezTo>
                  <a:cubicBezTo>
                    <a:pt x="78857" y="214007"/>
                    <a:pt x="56026" y="282096"/>
                    <a:pt x="37121" y="351036"/>
                  </a:cubicBezTo>
                  <a:cubicBezTo>
                    <a:pt x="27042" y="387671"/>
                    <a:pt x="9513" y="421837"/>
                    <a:pt x="364" y="458797"/>
                  </a:cubicBezTo>
                  <a:cubicBezTo>
                    <a:pt x="162" y="459607"/>
                    <a:pt x="162" y="460457"/>
                    <a:pt x="0" y="461266"/>
                  </a:cubicBezTo>
                  <a:lnTo>
                    <a:pt x="25787" y="461266"/>
                  </a:lnTo>
                  <a:cubicBezTo>
                    <a:pt x="26353" y="459080"/>
                    <a:pt x="26515" y="456773"/>
                    <a:pt x="27163" y="454587"/>
                  </a:cubicBezTo>
                  <a:cubicBezTo>
                    <a:pt x="34854" y="428153"/>
                    <a:pt x="46149" y="402973"/>
                    <a:pt x="55216" y="377025"/>
                  </a:cubicBezTo>
                  <a:cubicBezTo>
                    <a:pt x="58212" y="368524"/>
                    <a:pt x="60479" y="359861"/>
                    <a:pt x="62908" y="351157"/>
                  </a:cubicBezTo>
                  <a:cubicBezTo>
                    <a:pt x="81287" y="285537"/>
                    <a:pt x="103470" y="220727"/>
                    <a:pt x="130876" y="158183"/>
                  </a:cubicBezTo>
                  <a:cubicBezTo>
                    <a:pt x="145045" y="125814"/>
                    <a:pt x="160306" y="93595"/>
                    <a:pt x="178036" y="62931"/>
                  </a:cubicBezTo>
                  <a:cubicBezTo>
                    <a:pt x="190707" y="41010"/>
                    <a:pt x="205847" y="20717"/>
                    <a:pt x="221352" y="707"/>
                  </a:cubicBezTo>
                  <a:cubicBezTo>
                    <a:pt x="217870" y="403"/>
                    <a:pt x="214470" y="-232"/>
                    <a:pt x="211029" y="88"/>
                  </a:cubicBezTo>
                  <a:close/>
                </a:path>
              </a:pathLst>
            </a:custGeom>
            <a:solidFill>
              <a:srgbClr val="458e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52" name="Google Shape;270;p4"/>
            <p:cNvSpPr/>
            <p:nvPr/>
          </p:nvSpPr>
          <p:spPr>
            <a:xfrm>
              <a:off x="2925720" y="6211800"/>
              <a:ext cx="218160" cy="268200"/>
            </a:xfrm>
            <a:custGeom>
              <a:avLst/>
              <a:gdLst>
                <a:gd name="textAreaLeft" fmla="*/ 0 w 218160"/>
                <a:gd name="textAreaRight" fmla="*/ 218520 w 218160"/>
                <a:gd name="textAreaTop" fmla="*/ 0 h 268200"/>
                <a:gd name="textAreaBottom" fmla="*/ 268560 h 268200"/>
              </a:gdLst>
              <a:ahLst/>
              <a:rect l="textAreaLeft" t="textAreaTop" r="textAreaRight" b="textAreaBottom"/>
              <a:pathLst>
                <a:path w="206778" h="253898">
                  <a:moveTo>
                    <a:pt x="179251" y="0"/>
                  </a:moveTo>
                  <a:cubicBezTo>
                    <a:pt x="162006" y="19107"/>
                    <a:pt x="145247" y="38700"/>
                    <a:pt x="129216" y="58819"/>
                  </a:cubicBezTo>
                  <a:cubicBezTo>
                    <a:pt x="80477" y="120027"/>
                    <a:pt x="37648" y="185566"/>
                    <a:pt x="0" y="253777"/>
                  </a:cubicBezTo>
                  <a:lnTo>
                    <a:pt x="27730" y="253899"/>
                  </a:lnTo>
                  <a:cubicBezTo>
                    <a:pt x="67401" y="183906"/>
                    <a:pt x="112862" y="117112"/>
                    <a:pt x="164678" y="55055"/>
                  </a:cubicBezTo>
                  <a:cubicBezTo>
                    <a:pt x="178280" y="38781"/>
                    <a:pt x="192326" y="22953"/>
                    <a:pt x="206779" y="7408"/>
                  </a:cubicBezTo>
                  <a:cubicBezTo>
                    <a:pt x="197387" y="3562"/>
                    <a:pt x="188319" y="1741"/>
                    <a:pt x="179251" y="0"/>
                  </a:cubicBezTo>
                  <a:close/>
                </a:path>
              </a:pathLst>
            </a:custGeom>
            <a:solidFill>
              <a:srgbClr val="458e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453" name="Google Shape;271;p4"/>
          <p:cNvSpPr/>
          <p:nvPr/>
        </p:nvSpPr>
        <p:spPr>
          <a:xfrm>
            <a:off x="-61920" y="6382800"/>
            <a:ext cx="12282120" cy="577440"/>
          </a:xfrm>
          <a:custGeom>
            <a:avLst/>
            <a:gdLst>
              <a:gd name="textAreaLeft" fmla="*/ 0 w 12282120"/>
              <a:gd name="textAreaRight" fmla="*/ 12282480 w 12282120"/>
              <a:gd name="textAreaTop" fmla="*/ 0 h 577440"/>
              <a:gd name="textAreaBottom" fmla="*/ 577800 h 577440"/>
            </a:gdLst>
            <a:ahLst/>
            <a:rect l="textAreaLeft" t="textAreaTop" r="textAreaRight" b="textAreaBottom"/>
            <a:pathLst>
              <a:path w="7835755" h="738467">
                <a:moveTo>
                  <a:pt x="994444" y="280"/>
                </a:moveTo>
                <a:cubicBezTo>
                  <a:pt x="878024" y="255"/>
                  <a:pt x="761903" y="4113"/>
                  <a:pt x="646180" y="12804"/>
                </a:cubicBezTo>
                <a:cubicBezTo>
                  <a:pt x="495695" y="24107"/>
                  <a:pt x="347384" y="32835"/>
                  <a:pt x="196710" y="38231"/>
                </a:cubicBezTo>
                <a:cubicBezTo>
                  <a:pt x="195806" y="38263"/>
                  <a:pt x="80594" y="38964"/>
                  <a:pt x="4424" y="39368"/>
                </a:cubicBezTo>
                <a:lnTo>
                  <a:pt x="0" y="738467"/>
                </a:lnTo>
                <a:lnTo>
                  <a:pt x="7835755" y="694667"/>
                </a:lnTo>
                <a:lnTo>
                  <a:pt x="7835755" y="74283"/>
                </a:lnTo>
                <a:cubicBezTo>
                  <a:pt x="7529515" y="47007"/>
                  <a:pt x="7184614" y="33328"/>
                  <a:pt x="7085233" y="28616"/>
                </a:cubicBezTo>
                <a:cubicBezTo>
                  <a:pt x="6688962" y="9833"/>
                  <a:pt x="6295930" y="-4432"/>
                  <a:pt x="5901764" y="59232"/>
                </a:cubicBezTo>
                <a:cubicBezTo>
                  <a:pt x="5447847" y="132548"/>
                  <a:pt x="5006359" y="304662"/>
                  <a:pt x="4543779" y="321219"/>
                </a:cubicBezTo>
                <a:cubicBezTo>
                  <a:pt x="4249076" y="331768"/>
                  <a:pt x="3957870" y="321681"/>
                  <a:pt x="3663676" y="305913"/>
                </a:cubicBezTo>
                <a:cubicBezTo>
                  <a:pt x="3531959" y="298853"/>
                  <a:pt x="2805280" y="101041"/>
                  <a:pt x="2547608" y="63657"/>
                </a:cubicBezTo>
                <a:cubicBezTo>
                  <a:pt x="2051673" y="-8294"/>
                  <a:pt x="1498925" y="381"/>
                  <a:pt x="994444" y="280"/>
                </a:cubicBezTo>
                <a:close/>
              </a:path>
            </a:pathLst>
          </a:custGeom>
          <a:solidFill>
            <a:srgbClr val="80a824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454" name="Google Shape;272;p4"/>
          <p:cNvGrpSpPr/>
          <p:nvPr/>
        </p:nvGrpSpPr>
        <p:grpSpPr>
          <a:xfrm>
            <a:off x="2566800" y="936360"/>
            <a:ext cx="1329480" cy="1503360"/>
            <a:chOff x="2566800" y="936360"/>
            <a:chExt cx="1329480" cy="1503360"/>
          </a:xfrm>
        </p:grpSpPr>
        <p:sp>
          <p:nvSpPr>
            <p:cNvPr id="455" name="Google Shape;273;p4"/>
            <p:cNvSpPr/>
            <p:nvPr/>
          </p:nvSpPr>
          <p:spPr>
            <a:xfrm flipH="1">
              <a:off x="2566440" y="992520"/>
              <a:ext cx="1329480" cy="1447200"/>
            </a:xfrm>
            <a:custGeom>
              <a:avLst/>
              <a:gdLst>
                <a:gd name="textAreaLeft" fmla="*/ -360 w 1329480"/>
                <a:gd name="textAreaRight" fmla="*/ 1329480 w 1329480"/>
                <a:gd name="textAreaTop" fmla="*/ 0 h 1447200"/>
                <a:gd name="textAreaBottom" fmla="*/ 1447560 h 1447200"/>
              </a:gdLst>
              <a:ahLst/>
              <a:rect l="textAreaLeft" t="textAreaTop" r="textAreaRight" b="textAreaBottom"/>
              <a:pathLst>
                <a:path w="1054555" h="1148078">
                  <a:moveTo>
                    <a:pt x="451299" y="257"/>
                  </a:moveTo>
                  <a:cubicBezTo>
                    <a:pt x="270226" y="9090"/>
                    <a:pt x="215010" y="181079"/>
                    <a:pt x="214969" y="181079"/>
                  </a:cubicBezTo>
                  <a:cubicBezTo>
                    <a:pt x="214969" y="181079"/>
                    <a:pt x="295163" y="178771"/>
                    <a:pt x="372320" y="191324"/>
                  </a:cubicBezTo>
                  <a:cubicBezTo>
                    <a:pt x="444498" y="203072"/>
                    <a:pt x="534933" y="294997"/>
                    <a:pt x="522060" y="320439"/>
                  </a:cubicBezTo>
                  <a:cubicBezTo>
                    <a:pt x="500524" y="363127"/>
                    <a:pt x="350865" y="210011"/>
                    <a:pt x="237679" y="227741"/>
                  </a:cubicBezTo>
                  <a:cubicBezTo>
                    <a:pt x="58388" y="255835"/>
                    <a:pt x="47580" y="488647"/>
                    <a:pt x="47580" y="488647"/>
                  </a:cubicBezTo>
                  <a:cubicBezTo>
                    <a:pt x="47580" y="488647"/>
                    <a:pt x="123522" y="465528"/>
                    <a:pt x="200315" y="467994"/>
                  </a:cubicBezTo>
                  <a:cubicBezTo>
                    <a:pt x="279415" y="470536"/>
                    <a:pt x="359406" y="499051"/>
                    <a:pt x="359852" y="525064"/>
                  </a:cubicBezTo>
                  <a:cubicBezTo>
                    <a:pt x="360257" y="547559"/>
                    <a:pt x="257920" y="547778"/>
                    <a:pt x="162951" y="553753"/>
                  </a:cubicBezTo>
                  <a:cubicBezTo>
                    <a:pt x="86441" y="558570"/>
                    <a:pt x="14830" y="567217"/>
                    <a:pt x="5641" y="594113"/>
                  </a:cubicBezTo>
                  <a:cubicBezTo>
                    <a:pt x="-25085" y="684046"/>
                    <a:pt x="79721" y="866681"/>
                    <a:pt x="79721" y="866681"/>
                  </a:cubicBezTo>
                  <a:cubicBezTo>
                    <a:pt x="79721" y="866681"/>
                    <a:pt x="270429" y="653539"/>
                    <a:pt x="293503" y="718495"/>
                  </a:cubicBezTo>
                  <a:cubicBezTo>
                    <a:pt x="310222" y="765660"/>
                    <a:pt x="136881" y="746055"/>
                    <a:pt x="190073" y="944875"/>
                  </a:cubicBezTo>
                  <a:cubicBezTo>
                    <a:pt x="210557" y="1021453"/>
                    <a:pt x="185337" y="1148079"/>
                    <a:pt x="185337" y="1148079"/>
                  </a:cubicBezTo>
                  <a:cubicBezTo>
                    <a:pt x="185337" y="1148079"/>
                    <a:pt x="283221" y="1067529"/>
                    <a:pt x="364102" y="1029687"/>
                  </a:cubicBezTo>
                  <a:cubicBezTo>
                    <a:pt x="429277" y="999205"/>
                    <a:pt x="518295" y="998577"/>
                    <a:pt x="523801" y="963318"/>
                  </a:cubicBezTo>
                  <a:cubicBezTo>
                    <a:pt x="530399" y="921116"/>
                    <a:pt x="487246" y="804154"/>
                    <a:pt x="522708" y="797632"/>
                  </a:cubicBezTo>
                  <a:cubicBezTo>
                    <a:pt x="540034" y="794447"/>
                    <a:pt x="551126" y="839972"/>
                    <a:pt x="551733" y="891747"/>
                  </a:cubicBezTo>
                  <a:cubicBezTo>
                    <a:pt x="552300" y="945939"/>
                    <a:pt x="542341" y="1006710"/>
                    <a:pt x="566225" y="1012819"/>
                  </a:cubicBezTo>
                  <a:cubicBezTo>
                    <a:pt x="612900" y="1024765"/>
                    <a:pt x="713212" y="980013"/>
                    <a:pt x="757297" y="922173"/>
                  </a:cubicBezTo>
                  <a:cubicBezTo>
                    <a:pt x="801340" y="864337"/>
                    <a:pt x="773449" y="838053"/>
                    <a:pt x="742480" y="781553"/>
                  </a:cubicBezTo>
                  <a:cubicBezTo>
                    <a:pt x="700907" y="705663"/>
                    <a:pt x="623020" y="639954"/>
                    <a:pt x="640306" y="624854"/>
                  </a:cubicBezTo>
                  <a:cubicBezTo>
                    <a:pt x="658806" y="608690"/>
                    <a:pt x="743290" y="673497"/>
                    <a:pt x="793527" y="750496"/>
                  </a:cubicBezTo>
                  <a:cubicBezTo>
                    <a:pt x="825184" y="799009"/>
                    <a:pt x="825386" y="871976"/>
                    <a:pt x="843198" y="870782"/>
                  </a:cubicBezTo>
                  <a:cubicBezTo>
                    <a:pt x="889225" y="867689"/>
                    <a:pt x="1017065" y="733842"/>
                    <a:pt x="983020" y="617442"/>
                  </a:cubicBezTo>
                  <a:cubicBezTo>
                    <a:pt x="950311" y="505584"/>
                    <a:pt x="711472" y="415817"/>
                    <a:pt x="722766" y="394216"/>
                  </a:cubicBezTo>
                  <a:cubicBezTo>
                    <a:pt x="745719" y="350221"/>
                    <a:pt x="833523" y="385258"/>
                    <a:pt x="905175" y="442927"/>
                  </a:cubicBezTo>
                  <a:cubicBezTo>
                    <a:pt x="968973" y="494335"/>
                    <a:pt x="1018644" y="566999"/>
                    <a:pt x="1018644" y="566999"/>
                  </a:cubicBezTo>
                  <a:cubicBezTo>
                    <a:pt x="1018644" y="566999"/>
                    <a:pt x="1094344" y="384295"/>
                    <a:pt x="1025930" y="288593"/>
                  </a:cubicBezTo>
                  <a:cubicBezTo>
                    <a:pt x="957517" y="192895"/>
                    <a:pt x="681475" y="213083"/>
                    <a:pt x="681475" y="213083"/>
                  </a:cubicBezTo>
                  <a:cubicBezTo>
                    <a:pt x="681475" y="213083"/>
                    <a:pt x="632372" y="-8572"/>
                    <a:pt x="451299" y="257"/>
                  </a:cubicBezTo>
                  <a:close/>
                  <a:moveTo>
                    <a:pt x="561489" y="143403"/>
                  </a:moveTo>
                  <a:cubicBezTo>
                    <a:pt x="587437" y="131258"/>
                    <a:pt x="644880" y="226847"/>
                    <a:pt x="631967" y="233417"/>
                  </a:cubicBezTo>
                  <a:cubicBezTo>
                    <a:pt x="618891" y="240044"/>
                    <a:pt x="527323" y="159413"/>
                    <a:pt x="561489" y="143403"/>
                  </a:cubicBezTo>
                  <a:close/>
                  <a:moveTo>
                    <a:pt x="417699" y="340931"/>
                  </a:moveTo>
                  <a:cubicBezTo>
                    <a:pt x="463565" y="337713"/>
                    <a:pt x="554405" y="368782"/>
                    <a:pt x="538010" y="406984"/>
                  </a:cubicBezTo>
                  <a:cubicBezTo>
                    <a:pt x="531087" y="423108"/>
                    <a:pt x="498298" y="404721"/>
                    <a:pt x="462472" y="391852"/>
                  </a:cubicBezTo>
                  <a:cubicBezTo>
                    <a:pt x="429601" y="380040"/>
                    <a:pt x="393168" y="375040"/>
                    <a:pt x="392480" y="356540"/>
                  </a:cubicBezTo>
                  <a:cubicBezTo>
                    <a:pt x="392115" y="346874"/>
                    <a:pt x="402438" y="342008"/>
                    <a:pt x="417699" y="340931"/>
                  </a:cubicBezTo>
                  <a:close/>
                  <a:moveTo>
                    <a:pt x="577115" y="545398"/>
                  </a:moveTo>
                  <a:cubicBezTo>
                    <a:pt x="607880" y="544102"/>
                    <a:pt x="661558" y="591178"/>
                    <a:pt x="609419" y="629583"/>
                  </a:cubicBezTo>
                  <a:cubicBezTo>
                    <a:pt x="587073" y="646042"/>
                    <a:pt x="591121" y="611058"/>
                    <a:pt x="583227" y="585126"/>
                  </a:cubicBezTo>
                  <a:cubicBezTo>
                    <a:pt x="577479" y="566173"/>
                    <a:pt x="554081" y="557975"/>
                    <a:pt x="565740" y="549183"/>
                  </a:cubicBezTo>
                  <a:cubicBezTo>
                    <a:pt x="568816" y="546855"/>
                    <a:pt x="572702" y="545584"/>
                    <a:pt x="577115" y="545398"/>
                  </a:cubicBezTo>
                  <a:close/>
                  <a:moveTo>
                    <a:pt x="429682" y="694373"/>
                  </a:moveTo>
                  <a:cubicBezTo>
                    <a:pt x="431544" y="694879"/>
                    <a:pt x="432313" y="696126"/>
                    <a:pt x="431423" y="698158"/>
                  </a:cubicBezTo>
                  <a:cubicBezTo>
                    <a:pt x="424096" y="715492"/>
                    <a:pt x="381185" y="773416"/>
                    <a:pt x="358435" y="739303"/>
                  </a:cubicBezTo>
                  <a:cubicBezTo>
                    <a:pt x="346655" y="721596"/>
                    <a:pt x="416647" y="690855"/>
                    <a:pt x="429682" y="694373"/>
                  </a:cubicBezTo>
                  <a:close/>
                  <a:moveTo>
                    <a:pt x="481579" y="732368"/>
                  </a:moveTo>
                  <a:cubicBezTo>
                    <a:pt x="519955" y="738174"/>
                    <a:pt x="483886" y="898200"/>
                    <a:pt x="449558" y="898370"/>
                  </a:cubicBezTo>
                  <a:cubicBezTo>
                    <a:pt x="419723" y="898516"/>
                    <a:pt x="426120" y="854711"/>
                    <a:pt x="435835" y="810874"/>
                  </a:cubicBezTo>
                  <a:cubicBezTo>
                    <a:pt x="444984" y="769781"/>
                    <a:pt x="455711" y="728458"/>
                    <a:pt x="481579" y="732368"/>
                  </a:cubicBezTo>
                  <a:close/>
                  <a:moveTo>
                    <a:pt x="297592" y="792746"/>
                  </a:moveTo>
                  <a:cubicBezTo>
                    <a:pt x="310586" y="791625"/>
                    <a:pt x="320625" y="794653"/>
                    <a:pt x="322973" y="803308"/>
                  </a:cubicBezTo>
                  <a:cubicBezTo>
                    <a:pt x="332325" y="837935"/>
                    <a:pt x="298644" y="825674"/>
                    <a:pt x="275691" y="837834"/>
                  </a:cubicBezTo>
                  <a:cubicBezTo>
                    <a:pt x="252860" y="849906"/>
                    <a:pt x="238529" y="881242"/>
                    <a:pt x="223187" y="866208"/>
                  </a:cubicBezTo>
                  <a:cubicBezTo>
                    <a:pt x="192300" y="835944"/>
                    <a:pt x="258568" y="796114"/>
                    <a:pt x="297592" y="792746"/>
                  </a:cubicBezTo>
                  <a:close/>
                </a:path>
              </a:pathLst>
            </a:custGeom>
            <a:solidFill>
              <a:srgbClr val="3d8138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56" name="Google Shape;274;p4"/>
            <p:cNvSpPr/>
            <p:nvPr/>
          </p:nvSpPr>
          <p:spPr>
            <a:xfrm flipH="1">
              <a:off x="2631960" y="936360"/>
              <a:ext cx="1199880" cy="1405080"/>
            </a:xfrm>
            <a:custGeom>
              <a:avLst/>
              <a:gdLst>
                <a:gd name="textAreaLeft" fmla="*/ -360 w 1199880"/>
                <a:gd name="textAreaRight" fmla="*/ 1199880 w 1199880"/>
                <a:gd name="textAreaTop" fmla="*/ 0 h 1405080"/>
                <a:gd name="textAreaBottom" fmla="*/ 1405440 h 1405080"/>
              </a:gdLst>
              <a:ahLst/>
              <a:rect l="textAreaLeft" t="textAreaTop" r="textAreaRight" b="textAreaBottom"/>
              <a:pathLst>
                <a:path w="951950" h="1114431">
                  <a:moveTo>
                    <a:pt x="783092" y="79"/>
                  </a:moveTo>
                  <a:cubicBezTo>
                    <a:pt x="779327" y="475"/>
                    <a:pt x="775765" y="2414"/>
                    <a:pt x="773174" y="5596"/>
                  </a:cubicBezTo>
                  <a:cubicBezTo>
                    <a:pt x="739655" y="47061"/>
                    <a:pt x="708849" y="90441"/>
                    <a:pt x="681119" y="135966"/>
                  </a:cubicBezTo>
                  <a:cubicBezTo>
                    <a:pt x="646265" y="193162"/>
                    <a:pt x="616552" y="253212"/>
                    <a:pt x="588741" y="314108"/>
                  </a:cubicBezTo>
                  <a:cubicBezTo>
                    <a:pt x="579025" y="298616"/>
                    <a:pt x="563885" y="285160"/>
                    <a:pt x="550284" y="274068"/>
                  </a:cubicBezTo>
                  <a:cubicBezTo>
                    <a:pt x="546034" y="270611"/>
                    <a:pt x="541783" y="267235"/>
                    <a:pt x="537492" y="263818"/>
                  </a:cubicBezTo>
                  <a:cubicBezTo>
                    <a:pt x="489886" y="225770"/>
                    <a:pt x="435357" y="195320"/>
                    <a:pt x="377186" y="176957"/>
                  </a:cubicBezTo>
                  <a:cubicBezTo>
                    <a:pt x="348687" y="167979"/>
                    <a:pt x="319379" y="162016"/>
                    <a:pt x="289665" y="161348"/>
                  </a:cubicBezTo>
                  <a:cubicBezTo>
                    <a:pt x="279788" y="161125"/>
                    <a:pt x="269830" y="161591"/>
                    <a:pt x="259871" y="162611"/>
                  </a:cubicBezTo>
                  <a:cubicBezTo>
                    <a:pt x="251735" y="163453"/>
                    <a:pt x="245784" y="170711"/>
                    <a:pt x="246634" y="178848"/>
                  </a:cubicBezTo>
                  <a:cubicBezTo>
                    <a:pt x="247484" y="186985"/>
                    <a:pt x="254730" y="192931"/>
                    <a:pt x="262867" y="192089"/>
                  </a:cubicBezTo>
                  <a:cubicBezTo>
                    <a:pt x="298693" y="188345"/>
                    <a:pt x="334316" y="194433"/>
                    <a:pt x="368482" y="205019"/>
                  </a:cubicBezTo>
                  <a:cubicBezTo>
                    <a:pt x="421351" y="221386"/>
                    <a:pt x="472155" y="248318"/>
                    <a:pt x="515592" y="282577"/>
                  </a:cubicBezTo>
                  <a:cubicBezTo>
                    <a:pt x="521259" y="287042"/>
                    <a:pt x="526845" y="291442"/>
                    <a:pt x="532472" y="295980"/>
                  </a:cubicBezTo>
                  <a:cubicBezTo>
                    <a:pt x="535792" y="298672"/>
                    <a:pt x="539395" y="301627"/>
                    <a:pt x="542714" y="304493"/>
                  </a:cubicBezTo>
                  <a:cubicBezTo>
                    <a:pt x="555466" y="315602"/>
                    <a:pt x="576111" y="334041"/>
                    <a:pt x="569350" y="353205"/>
                  </a:cubicBezTo>
                  <a:cubicBezTo>
                    <a:pt x="568986" y="354172"/>
                    <a:pt x="569593" y="355063"/>
                    <a:pt x="569512" y="356042"/>
                  </a:cubicBezTo>
                  <a:cubicBezTo>
                    <a:pt x="547571" y="406251"/>
                    <a:pt x="527250" y="457100"/>
                    <a:pt x="506604" y="507855"/>
                  </a:cubicBezTo>
                  <a:cubicBezTo>
                    <a:pt x="501099" y="504451"/>
                    <a:pt x="495229" y="501415"/>
                    <a:pt x="489886" y="498710"/>
                  </a:cubicBezTo>
                  <a:cubicBezTo>
                    <a:pt x="462601" y="484955"/>
                    <a:pt x="433577" y="474511"/>
                    <a:pt x="404430" y="465447"/>
                  </a:cubicBezTo>
                  <a:cubicBezTo>
                    <a:pt x="362168" y="452295"/>
                    <a:pt x="318731" y="442413"/>
                    <a:pt x="274849" y="436442"/>
                  </a:cubicBezTo>
                  <a:cubicBezTo>
                    <a:pt x="257321" y="434058"/>
                    <a:pt x="239752" y="432256"/>
                    <a:pt x="222062" y="431398"/>
                  </a:cubicBezTo>
                  <a:cubicBezTo>
                    <a:pt x="204372" y="430536"/>
                    <a:pt x="186762" y="430589"/>
                    <a:pt x="169072" y="431714"/>
                  </a:cubicBezTo>
                  <a:cubicBezTo>
                    <a:pt x="117539" y="434989"/>
                    <a:pt x="65926" y="448020"/>
                    <a:pt x="24837" y="480583"/>
                  </a:cubicBezTo>
                  <a:cubicBezTo>
                    <a:pt x="18441" y="485667"/>
                    <a:pt x="17348" y="494986"/>
                    <a:pt x="22449" y="501390"/>
                  </a:cubicBezTo>
                  <a:cubicBezTo>
                    <a:pt x="27549" y="507798"/>
                    <a:pt x="36860" y="508843"/>
                    <a:pt x="43297" y="503754"/>
                  </a:cubicBezTo>
                  <a:cubicBezTo>
                    <a:pt x="79568" y="474883"/>
                    <a:pt x="125514" y="464111"/>
                    <a:pt x="170975" y="461035"/>
                  </a:cubicBezTo>
                  <a:cubicBezTo>
                    <a:pt x="208622" y="458488"/>
                    <a:pt x="246432" y="461172"/>
                    <a:pt x="283674" y="466710"/>
                  </a:cubicBezTo>
                  <a:cubicBezTo>
                    <a:pt x="321686" y="472357"/>
                    <a:pt x="359374" y="481081"/>
                    <a:pt x="396091" y="492407"/>
                  </a:cubicBezTo>
                  <a:cubicBezTo>
                    <a:pt x="422687" y="500609"/>
                    <a:pt x="449081" y="509976"/>
                    <a:pt x="474139" y="522202"/>
                  </a:cubicBezTo>
                  <a:cubicBezTo>
                    <a:pt x="480939" y="525525"/>
                    <a:pt x="487862" y="529168"/>
                    <a:pt x="494136" y="533395"/>
                  </a:cubicBezTo>
                  <a:cubicBezTo>
                    <a:pt x="494582" y="533694"/>
                    <a:pt x="495067" y="534172"/>
                    <a:pt x="495553" y="534496"/>
                  </a:cubicBezTo>
                  <a:cubicBezTo>
                    <a:pt x="494946" y="535977"/>
                    <a:pt x="494298" y="537431"/>
                    <a:pt x="493691" y="538912"/>
                  </a:cubicBezTo>
                  <a:cubicBezTo>
                    <a:pt x="483044" y="564914"/>
                    <a:pt x="472681" y="591238"/>
                    <a:pt x="461347" y="616948"/>
                  </a:cubicBezTo>
                  <a:cubicBezTo>
                    <a:pt x="457258" y="626214"/>
                    <a:pt x="452643" y="635246"/>
                    <a:pt x="448271" y="644378"/>
                  </a:cubicBezTo>
                  <a:cubicBezTo>
                    <a:pt x="428112" y="638537"/>
                    <a:pt x="407304" y="634549"/>
                    <a:pt x="386618" y="632080"/>
                  </a:cubicBezTo>
                  <a:cubicBezTo>
                    <a:pt x="363868" y="629356"/>
                    <a:pt x="340955" y="628396"/>
                    <a:pt x="318043" y="628926"/>
                  </a:cubicBezTo>
                  <a:cubicBezTo>
                    <a:pt x="249306" y="630525"/>
                    <a:pt x="180730" y="645900"/>
                    <a:pt x="116730" y="670229"/>
                  </a:cubicBezTo>
                  <a:cubicBezTo>
                    <a:pt x="90741" y="680119"/>
                    <a:pt x="65157" y="691515"/>
                    <a:pt x="40908" y="705230"/>
                  </a:cubicBezTo>
                  <a:cubicBezTo>
                    <a:pt x="28035" y="712520"/>
                    <a:pt x="14352" y="720268"/>
                    <a:pt x="4030" y="731081"/>
                  </a:cubicBezTo>
                  <a:cubicBezTo>
                    <a:pt x="-1597" y="737007"/>
                    <a:pt x="-1273" y="746411"/>
                    <a:pt x="4637" y="752050"/>
                  </a:cubicBezTo>
                  <a:cubicBezTo>
                    <a:pt x="10588" y="757685"/>
                    <a:pt x="19979" y="757503"/>
                    <a:pt x="25606" y="751577"/>
                  </a:cubicBezTo>
                  <a:cubicBezTo>
                    <a:pt x="31274" y="745606"/>
                    <a:pt x="38560" y="741189"/>
                    <a:pt x="45483" y="736914"/>
                  </a:cubicBezTo>
                  <a:cubicBezTo>
                    <a:pt x="54510" y="731332"/>
                    <a:pt x="63901" y="726243"/>
                    <a:pt x="73374" y="721467"/>
                  </a:cubicBezTo>
                  <a:cubicBezTo>
                    <a:pt x="107176" y="704420"/>
                    <a:pt x="142799" y="690899"/>
                    <a:pt x="179152" y="680479"/>
                  </a:cubicBezTo>
                  <a:cubicBezTo>
                    <a:pt x="252706" y="659401"/>
                    <a:pt x="331361" y="650774"/>
                    <a:pt x="407142" y="664396"/>
                  </a:cubicBezTo>
                  <a:cubicBezTo>
                    <a:pt x="416777" y="666133"/>
                    <a:pt x="426209" y="668258"/>
                    <a:pt x="435520" y="670703"/>
                  </a:cubicBezTo>
                  <a:cubicBezTo>
                    <a:pt x="424954" y="691539"/>
                    <a:pt x="414145" y="712213"/>
                    <a:pt x="403175" y="732818"/>
                  </a:cubicBezTo>
                  <a:cubicBezTo>
                    <a:pt x="373259" y="789026"/>
                    <a:pt x="342251" y="844679"/>
                    <a:pt x="310311" y="899762"/>
                  </a:cubicBezTo>
                  <a:cubicBezTo>
                    <a:pt x="286994" y="939976"/>
                    <a:pt x="263110" y="979996"/>
                    <a:pt x="237971" y="1019101"/>
                  </a:cubicBezTo>
                  <a:cubicBezTo>
                    <a:pt x="222062" y="1043819"/>
                    <a:pt x="206072" y="1068925"/>
                    <a:pt x="186722" y="1091145"/>
                  </a:cubicBezTo>
                  <a:cubicBezTo>
                    <a:pt x="181662" y="1096987"/>
                    <a:pt x="182148" y="1105925"/>
                    <a:pt x="187977" y="1111010"/>
                  </a:cubicBezTo>
                  <a:cubicBezTo>
                    <a:pt x="193847" y="1116090"/>
                    <a:pt x="202793" y="1115430"/>
                    <a:pt x="207853" y="1109589"/>
                  </a:cubicBezTo>
                  <a:cubicBezTo>
                    <a:pt x="229389" y="1084859"/>
                    <a:pt x="247160" y="1056748"/>
                    <a:pt x="264769" y="1029189"/>
                  </a:cubicBezTo>
                  <a:cubicBezTo>
                    <a:pt x="288978" y="991323"/>
                    <a:pt x="312011" y="952801"/>
                    <a:pt x="334600" y="913951"/>
                  </a:cubicBezTo>
                  <a:cubicBezTo>
                    <a:pt x="367835" y="856755"/>
                    <a:pt x="400139" y="798919"/>
                    <a:pt x="431228" y="740541"/>
                  </a:cubicBezTo>
                  <a:cubicBezTo>
                    <a:pt x="441956" y="720418"/>
                    <a:pt x="452724" y="700230"/>
                    <a:pt x="463087" y="679848"/>
                  </a:cubicBezTo>
                  <a:cubicBezTo>
                    <a:pt x="477863" y="685762"/>
                    <a:pt x="491950" y="693154"/>
                    <a:pt x="505026" y="703493"/>
                  </a:cubicBezTo>
                  <a:cubicBezTo>
                    <a:pt x="536480" y="728417"/>
                    <a:pt x="558583" y="763413"/>
                    <a:pt x="572792" y="800603"/>
                  </a:cubicBezTo>
                  <a:cubicBezTo>
                    <a:pt x="583640" y="828871"/>
                    <a:pt x="590198" y="858767"/>
                    <a:pt x="592992" y="888885"/>
                  </a:cubicBezTo>
                  <a:cubicBezTo>
                    <a:pt x="596189" y="923691"/>
                    <a:pt x="594287" y="958917"/>
                    <a:pt x="585422" y="992776"/>
                  </a:cubicBezTo>
                  <a:cubicBezTo>
                    <a:pt x="583479" y="1000269"/>
                    <a:pt x="587851" y="1007843"/>
                    <a:pt x="595339" y="1009798"/>
                  </a:cubicBezTo>
                  <a:cubicBezTo>
                    <a:pt x="602828" y="1011758"/>
                    <a:pt x="610560" y="1007361"/>
                    <a:pt x="612544" y="999868"/>
                  </a:cubicBezTo>
                  <a:cubicBezTo>
                    <a:pt x="631692" y="926581"/>
                    <a:pt x="623150" y="842902"/>
                    <a:pt x="592182" y="773963"/>
                  </a:cubicBezTo>
                  <a:cubicBezTo>
                    <a:pt x="575018" y="735708"/>
                    <a:pt x="549798" y="700505"/>
                    <a:pt x="515592" y="675747"/>
                  </a:cubicBezTo>
                  <a:cubicBezTo>
                    <a:pt x="503123" y="666728"/>
                    <a:pt x="489440" y="660016"/>
                    <a:pt x="475393" y="654150"/>
                  </a:cubicBezTo>
                  <a:cubicBezTo>
                    <a:pt x="479927" y="644653"/>
                    <a:pt x="484745" y="635266"/>
                    <a:pt x="488955" y="625615"/>
                  </a:cubicBezTo>
                  <a:cubicBezTo>
                    <a:pt x="503609" y="591858"/>
                    <a:pt x="517251" y="557679"/>
                    <a:pt x="531177" y="523618"/>
                  </a:cubicBezTo>
                  <a:cubicBezTo>
                    <a:pt x="535225" y="513729"/>
                    <a:pt x="539395" y="503880"/>
                    <a:pt x="543483" y="493982"/>
                  </a:cubicBezTo>
                  <a:cubicBezTo>
                    <a:pt x="569593" y="511332"/>
                    <a:pt x="595461" y="529168"/>
                    <a:pt x="620438" y="548053"/>
                  </a:cubicBezTo>
                  <a:cubicBezTo>
                    <a:pt x="643350" y="565395"/>
                    <a:pt x="666708" y="583017"/>
                    <a:pt x="686301" y="604176"/>
                  </a:cubicBezTo>
                  <a:cubicBezTo>
                    <a:pt x="707594" y="627170"/>
                    <a:pt x="724879" y="653859"/>
                    <a:pt x="739615" y="681422"/>
                  </a:cubicBezTo>
                  <a:cubicBezTo>
                    <a:pt x="763620" y="726365"/>
                    <a:pt x="781067" y="774388"/>
                    <a:pt x="794467" y="823463"/>
                  </a:cubicBezTo>
                  <a:cubicBezTo>
                    <a:pt x="796491" y="830932"/>
                    <a:pt x="804182" y="835433"/>
                    <a:pt x="811631" y="833393"/>
                  </a:cubicBezTo>
                  <a:cubicBezTo>
                    <a:pt x="819120" y="831353"/>
                    <a:pt x="823613" y="823524"/>
                    <a:pt x="821589" y="816055"/>
                  </a:cubicBezTo>
                  <a:cubicBezTo>
                    <a:pt x="808716" y="768858"/>
                    <a:pt x="792038" y="722875"/>
                    <a:pt x="770178" y="679058"/>
                  </a:cubicBezTo>
                  <a:cubicBezTo>
                    <a:pt x="753338" y="645265"/>
                    <a:pt x="733340" y="612418"/>
                    <a:pt x="707756" y="584470"/>
                  </a:cubicBezTo>
                  <a:cubicBezTo>
                    <a:pt x="687111" y="561910"/>
                    <a:pt x="662498" y="543021"/>
                    <a:pt x="638249" y="524566"/>
                  </a:cubicBezTo>
                  <a:cubicBezTo>
                    <a:pt x="611249" y="504042"/>
                    <a:pt x="583317" y="484603"/>
                    <a:pt x="554980" y="465921"/>
                  </a:cubicBezTo>
                  <a:cubicBezTo>
                    <a:pt x="572953" y="422286"/>
                    <a:pt x="591696" y="379007"/>
                    <a:pt x="611127" y="336020"/>
                  </a:cubicBezTo>
                  <a:cubicBezTo>
                    <a:pt x="708120" y="309797"/>
                    <a:pt x="828471" y="327641"/>
                    <a:pt x="896156" y="407433"/>
                  </a:cubicBezTo>
                  <a:cubicBezTo>
                    <a:pt x="908017" y="421424"/>
                    <a:pt x="917368" y="436831"/>
                    <a:pt x="925302" y="453311"/>
                  </a:cubicBezTo>
                  <a:cubicBezTo>
                    <a:pt x="928662" y="460286"/>
                    <a:pt x="937082" y="463297"/>
                    <a:pt x="944086" y="459929"/>
                  </a:cubicBezTo>
                  <a:cubicBezTo>
                    <a:pt x="951048" y="456565"/>
                    <a:pt x="953922" y="448145"/>
                    <a:pt x="950522" y="441170"/>
                  </a:cubicBezTo>
                  <a:cubicBezTo>
                    <a:pt x="941535" y="422553"/>
                    <a:pt x="930970" y="405138"/>
                    <a:pt x="917570" y="389306"/>
                  </a:cubicBezTo>
                  <a:cubicBezTo>
                    <a:pt x="860775" y="321985"/>
                    <a:pt x="771797" y="292875"/>
                    <a:pt x="684884" y="295349"/>
                  </a:cubicBezTo>
                  <a:cubicBezTo>
                    <a:pt x="665048" y="295911"/>
                    <a:pt x="645496" y="298660"/>
                    <a:pt x="626267" y="302441"/>
                  </a:cubicBezTo>
                  <a:cubicBezTo>
                    <a:pt x="628858" y="296867"/>
                    <a:pt x="631125" y="291123"/>
                    <a:pt x="633837" y="285573"/>
                  </a:cubicBezTo>
                  <a:cubicBezTo>
                    <a:pt x="661971" y="227138"/>
                    <a:pt x="693183" y="170148"/>
                    <a:pt x="728887" y="115948"/>
                  </a:cubicBezTo>
                  <a:cubicBezTo>
                    <a:pt x="749776" y="84215"/>
                    <a:pt x="772283" y="53732"/>
                    <a:pt x="796207" y="24197"/>
                  </a:cubicBezTo>
                  <a:cubicBezTo>
                    <a:pt x="801349" y="17838"/>
                    <a:pt x="800377" y="8531"/>
                    <a:pt x="793981" y="3386"/>
                  </a:cubicBezTo>
                  <a:cubicBezTo>
                    <a:pt x="790824" y="815"/>
                    <a:pt x="786856" y="-322"/>
                    <a:pt x="783092" y="79"/>
                  </a:cubicBezTo>
                  <a:close/>
                </a:path>
              </a:pathLst>
            </a:custGeom>
            <a:solidFill>
              <a:srgbClr val="23682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457" name="Google Shape;275;p4"/>
          <p:cNvSpPr/>
          <p:nvPr/>
        </p:nvSpPr>
        <p:spPr>
          <a:xfrm flipH="1">
            <a:off x="4320" y="-15840"/>
            <a:ext cx="5008320" cy="1960560"/>
          </a:xfrm>
          <a:custGeom>
            <a:avLst/>
            <a:gdLst>
              <a:gd name="textAreaLeft" fmla="*/ 360 w 5008320"/>
              <a:gd name="textAreaRight" fmla="*/ 5009040 w 5008320"/>
              <a:gd name="textAreaTop" fmla="*/ 0 h 1960560"/>
              <a:gd name="textAreaBottom" fmla="*/ 1960920 h 1960560"/>
            </a:gdLst>
            <a:ahLst/>
            <a:rect l="textAreaLeft" t="textAreaTop" r="textAreaRight" b="textAreaBottom"/>
            <a:pathLst>
              <a:path w="3959295" h="1556283">
                <a:moveTo>
                  <a:pt x="94473" y="1007"/>
                </a:moveTo>
                <a:cubicBezTo>
                  <a:pt x="94473" y="1007"/>
                  <a:pt x="-52575" y="147224"/>
                  <a:pt x="20243" y="286488"/>
                </a:cubicBezTo>
                <a:cubicBezTo>
                  <a:pt x="86555" y="413311"/>
                  <a:pt x="286027" y="396220"/>
                  <a:pt x="286027" y="396220"/>
                </a:cubicBezTo>
                <a:cubicBezTo>
                  <a:pt x="286027" y="396220"/>
                  <a:pt x="67282" y="592967"/>
                  <a:pt x="176351" y="768332"/>
                </a:cubicBezTo>
                <a:cubicBezTo>
                  <a:pt x="304243" y="973956"/>
                  <a:pt x="543892" y="828519"/>
                  <a:pt x="543892" y="828519"/>
                </a:cubicBezTo>
                <a:cubicBezTo>
                  <a:pt x="543892" y="828519"/>
                  <a:pt x="533165" y="1086996"/>
                  <a:pt x="718124" y="1209205"/>
                </a:cubicBezTo>
                <a:cubicBezTo>
                  <a:pt x="968136" y="1374360"/>
                  <a:pt x="1179084" y="1026849"/>
                  <a:pt x="1179084" y="1026849"/>
                </a:cubicBezTo>
                <a:cubicBezTo>
                  <a:pt x="1179084" y="1026849"/>
                  <a:pt x="1223694" y="1310258"/>
                  <a:pt x="1484677" y="1285447"/>
                </a:cubicBezTo>
                <a:cubicBezTo>
                  <a:pt x="1702749" y="1264717"/>
                  <a:pt x="1733029" y="1008337"/>
                  <a:pt x="1733029" y="1008337"/>
                </a:cubicBezTo>
                <a:cubicBezTo>
                  <a:pt x="1733029" y="1008337"/>
                  <a:pt x="1894023" y="1238942"/>
                  <a:pt x="2078860" y="1220467"/>
                </a:cubicBezTo>
                <a:cubicBezTo>
                  <a:pt x="2257383" y="1202623"/>
                  <a:pt x="2318995" y="859119"/>
                  <a:pt x="2318995" y="859119"/>
                </a:cubicBezTo>
                <a:cubicBezTo>
                  <a:pt x="2318995" y="859119"/>
                  <a:pt x="2485454" y="1037819"/>
                  <a:pt x="2604348" y="1002042"/>
                </a:cubicBezTo>
                <a:cubicBezTo>
                  <a:pt x="2784408" y="947846"/>
                  <a:pt x="2827925" y="680795"/>
                  <a:pt x="2827925" y="680795"/>
                </a:cubicBezTo>
                <a:cubicBezTo>
                  <a:pt x="2827925" y="680795"/>
                  <a:pt x="2799346" y="1024368"/>
                  <a:pt x="3015192" y="1133578"/>
                </a:cubicBezTo>
                <a:cubicBezTo>
                  <a:pt x="3295160" y="1275218"/>
                  <a:pt x="3480443" y="1082948"/>
                  <a:pt x="3480443" y="1082948"/>
                </a:cubicBezTo>
                <a:cubicBezTo>
                  <a:pt x="3480443" y="1082948"/>
                  <a:pt x="3434577" y="1417635"/>
                  <a:pt x="3551973" y="1497836"/>
                </a:cubicBezTo>
                <a:cubicBezTo>
                  <a:pt x="3706976" y="1603719"/>
                  <a:pt x="3832508" y="1553631"/>
                  <a:pt x="3959295" y="1444097"/>
                </a:cubicBezTo>
                <a:lnTo>
                  <a:pt x="3954235" y="0"/>
                </a:lnTo>
                <a:lnTo>
                  <a:pt x="94473" y="1007"/>
                </a:lnTo>
                <a:close/>
              </a:path>
            </a:pathLst>
          </a:custGeom>
          <a:solidFill>
            <a:srgbClr val="599943"/>
          </a:solidFill>
          <a:ln cap="rnd"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458" name="Google Shape;276;p4"/>
          <p:cNvGrpSpPr/>
          <p:nvPr/>
        </p:nvGrpSpPr>
        <p:grpSpPr>
          <a:xfrm>
            <a:off x="1150200" y="565560"/>
            <a:ext cx="1255320" cy="1419480"/>
            <a:chOff x="1150200" y="565560"/>
            <a:chExt cx="1255320" cy="1419480"/>
          </a:xfrm>
        </p:grpSpPr>
        <p:sp>
          <p:nvSpPr>
            <p:cNvPr id="459" name="Google Shape;277;p4"/>
            <p:cNvSpPr/>
            <p:nvPr/>
          </p:nvSpPr>
          <p:spPr>
            <a:xfrm flipH="1">
              <a:off x="1149840" y="618480"/>
              <a:ext cx="1255320" cy="1366560"/>
            </a:xfrm>
            <a:custGeom>
              <a:avLst/>
              <a:gdLst>
                <a:gd name="textAreaLeft" fmla="*/ -360 w 1255320"/>
                <a:gd name="textAreaRight" fmla="*/ 1255320 w 1255320"/>
                <a:gd name="textAreaTop" fmla="*/ 0 h 1366560"/>
                <a:gd name="textAreaBottom" fmla="*/ 1366920 h 1366560"/>
              </a:gdLst>
              <a:ahLst/>
              <a:rect l="textAreaLeft" t="textAreaTop" r="textAreaRight" b="textAreaBottom"/>
              <a:pathLst>
                <a:path w="995665" h="1083982">
                  <a:moveTo>
                    <a:pt x="569586" y="243"/>
                  </a:moveTo>
                  <a:cubicBezTo>
                    <a:pt x="740538" y="8578"/>
                    <a:pt x="792678" y="170968"/>
                    <a:pt x="792678" y="170968"/>
                  </a:cubicBezTo>
                  <a:cubicBezTo>
                    <a:pt x="792678" y="170968"/>
                    <a:pt x="716978" y="168786"/>
                    <a:pt x="644152" y="180643"/>
                  </a:cubicBezTo>
                  <a:cubicBezTo>
                    <a:pt x="575981" y="191731"/>
                    <a:pt x="490607" y="278523"/>
                    <a:pt x="502751" y="302545"/>
                  </a:cubicBezTo>
                  <a:cubicBezTo>
                    <a:pt x="523072" y="342852"/>
                    <a:pt x="664392" y="198281"/>
                    <a:pt x="771263" y="215024"/>
                  </a:cubicBezTo>
                  <a:cubicBezTo>
                    <a:pt x="940555" y="241551"/>
                    <a:pt x="950757" y="461365"/>
                    <a:pt x="950757" y="461365"/>
                  </a:cubicBezTo>
                  <a:cubicBezTo>
                    <a:pt x="950757" y="461365"/>
                    <a:pt x="879065" y="439533"/>
                    <a:pt x="806522" y="441865"/>
                  </a:cubicBezTo>
                  <a:cubicBezTo>
                    <a:pt x="731875" y="444265"/>
                    <a:pt x="656337" y="471189"/>
                    <a:pt x="655891" y="495745"/>
                  </a:cubicBezTo>
                  <a:cubicBezTo>
                    <a:pt x="655527" y="516986"/>
                    <a:pt x="752156" y="517192"/>
                    <a:pt x="841822" y="522835"/>
                  </a:cubicBezTo>
                  <a:cubicBezTo>
                    <a:pt x="914040" y="527386"/>
                    <a:pt x="981684" y="535547"/>
                    <a:pt x="990348" y="560940"/>
                  </a:cubicBezTo>
                  <a:cubicBezTo>
                    <a:pt x="1019332" y="645854"/>
                    <a:pt x="920396" y="818292"/>
                    <a:pt x="920396" y="818292"/>
                  </a:cubicBezTo>
                  <a:cubicBezTo>
                    <a:pt x="920396" y="818292"/>
                    <a:pt x="740335" y="617052"/>
                    <a:pt x="718556" y="678381"/>
                  </a:cubicBezTo>
                  <a:cubicBezTo>
                    <a:pt x="702769" y="722910"/>
                    <a:pt x="866434" y="704402"/>
                    <a:pt x="816197" y="892122"/>
                  </a:cubicBezTo>
                  <a:cubicBezTo>
                    <a:pt x="796887" y="964425"/>
                    <a:pt x="820690" y="1083979"/>
                    <a:pt x="820690" y="1083982"/>
                  </a:cubicBezTo>
                  <a:cubicBezTo>
                    <a:pt x="820690" y="1083982"/>
                    <a:pt x="728272" y="1007926"/>
                    <a:pt x="651884" y="972198"/>
                  </a:cubicBezTo>
                  <a:cubicBezTo>
                    <a:pt x="590353" y="943419"/>
                    <a:pt x="506313" y="942824"/>
                    <a:pt x="501091" y="909537"/>
                  </a:cubicBezTo>
                  <a:cubicBezTo>
                    <a:pt x="494857" y="869691"/>
                    <a:pt x="535622" y="759258"/>
                    <a:pt x="502144" y="753101"/>
                  </a:cubicBezTo>
                  <a:cubicBezTo>
                    <a:pt x="485789" y="750093"/>
                    <a:pt x="475305" y="793072"/>
                    <a:pt x="474738" y="841961"/>
                  </a:cubicBezTo>
                  <a:cubicBezTo>
                    <a:pt x="474171" y="893126"/>
                    <a:pt x="483603" y="950504"/>
                    <a:pt x="461055" y="956272"/>
                  </a:cubicBezTo>
                  <a:cubicBezTo>
                    <a:pt x="416971" y="967550"/>
                    <a:pt x="322285" y="925296"/>
                    <a:pt x="280671" y="870687"/>
                  </a:cubicBezTo>
                  <a:cubicBezTo>
                    <a:pt x="239056" y="816078"/>
                    <a:pt x="265409" y="791263"/>
                    <a:pt x="294637" y="737916"/>
                  </a:cubicBezTo>
                  <a:cubicBezTo>
                    <a:pt x="333903" y="666265"/>
                    <a:pt x="407417" y="604223"/>
                    <a:pt x="391103" y="589966"/>
                  </a:cubicBezTo>
                  <a:cubicBezTo>
                    <a:pt x="373656" y="574704"/>
                    <a:pt x="293867" y="635896"/>
                    <a:pt x="246423" y="708596"/>
                  </a:cubicBezTo>
                  <a:cubicBezTo>
                    <a:pt x="216548" y="754396"/>
                    <a:pt x="216346" y="823291"/>
                    <a:pt x="199546" y="822162"/>
                  </a:cubicBezTo>
                  <a:cubicBezTo>
                    <a:pt x="156070" y="819243"/>
                    <a:pt x="35354" y="692869"/>
                    <a:pt x="67497" y="582970"/>
                  </a:cubicBezTo>
                  <a:cubicBezTo>
                    <a:pt x="98424" y="477359"/>
                    <a:pt x="323905" y="392599"/>
                    <a:pt x="313258" y="372205"/>
                  </a:cubicBezTo>
                  <a:cubicBezTo>
                    <a:pt x="291601" y="330667"/>
                    <a:pt x="208695" y="363748"/>
                    <a:pt x="141051" y="418200"/>
                  </a:cubicBezTo>
                  <a:cubicBezTo>
                    <a:pt x="80775" y="466733"/>
                    <a:pt x="33897" y="535340"/>
                    <a:pt x="33897" y="535340"/>
                  </a:cubicBezTo>
                  <a:cubicBezTo>
                    <a:pt x="33897" y="535340"/>
                    <a:pt x="-37553" y="362837"/>
                    <a:pt x="27015" y="272479"/>
                  </a:cubicBezTo>
                  <a:cubicBezTo>
                    <a:pt x="91623" y="182121"/>
                    <a:pt x="352242" y="201184"/>
                    <a:pt x="352242" y="201184"/>
                  </a:cubicBezTo>
                  <a:cubicBezTo>
                    <a:pt x="352242" y="201184"/>
                    <a:pt x="398633" y="-8096"/>
                    <a:pt x="569586" y="243"/>
                  </a:cubicBezTo>
                  <a:close/>
                  <a:moveTo>
                    <a:pt x="465508" y="135393"/>
                  </a:moveTo>
                  <a:cubicBezTo>
                    <a:pt x="441017" y="123925"/>
                    <a:pt x="386813" y="214178"/>
                    <a:pt x="398998" y="220384"/>
                  </a:cubicBezTo>
                  <a:cubicBezTo>
                    <a:pt x="411304" y="226638"/>
                    <a:pt x="497812" y="150509"/>
                    <a:pt x="465508" y="135393"/>
                  </a:cubicBezTo>
                  <a:close/>
                  <a:moveTo>
                    <a:pt x="601282" y="321895"/>
                  </a:moveTo>
                  <a:cubicBezTo>
                    <a:pt x="558008" y="318855"/>
                    <a:pt x="472228" y="348191"/>
                    <a:pt x="487692" y="384260"/>
                  </a:cubicBezTo>
                  <a:cubicBezTo>
                    <a:pt x="494250" y="399485"/>
                    <a:pt x="525177" y="382123"/>
                    <a:pt x="559020" y="369974"/>
                  </a:cubicBezTo>
                  <a:cubicBezTo>
                    <a:pt x="590069" y="358818"/>
                    <a:pt x="624437" y="354102"/>
                    <a:pt x="625085" y="336630"/>
                  </a:cubicBezTo>
                  <a:cubicBezTo>
                    <a:pt x="625449" y="327505"/>
                    <a:pt x="615693" y="322911"/>
                    <a:pt x="601282" y="321895"/>
                  </a:cubicBezTo>
                  <a:close/>
                  <a:moveTo>
                    <a:pt x="450773" y="514946"/>
                  </a:moveTo>
                  <a:cubicBezTo>
                    <a:pt x="421707" y="513723"/>
                    <a:pt x="371065" y="558172"/>
                    <a:pt x="420291" y="594431"/>
                  </a:cubicBezTo>
                  <a:cubicBezTo>
                    <a:pt x="441381" y="609971"/>
                    <a:pt x="437536" y="576943"/>
                    <a:pt x="444984" y="552456"/>
                  </a:cubicBezTo>
                  <a:cubicBezTo>
                    <a:pt x="450449" y="534559"/>
                    <a:pt x="472552" y="526823"/>
                    <a:pt x="461500" y="518520"/>
                  </a:cubicBezTo>
                  <a:cubicBezTo>
                    <a:pt x="458586" y="516322"/>
                    <a:pt x="454942" y="515124"/>
                    <a:pt x="450773" y="514946"/>
                  </a:cubicBezTo>
                  <a:close/>
                  <a:moveTo>
                    <a:pt x="589947" y="655606"/>
                  </a:moveTo>
                  <a:cubicBezTo>
                    <a:pt x="588207" y="656080"/>
                    <a:pt x="587519" y="657257"/>
                    <a:pt x="588328" y="659176"/>
                  </a:cubicBezTo>
                  <a:cubicBezTo>
                    <a:pt x="595251" y="675543"/>
                    <a:pt x="635772" y="730233"/>
                    <a:pt x="657227" y="698026"/>
                  </a:cubicBezTo>
                  <a:cubicBezTo>
                    <a:pt x="668400" y="681311"/>
                    <a:pt x="602294" y="652282"/>
                    <a:pt x="589947" y="655606"/>
                  </a:cubicBezTo>
                  <a:close/>
                  <a:moveTo>
                    <a:pt x="541006" y="691476"/>
                  </a:moveTo>
                  <a:cubicBezTo>
                    <a:pt x="504775" y="696957"/>
                    <a:pt x="538779" y="848054"/>
                    <a:pt x="571204" y="848212"/>
                  </a:cubicBezTo>
                  <a:cubicBezTo>
                    <a:pt x="599380" y="848349"/>
                    <a:pt x="593348" y="806994"/>
                    <a:pt x="584159" y="765602"/>
                  </a:cubicBezTo>
                  <a:cubicBezTo>
                    <a:pt x="575536" y="726804"/>
                    <a:pt x="565416" y="687789"/>
                    <a:pt x="541006" y="691476"/>
                  </a:cubicBezTo>
                  <a:close/>
                  <a:moveTo>
                    <a:pt x="714711" y="748486"/>
                  </a:moveTo>
                  <a:cubicBezTo>
                    <a:pt x="702404" y="747425"/>
                    <a:pt x="692932" y="750283"/>
                    <a:pt x="690746" y="758457"/>
                  </a:cubicBezTo>
                  <a:cubicBezTo>
                    <a:pt x="681881" y="791153"/>
                    <a:pt x="713699" y="779576"/>
                    <a:pt x="735397" y="791056"/>
                  </a:cubicBezTo>
                  <a:cubicBezTo>
                    <a:pt x="756892" y="802452"/>
                    <a:pt x="770454" y="832039"/>
                    <a:pt x="784946" y="817847"/>
                  </a:cubicBezTo>
                  <a:cubicBezTo>
                    <a:pt x="814092" y="789271"/>
                    <a:pt x="751549" y="751664"/>
                    <a:pt x="714711" y="748486"/>
                  </a:cubicBezTo>
                  <a:close/>
                </a:path>
              </a:pathLst>
            </a:custGeom>
            <a:solidFill>
              <a:srgbClr val="3d8138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60" name="Google Shape;278;p4"/>
            <p:cNvSpPr/>
            <p:nvPr/>
          </p:nvSpPr>
          <p:spPr>
            <a:xfrm flipH="1">
              <a:off x="1210320" y="565560"/>
              <a:ext cx="1132920" cy="1326600"/>
            </a:xfrm>
            <a:custGeom>
              <a:avLst/>
              <a:gdLst>
                <a:gd name="textAreaLeft" fmla="*/ -360 w 1132920"/>
                <a:gd name="textAreaRight" fmla="*/ 1132920 w 1132920"/>
                <a:gd name="textAreaTop" fmla="*/ 0 h 1326600"/>
                <a:gd name="textAreaBottom" fmla="*/ 1326960 h 1326600"/>
              </a:gdLst>
              <a:ahLst/>
              <a:rect l="textAreaLeft" t="textAreaTop" r="textAreaRight" b="textAreaBottom"/>
              <a:pathLst>
                <a:path w="898793" h="1052217">
                  <a:moveTo>
                    <a:pt x="159380" y="73"/>
                  </a:moveTo>
                  <a:cubicBezTo>
                    <a:pt x="162943" y="450"/>
                    <a:pt x="166343" y="2280"/>
                    <a:pt x="168772" y="5283"/>
                  </a:cubicBezTo>
                  <a:cubicBezTo>
                    <a:pt x="200429" y="44437"/>
                    <a:pt x="229494" y="85392"/>
                    <a:pt x="255686" y="128379"/>
                  </a:cubicBezTo>
                  <a:cubicBezTo>
                    <a:pt x="288637" y="182377"/>
                    <a:pt x="316650" y="239075"/>
                    <a:pt x="342923" y="296574"/>
                  </a:cubicBezTo>
                  <a:cubicBezTo>
                    <a:pt x="352071" y="281948"/>
                    <a:pt x="366361" y="269241"/>
                    <a:pt x="379234" y="258765"/>
                  </a:cubicBezTo>
                  <a:cubicBezTo>
                    <a:pt x="383242" y="255506"/>
                    <a:pt x="387250" y="252316"/>
                    <a:pt x="391298" y="249090"/>
                  </a:cubicBezTo>
                  <a:cubicBezTo>
                    <a:pt x="436232" y="213167"/>
                    <a:pt x="487724" y="184413"/>
                    <a:pt x="542657" y="167079"/>
                  </a:cubicBezTo>
                  <a:cubicBezTo>
                    <a:pt x="569537" y="158602"/>
                    <a:pt x="597226" y="152971"/>
                    <a:pt x="625280" y="152344"/>
                  </a:cubicBezTo>
                  <a:cubicBezTo>
                    <a:pt x="634630" y="152133"/>
                    <a:pt x="644022" y="152570"/>
                    <a:pt x="653414" y="153534"/>
                  </a:cubicBezTo>
                  <a:cubicBezTo>
                    <a:pt x="661105" y="154327"/>
                    <a:pt x="666732" y="161181"/>
                    <a:pt x="665922" y="168864"/>
                  </a:cubicBezTo>
                  <a:cubicBezTo>
                    <a:pt x="665113" y="176547"/>
                    <a:pt x="658271" y="182162"/>
                    <a:pt x="650580" y="181369"/>
                  </a:cubicBezTo>
                  <a:cubicBezTo>
                    <a:pt x="616778" y="177831"/>
                    <a:pt x="583138" y="183579"/>
                    <a:pt x="550875" y="193574"/>
                  </a:cubicBezTo>
                  <a:cubicBezTo>
                    <a:pt x="500961" y="209025"/>
                    <a:pt x="452991" y="234456"/>
                    <a:pt x="411984" y="266804"/>
                  </a:cubicBezTo>
                  <a:cubicBezTo>
                    <a:pt x="406640" y="271018"/>
                    <a:pt x="401337" y="275172"/>
                    <a:pt x="396074" y="279455"/>
                  </a:cubicBezTo>
                  <a:cubicBezTo>
                    <a:pt x="392917" y="281997"/>
                    <a:pt x="389516" y="284790"/>
                    <a:pt x="386400" y="287494"/>
                  </a:cubicBezTo>
                  <a:cubicBezTo>
                    <a:pt x="374336" y="297983"/>
                    <a:pt x="354865" y="315390"/>
                    <a:pt x="361220" y="333485"/>
                  </a:cubicBezTo>
                  <a:cubicBezTo>
                    <a:pt x="361544" y="334400"/>
                    <a:pt x="360977" y="335238"/>
                    <a:pt x="361099" y="336165"/>
                  </a:cubicBezTo>
                  <a:cubicBezTo>
                    <a:pt x="381785" y="383573"/>
                    <a:pt x="400973" y="431579"/>
                    <a:pt x="420485" y="479505"/>
                  </a:cubicBezTo>
                  <a:cubicBezTo>
                    <a:pt x="425666" y="476287"/>
                    <a:pt x="431212" y="473425"/>
                    <a:pt x="436272" y="470870"/>
                  </a:cubicBezTo>
                  <a:cubicBezTo>
                    <a:pt x="462018" y="457880"/>
                    <a:pt x="489424" y="448023"/>
                    <a:pt x="516911" y="439465"/>
                  </a:cubicBezTo>
                  <a:cubicBezTo>
                    <a:pt x="556866" y="427045"/>
                    <a:pt x="597833" y="417718"/>
                    <a:pt x="639286" y="412075"/>
                  </a:cubicBezTo>
                  <a:cubicBezTo>
                    <a:pt x="655802" y="409825"/>
                    <a:pt x="672440" y="408124"/>
                    <a:pt x="689159" y="407315"/>
                  </a:cubicBezTo>
                  <a:cubicBezTo>
                    <a:pt x="705837" y="406501"/>
                    <a:pt x="722475" y="406550"/>
                    <a:pt x="739153" y="407610"/>
                  </a:cubicBezTo>
                  <a:cubicBezTo>
                    <a:pt x="787811" y="410703"/>
                    <a:pt x="836551" y="423009"/>
                    <a:pt x="875332" y="453755"/>
                  </a:cubicBezTo>
                  <a:cubicBezTo>
                    <a:pt x="881404" y="458556"/>
                    <a:pt x="882376" y="467353"/>
                    <a:pt x="877558" y="473400"/>
                  </a:cubicBezTo>
                  <a:cubicBezTo>
                    <a:pt x="872781" y="479448"/>
                    <a:pt x="863997" y="480436"/>
                    <a:pt x="857925" y="475635"/>
                  </a:cubicBezTo>
                  <a:cubicBezTo>
                    <a:pt x="823678" y="448371"/>
                    <a:pt x="780282" y="438202"/>
                    <a:pt x="737372" y="435295"/>
                  </a:cubicBezTo>
                  <a:cubicBezTo>
                    <a:pt x="701829" y="432891"/>
                    <a:pt x="666125" y="435429"/>
                    <a:pt x="630947" y="440655"/>
                  </a:cubicBezTo>
                  <a:cubicBezTo>
                    <a:pt x="595040" y="445987"/>
                    <a:pt x="559498" y="454224"/>
                    <a:pt x="524805" y="464916"/>
                  </a:cubicBezTo>
                  <a:cubicBezTo>
                    <a:pt x="499707" y="472660"/>
                    <a:pt x="474770" y="481505"/>
                    <a:pt x="451129" y="493050"/>
                  </a:cubicBezTo>
                  <a:cubicBezTo>
                    <a:pt x="444692" y="496187"/>
                    <a:pt x="438175" y="499628"/>
                    <a:pt x="432224" y="503616"/>
                  </a:cubicBezTo>
                  <a:cubicBezTo>
                    <a:pt x="431819" y="503903"/>
                    <a:pt x="431374" y="504348"/>
                    <a:pt x="430888" y="504660"/>
                  </a:cubicBezTo>
                  <a:cubicBezTo>
                    <a:pt x="431455" y="506057"/>
                    <a:pt x="432103" y="507429"/>
                    <a:pt x="432669" y="508826"/>
                  </a:cubicBezTo>
                  <a:cubicBezTo>
                    <a:pt x="442709" y="533377"/>
                    <a:pt x="452505" y="558233"/>
                    <a:pt x="463192" y="582506"/>
                  </a:cubicBezTo>
                  <a:cubicBezTo>
                    <a:pt x="467038" y="591254"/>
                    <a:pt x="471410" y="599779"/>
                    <a:pt x="475539" y="608401"/>
                  </a:cubicBezTo>
                  <a:cubicBezTo>
                    <a:pt x="494565" y="602892"/>
                    <a:pt x="514239" y="599127"/>
                    <a:pt x="533751" y="596795"/>
                  </a:cubicBezTo>
                  <a:cubicBezTo>
                    <a:pt x="555247" y="594221"/>
                    <a:pt x="576864" y="593314"/>
                    <a:pt x="598480" y="593816"/>
                  </a:cubicBezTo>
                  <a:cubicBezTo>
                    <a:pt x="663413" y="595326"/>
                    <a:pt x="728142" y="609842"/>
                    <a:pt x="788581" y="632816"/>
                  </a:cubicBezTo>
                  <a:cubicBezTo>
                    <a:pt x="813112" y="642151"/>
                    <a:pt x="837280" y="652906"/>
                    <a:pt x="860151" y="665856"/>
                  </a:cubicBezTo>
                  <a:cubicBezTo>
                    <a:pt x="872336" y="672742"/>
                    <a:pt x="885250" y="680061"/>
                    <a:pt x="895006" y="690267"/>
                  </a:cubicBezTo>
                  <a:cubicBezTo>
                    <a:pt x="900309" y="695865"/>
                    <a:pt x="899985" y="704743"/>
                    <a:pt x="894399" y="710066"/>
                  </a:cubicBezTo>
                  <a:cubicBezTo>
                    <a:pt x="888812" y="715385"/>
                    <a:pt x="879906" y="715215"/>
                    <a:pt x="874603" y="709617"/>
                  </a:cubicBezTo>
                  <a:cubicBezTo>
                    <a:pt x="869260" y="703982"/>
                    <a:pt x="862378" y="699808"/>
                    <a:pt x="855861" y="695776"/>
                  </a:cubicBezTo>
                  <a:cubicBezTo>
                    <a:pt x="847319" y="690501"/>
                    <a:pt x="838453" y="685700"/>
                    <a:pt x="829507" y="681187"/>
                  </a:cubicBezTo>
                  <a:cubicBezTo>
                    <a:pt x="797567" y="665095"/>
                    <a:pt x="763968" y="652332"/>
                    <a:pt x="729640" y="642491"/>
                  </a:cubicBezTo>
                  <a:cubicBezTo>
                    <a:pt x="660174" y="622590"/>
                    <a:pt x="585891" y="614445"/>
                    <a:pt x="514401" y="627306"/>
                  </a:cubicBezTo>
                  <a:cubicBezTo>
                    <a:pt x="505293" y="628946"/>
                    <a:pt x="496387" y="630953"/>
                    <a:pt x="487603" y="633261"/>
                  </a:cubicBezTo>
                  <a:cubicBezTo>
                    <a:pt x="497561" y="652935"/>
                    <a:pt x="507762" y="672455"/>
                    <a:pt x="518125" y="691906"/>
                  </a:cubicBezTo>
                  <a:cubicBezTo>
                    <a:pt x="546381" y="744977"/>
                    <a:pt x="575649" y="797526"/>
                    <a:pt x="605767" y="849532"/>
                  </a:cubicBezTo>
                  <a:cubicBezTo>
                    <a:pt x="627789" y="887499"/>
                    <a:pt x="650378" y="925285"/>
                    <a:pt x="674100" y="962207"/>
                  </a:cubicBezTo>
                  <a:cubicBezTo>
                    <a:pt x="689118" y="985545"/>
                    <a:pt x="704218" y="1009251"/>
                    <a:pt x="722475" y="1030228"/>
                  </a:cubicBezTo>
                  <a:cubicBezTo>
                    <a:pt x="727292" y="1035746"/>
                    <a:pt x="726806" y="1044186"/>
                    <a:pt x="721301" y="1048983"/>
                  </a:cubicBezTo>
                  <a:cubicBezTo>
                    <a:pt x="715755" y="1053784"/>
                    <a:pt x="707335" y="1053161"/>
                    <a:pt x="702518" y="1047643"/>
                  </a:cubicBezTo>
                  <a:cubicBezTo>
                    <a:pt x="682236" y="1024294"/>
                    <a:pt x="665437" y="997754"/>
                    <a:pt x="648799" y="971733"/>
                  </a:cubicBezTo>
                  <a:cubicBezTo>
                    <a:pt x="625967" y="935980"/>
                    <a:pt x="604188" y="899607"/>
                    <a:pt x="582855" y="862927"/>
                  </a:cubicBezTo>
                  <a:cubicBezTo>
                    <a:pt x="551482" y="808925"/>
                    <a:pt x="521000" y="754320"/>
                    <a:pt x="491610" y="699201"/>
                  </a:cubicBezTo>
                  <a:cubicBezTo>
                    <a:pt x="481490" y="680199"/>
                    <a:pt x="471329" y="661136"/>
                    <a:pt x="461573" y="641891"/>
                  </a:cubicBezTo>
                  <a:cubicBezTo>
                    <a:pt x="447607" y="647478"/>
                    <a:pt x="434289" y="654461"/>
                    <a:pt x="421982" y="664221"/>
                  </a:cubicBezTo>
                  <a:cubicBezTo>
                    <a:pt x="392229" y="687753"/>
                    <a:pt x="371381" y="720794"/>
                    <a:pt x="357941" y="755907"/>
                  </a:cubicBezTo>
                  <a:cubicBezTo>
                    <a:pt x="347740" y="782600"/>
                    <a:pt x="341546" y="810824"/>
                    <a:pt x="338915" y="839262"/>
                  </a:cubicBezTo>
                  <a:cubicBezTo>
                    <a:pt x="335879" y="872125"/>
                    <a:pt x="337701" y="905384"/>
                    <a:pt x="346039" y="937352"/>
                  </a:cubicBezTo>
                  <a:cubicBezTo>
                    <a:pt x="347902" y="944424"/>
                    <a:pt x="343773" y="951577"/>
                    <a:pt x="336689" y="953427"/>
                  </a:cubicBezTo>
                  <a:cubicBezTo>
                    <a:pt x="329604" y="955273"/>
                    <a:pt x="322317" y="951124"/>
                    <a:pt x="320456" y="944048"/>
                  </a:cubicBezTo>
                  <a:cubicBezTo>
                    <a:pt x="302361" y="874853"/>
                    <a:pt x="310416" y="795846"/>
                    <a:pt x="339644" y="730756"/>
                  </a:cubicBezTo>
                  <a:cubicBezTo>
                    <a:pt x="355877" y="694638"/>
                    <a:pt x="379680" y="661399"/>
                    <a:pt x="411984" y="638021"/>
                  </a:cubicBezTo>
                  <a:cubicBezTo>
                    <a:pt x="423764" y="629508"/>
                    <a:pt x="436677" y="623169"/>
                    <a:pt x="449955" y="617631"/>
                  </a:cubicBezTo>
                  <a:cubicBezTo>
                    <a:pt x="445664" y="608665"/>
                    <a:pt x="441130" y="599803"/>
                    <a:pt x="437163" y="590691"/>
                  </a:cubicBezTo>
                  <a:cubicBezTo>
                    <a:pt x="423319" y="558816"/>
                    <a:pt x="410405" y="526544"/>
                    <a:pt x="397248" y="494390"/>
                  </a:cubicBezTo>
                  <a:cubicBezTo>
                    <a:pt x="393443" y="485047"/>
                    <a:pt x="389476" y="475748"/>
                    <a:pt x="385630" y="466405"/>
                  </a:cubicBezTo>
                  <a:cubicBezTo>
                    <a:pt x="361018" y="482788"/>
                    <a:pt x="336567" y="499628"/>
                    <a:pt x="313007" y="517460"/>
                  </a:cubicBezTo>
                  <a:cubicBezTo>
                    <a:pt x="291349" y="533831"/>
                    <a:pt x="269287" y="550469"/>
                    <a:pt x="250787" y="570446"/>
                  </a:cubicBezTo>
                  <a:cubicBezTo>
                    <a:pt x="230668" y="592156"/>
                    <a:pt x="214395" y="617356"/>
                    <a:pt x="200469" y="643381"/>
                  </a:cubicBezTo>
                  <a:cubicBezTo>
                    <a:pt x="177800" y="685814"/>
                    <a:pt x="161323" y="731153"/>
                    <a:pt x="148693" y="777492"/>
                  </a:cubicBezTo>
                  <a:cubicBezTo>
                    <a:pt x="146750" y="784543"/>
                    <a:pt x="139505" y="788794"/>
                    <a:pt x="132460" y="786867"/>
                  </a:cubicBezTo>
                  <a:cubicBezTo>
                    <a:pt x="125417" y="784944"/>
                    <a:pt x="121166" y="777548"/>
                    <a:pt x="123069" y="770496"/>
                  </a:cubicBezTo>
                  <a:cubicBezTo>
                    <a:pt x="135213" y="725939"/>
                    <a:pt x="150961" y="682518"/>
                    <a:pt x="171606" y="641151"/>
                  </a:cubicBezTo>
                  <a:cubicBezTo>
                    <a:pt x="187515" y="609239"/>
                    <a:pt x="206379" y="578231"/>
                    <a:pt x="230547" y="551841"/>
                  </a:cubicBezTo>
                  <a:cubicBezTo>
                    <a:pt x="250059" y="530540"/>
                    <a:pt x="273295" y="512708"/>
                    <a:pt x="296207" y="495281"/>
                  </a:cubicBezTo>
                  <a:cubicBezTo>
                    <a:pt x="321670" y="475902"/>
                    <a:pt x="348023" y="457548"/>
                    <a:pt x="374782" y="439910"/>
                  </a:cubicBezTo>
                  <a:cubicBezTo>
                    <a:pt x="357820" y="398712"/>
                    <a:pt x="340129" y="357851"/>
                    <a:pt x="321791" y="317264"/>
                  </a:cubicBezTo>
                  <a:cubicBezTo>
                    <a:pt x="230223" y="292502"/>
                    <a:pt x="116592" y="309350"/>
                    <a:pt x="52672" y="384690"/>
                  </a:cubicBezTo>
                  <a:cubicBezTo>
                    <a:pt x="41459" y="397895"/>
                    <a:pt x="32634" y="412444"/>
                    <a:pt x="25145" y="428005"/>
                  </a:cubicBezTo>
                  <a:cubicBezTo>
                    <a:pt x="21947" y="434587"/>
                    <a:pt x="14013" y="437433"/>
                    <a:pt x="7414" y="434255"/>
                  </a:cubicBezTo>
                  <a:cubicBezTo>
                    <a:pt x="856" y="431077"/>
                    <a:pt x="-1856" y="423127"/>
                    <a:pt x="1342" y="416540"/>
                  </a:cubicBezTo>
                  <a:cubicBezTo>
                    <a:pt x="9802" y="398963"/>
                    <a:pt x="19801" y="382520"/>
                    <a:pt x="32431" y="367570"/>
                  </a:cubicBezTo>
                  <a:cubicBezTo>
                    <a:pt x="86069" y="304011"/>
                    <a:pt x="170068" y="276528"/>
                    <a:pt x="252123" y="278860"/>
                  </a:cubicBezTo>
                  <a:cubicBezTo>
                    <a:pt x="270866" y="279394"/>
                    <a:pt x="289366" y="281989"/>
                    <a:pt x="307502" y="285559"/>
                  </a:cubicBezTo>
                  <a:cubicBezTo>
                    <a:pt x="305032" y="280297"/>
                    <a:pt x="302887" y="274872"/>
                    <a:pt x="300377" y="269634"/>
                  </a:cubicBezTo>
                  <a:cubicBezTo>
                    <a:pt x="273781" y="214458"/>
                    <a:pt x="244310" y="160650"/>
                    <a:pt x="210589" y="109474"/>
                  </a:cubicBezTo>
                  <a:cubicBezTo>
                    <a:pt x="190875" y="79514"/>
                    <a:pt x="169622" y="50732"/>
                    <a:pt x="147034" y="22848"/>
                  </a:cubicBezTo>
                  <a:cubicBezTo>
                    <a:pt x="142176" y="16841"/>
                    <a:pt x="143107" y="8056"/>
                    <a:pt x="149139" y="3199"/>
                  </a:cubicBezTo>
                  <a:cubicBezTo>
                    <a:pt x="152135" y="774"/>
                    <a:pt x="155859" y="-303"/>
                    <a:pt x="159380" y="73"/>
                  </a:cubicBezTo>
                  <a:close/>
                </a:path>
              </a:pathLst>
            </a:custGeom>
            <a:solidFill>
              <a:srgbClr val="23682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461" name="Google Shape;279;p4"/>
          <p:cNvGrpSpPr/>
          <p:nvPr/>
        </p:nvGrpSpPr>
        <p:grpSpPr>
          <a:xfrm>
            <a:off x="2211840" y="-152280"/>
            <a:ext cx="1471320" cy="1328400"/>
            <a:chOff x="2211840" y="-152280"/>
            <a:chExt cx="1471320" cy="1328400"/>
          </a:xfrm>
        </p:grpSpPr>
        <p:sp>
          <p:nvSpPr>
            <p:cNvPr id="462" name="Google Shape;280;p4"/>
            <p:cNvSpPr/>
            <p:nvPr/>
          </p:nvSpPr>
          <p:spPr>
            <a:xfrm flipH="1">
              <a:off x="2211480" y="-152280"/>
              <a:ext cx="1471320" cy="1328400"/>
            </a:xfrm>
            <a:custGeom>
              <a:avLst/>
              <a:gdLst>
                <a:gd name="textAreaLeft" fmla="*/ -360 w 1471320"/>
                <a:gd name="textAreaRight" fmla="*/ 1471320 w 1471320"/>
                <a:gd name="textAreaTop" fmla="*/ 0 h 1328400"/>
                <a:gd name="textAreaBottom" fmla="*/ 1328760 h 1328400"/>
              </a:gdLst>
              <a:ahLst/>
              <a:rect l="textAreaLeft" t="textAreaTop" r="textAreaRight" b="textAreaBottom"/>
              <a:pathLst>
                <a:path w="1166953" h="1053710">
                  <a:moveTo>
                    <a:pt x="739714" y="18782"/>
                  </a:moveTo>
                  <a:cubicBezTo>
                    <a:pt x="563661" y="-49578"/>
                    <a:pt x="438210" y="90657"/>
                    <a:pt x="438169" y="90650"/>
                  </a:cubicBezTo>
                  <a:cubicBezTo>
                    <a:pt x="438169" y="90650"/>
                    <a:pt x="515488" y="122449"/>
                    <a:pt x="583537" y="167102"/>
                  </a:cubicBezTo>
                  <a:cubicBezTo>
                    <a:pt x="647254" y="208877"/>
                    <a:pt x="694334" y="334683"/>
                    <a:pt x="671300" y="353450"/>
                  </a:cubicBezTo>
                  <a:cubicBezTo>
                    <a:pt x="632722" y="384937"/>
                    <a:pt x="555200" y="175785"/>
                    <a:pt x="439990" y="144676"/>
                  </a:cubicBezTo>
                  <a:cubicBezTo>
                    <a:pt x="257461" y="95387"/>
                    <a:pt x="148485" y="312329"/>
                    <a:pt x="148485" y="312329"/>
                  </a:cubicBezTo>
                  <a:cubicBezTo>
                    <a:pt x="148485" y="312329"/>
                    <a:pt x="230581" y="322533"/>
                    <a:pt x="302597" y="357442"/>
                  </a:cubicBezTo>
                  <a:cubicBezTo>
                    <a:pt x="376759" y="393389"/>
                    <a:pt x="440800" y="454438"/>
                    <a:pt x="430194" y="479381"/>
                  </a:cubicBezTo>
                  <a:cubicBezTo>
                    <a:pt x="421045" y="500955"/>
                    <a:pt x="323566" y="457768"/>
                    <a:pt x="230703" y="423205"/>
                  </a:cubicBezTo>
                  <a:cubicBezTo>
                    <a:pt x="155853" y="395355"/>
                    <a:pt x="84039" y="373211"/>
                    <a:pt x="63879" y="394904"/>
                  </a:cubicBezTo>
                  <a:cubicBezTo>
                    <a:pt x="-3482" y="467461"/>
                    <a:pt x="18823" y="685666"/>
                    <a:pt x="18823" y="685674"/>
                  </a:cubicBezTo>
                  <a:cubicBezTo>
                    <a:pt x="18823" y="685674"/>
                    <a:pt x="290655" y="563721"/>
                    <a:pt x="285069" y="635300"/>
                  </a:cubicBezTo>
                  <a:cubicBezTo>
                    <a:pt x="280980" y="687269"/>
                    <a:pt x="124358" y="595130"/>
                    <a:pt x="90678" y="806859"/>
                  </a:cubicBezTo>
                  <a:cubicBezTo>
                    <a:pt x="77683" y="888409"/>
                    <a:pt x="0" y="998202"/>
                    <a:pt x="0" y="998210"/>
                  </a:cubicBezTo>
                  <a:cubicBezTo>
                    <a:pt x="0" y="998210"/>
                    <a:pt x="127313" y="963056"/>
                    <a:pt x="220299" y="961348"/>
                  </a:cubicBezTo>
                  <a:cubicBezTo>
                    <a:pt x="295229" y="959971"/>
                    <a:pt x="380200" y="997113"/>
                    <a:pt x="400400" y="965902"/>
                  </a:cubicBezTo>
                  <a:cubicBezTo>
                    <a:pt x="424567" y="928546"/>
                    <a:pt x="433109" y="798953"/>
                    <a:pt x="469623" y="807778"/>
                  </a:cubicBezTo>
                  <a:cubicBezTo>
                    <a:pt x="487434" y="812093"/>
                    <a:pt x="478691" y="860120"/>
                    <a:pt x="457317" y="909629"/>
                  </a:cubicBezTo>
                  <a:cubicBezTo>
                    <a:pt x="434890" y="961449"/>
                    <a:pt x="399631" y="1015046"/>
                    <a:pt x="419790" y="1030980"/>
                  </a:cubicBezTo>
                  <a:cubicBezTo>
                    <a:pt x="459138" y="1062138"/>
                    <a:pt x="573538" y="1062081"/>
                    <a:pt x="640008" y="1025733"/>
                  </a:cubicBezTo>
                  <a:cubicBezTo>
                    <a:pt x="706438" y="989381"/>
                    <a:pt x="691055" y="952539"/>
                    <a:pt x="685509" y="885648"/>
                  </a:cubicBezTo>
                  <a:cubicBezTo>
                    <a:pt x="678142" y="795812"/>
                    <a:pt x="631912" y="700276"/>
                    <a:pt x="654744" y="693232"/>
                  </a:cubicBezTo>
                  <a:cubicBezTo>
                    <a:pt x="679194" y="685699"/>
                    <a:pt x="732103" y="783178"/>
                    <a:pt x="747284" y="877750"/>
                  </a:cubicBezTo>
                  <a:cubicBezTo>
                    <a:pt x="756837" y="937330"/>
                    <a:pt x="726112" y="1006845"/>
                    <a:pt x="743559" y="1013257"/>
                  </a:cubicBezTo>
                  <a:cubicBezTo>
                    <a:pt x="788656" y="1029830"/>
                    <a:pt x="967056" y="956676"/>
                    <a:pt x="984018" y="831484"/>
                  </a:cubicBezTo>
                  <a:cubicBezTo>
                    <a:pt x="1000292" y="711170"/>
                    <a:pt x="811082" y="524506"/>
                    <a:pt x="830999" y="508733"/>
                  </a:cubicBezTo>
                  <a:cubicBezTo>
                    <a:pt x="871480" y="476600"/>
                    <a:pt x="940177" y="547168"/>
                    <a:pt x="983897" y="632413"/>
                  </a:cubicBezTo>
                  <a:cubicBezTo>
                    <a:pt x="1022839" y="708389"/>
                    <a:pt x="1039275" y="798577"/>
                    <a:pt x="1039316" y="798589"/>
                  </a:cubicBezTo>
                  <a:cubicBezTo>
                    <a:pt x="1039316" y="798589"/>
                    <a:pt x="1188732" y="656819"/>
                    <a:pt x="1164241" y="536756"/>
                  </a:cubicBezTo>
                  <a:cubicBezTo>
                    <a:pt x="1139709" y="416691"/>
                    <a:pt x="868484" y="318867"/>
                    <a:pt x="868484" y="318867"/>
                  </a:cubicBezTo>
                  <a:cubicBezTo>
                    <a:pt x="868484" y="318867"/>
                    <a:pt x="915726" y="87142"/>
                    <a:pt x="739714" y="18782"/>
                  </a:cubicBezTo>
                  <a:close/>
                  <a:moveTo>
                    <a:pt x="783879" y="201704"/>
                  </a:moveTo>
                  <a:cubicBezTo>
                    <a:pt x="813713" y="201149"/>
                    <a:pt x="827842" y="316455"/>
                    <a:pt x="812742" y="317232"/>
                  </a:cubicBezTo>
                  <a:cubicBezTo>
                    <a:pt x="797521" y="318003"/>
                    <a:pt x="744571" y="202448"/>
                    <a:pt x="783879" y="201704"/>
                  </a:cubicBezTo>
                  <a:close/>
                  <a:moveTo>
                    <a:pt x="563337" y="328705"/>
                  </a:moveTo>
                  <a:cubicBezTo>
                    <a:pt x="608311" y="345076"/>
                    <a:pt x="681583" y="413155"/>
                    <a:pt x="649764" y="442552"/>
                  </a:cubicBezTo>
                  <a:cubicBezTo>
                    <a:pt x="636365" y="454960"/>
                    <a:pt x="612967" y="423568"/>
                    <a:pt x="584347" y="396138"/>
                  </a:cubicBezTo>
                  <a:cubicBezTo>
                    <a:pt x="558074" y="370956"/>
                    <a:pt x="525527" y="350756"/>
                    <a:pt x="532693" y="332862"/>
                  </a:cubicBezTo>
                  <a:cubicBezTo>
                    <a:pt x="536457" y="323512"/>
                    <a:pt x="548318" y="323244"/>
                    <a:pt x="563337" y="328705"/>
                  </a:cubicBezTo>
                  <a:close/>
                  <a:moveTo>
                    <a:pt x="628309" y="590831"/>
                  </a:moveTo>
                  <a:cubicBezTo>
                    <a:pt x="658144" y="602655"/>
                    <a:pt x="689233" y="670198"/>
                    <a:pt x="623371" y="684634"/>
                  </a:cubicBezTo>
                  <a:cubicBezTo>
                    <a:pt x="595114" y="690824"/>
                    <a:pt x="613817" y="659256"/>
                    <a:pt x="617299" y="631239"/>
                  </a:cubicBezTo>
                  <a:cubicBezTo>
                    <a:pt x="619849" y="610760"/>
                    <a:pt x="601066" y="593037"/>
                    <a:pt x="615881" y="589621"/>
                  </a:cubicBezTo>
                  <a:cubicBezTo>
                    <a:pt x="619808" y="588718"/>
                    <a:pt x="624018" y="589143"/>
                    <a:pt x="628309" y="590831"/>
                  </a:cubicBezTo>
                  <a:close/>
                  <a:moveTo>
                    <a:pt x="424891" y="670093"/>
                  </a:moveTo>
                  <a:cubicBezTo>
                    <a:pt x="426429" y="671364"/>
                    <a:pt x="426591" y="672862"/>
                    <a:pt x="424932" y="674429"/>
                  </a:cubicBezTo>
                  <a:cubicBezTo>
                    <a:pt x="410601" y="687812"/>
                    <a:pt x="345224" y="724735"/>
                    <a:pt x="338018" y="682634"/>
                  </a:cubicBezTo>
                  <a:cubicBezTo>
                    <a:pt x="334294" y="660783"/>
                    <a:pt x="413961" y="661208"/>
                    <a:pt x="424891" y="670093"/>
                  </a:cubicBezTo>
                  <a:close/>
                  <a:moveTo>
                    <a:pt x="458126" y="728232"/>
                  </a:moveTo>
                  <a:cubicBezTo>
                    <a:pt x="492171" y="750028"/>
                    <a:pt x="390037" y="887012"/>
                    <a:pt x="357287" y="872621"/>
                  </a:cubicBezTo>
                  <a:cubicBezTo>
                    <a:pt x="328829" y="860112"/>
                    <a:pt x="353482" y="821137"/>
                    <a:pt x="381333" y="783554"/>
                  </a:cubicBezTo>
                  <a:cubicBezTo>
                    <a:pt x="407443" y="748323"/>
                    <a:pt x="435173" y="713554"/>
                    <a:pt x="458126" y="728232"/>
                  </a:cubicBezTo>
                  <a:close/>
                  <a:moveTo>
                    <a:pt x="257461" y="707688"/>
                  </a:moveTo>
                  <a:cubicBezTo>
                    <a:pt x="270333" y="712133"/>
                    <a:pt x="278592" y="719270"/>
                    <a:pt x="277134" y="728500"/>
                  </a:cubicBezTo>
                  <a:cubicBezTo>
                    <a:pt x="271386" y="765414"/>
                    <a:pt x="244506" y="739466"/>
                    <a:pt x="217506" y="741300"/>
                  </a:cubicBezTo>
                  <a:cubicBezTo>
                    <a:pt x="190707" y="743121"/>
                    <a:pt x="163746" y="766851"/>
                    <a:pt x="155529" y="746044"/>
                  </a:cubicBezTo>
                  <a:cubicBezTo>
                    <a:pt x="138972" y="704154"/>
                    <a:pt x="218922" y="694350"/>
                    <a:pt x="257461" y="707688"/>
                  </a:cubicBezTo>
                  <a:close/>
                </a:path>
              </a:pathLst>
            </a:custGeom>
            <a:solidFill>
              <a:srgbClr val="3d8138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63" name="Google Shape;281;p4"/>
            <p:cNvSpPr/>
            <p:nvPr/>
          </p:nvSpPr>
          <p:spPr>
            <a:xfrm flipH="1">
              <a:off x="2255040" y="-63360"/>
              <a:ext cx="1350720" cy="1200600"/>
            </a:xfrm>
            <a:custGeom>
              <a:avLst/>
              <a:gdLst>
                <a:gd name="textAreaLeft" fmla="*/ 360 w 1350720"/>
                <a:gd name="textAreaRight" fmla="*/ 1351440 w 1350720"/>
                <a:gd name="textAreaTop" fmla="*/ 0 h 1200600"/>
                <a:gd name="textAreaBottom" fmla="*/ 1200960 h 1200600"/>
              </a:gdLst>
              <a:ahLst/>
              <a:rect l="textAreaLeft" t="textAreaTop" r="textAreaRight" b="textAreaBottom"/>
              <a:pathLst>
                <a:path w="1071370" h="952366">
                  <a:moveTo>
                    <a:pt x="1060731" y="67944"/>
                  </a:moveTo>
                  <a:cubicBezTo>
                    <a:pt x="1056966" y="66726"/>
                    <a:pt x="1052715" y="67048"/>
                    <a:pt x="1048910" y="68984"/>
                  </a:cubicBezTo>
                  <a:cubicBezTo>
                    <a:pt x="999482" y="94235"/>
                    <a:pt x="951755" y="122445"/>
                    <a:pt x="906052" y="154005"/>
                  </a:cubicBezTo>
                  <a:cubicBezTo>
                    <a:pt x="848609" y="193644"/>
                    <a:pt x="794931" y="238193"/>
                    <a:pt x="742629" y="284344"/>
                  </a:cubicBezTo>
                  <a:cubicBezTo>
                    <a:pt x="739957" y="265492"/>
                    <a:pt x="731254" y="246272"/>
                    <a:pt x="722996" y="229936"/>
                  </a:cubicBezTo>
                  <a:cubicBezTo>
                    <a:pt x="720445" y="224850"/>
                    <a:pt x="717814" y="219833"/>
                    <a:pt x="715183" y="214772"/>
                  </a:cubicBezTo>
                  <a:cubicBezTo>
                    <a:pt x="686036" y="158388"/>
                    <a:pt x="647053" y="106288"/>
                    <a:pt x="599447" y="64148"/>
                  </a:cubicBezTo>
                  <a:cubicBezTo>
                    <a:pt x="576170" y="43537"/>
                    <a:pt x="550829" y="25434"/>
                    <a:pt x="522816" y="12204"/>
                  </a:cubicBezTo>
                  <a:cubicBezTo>
                    <a:pt x="513505" y="7793"/>
                    <a:pt x="503871" y="4026"/>
                    <a:pt x="493953" y="772"/>
                  </a:cubicBezTo>
                  <a:cubicBezTo>
                    <a:pt x="485856" y="-1877"/>
                    <a:pt x="477113" y="2508"/>
                    <a:pt x="474441" y="10608"/>
                  </a:cubicBezTo>
                  <a:cubicBezTo>
                    <a:pt x="471809" y="18707"/>
                    <a:pt x="476181" y="27444"/>
                    <a:pt x="484277" y="30092"/>
                  </a:cubicBezTo>
                  <a:cubicBezTo>
                    <a:pt x="519942" y="41703"/>
                    <a:pt x="551274" y="62610"/>
                    <a:pt x="579328" y="87172"/>
                  </a:cubicBezTo>
                  <a:cubicBezTo>
                    <a:pt x="622683" y="125155"/>
                    <a:pt x="659561" y="172311"/>
                    <a:pt x="686401" y="223332"/>
                  </a:cubicBezTo>
                  <a:cubicBezTo>
                    <a:pt x="689882" y="229980"/>
                    <a:pt x="693363" y="236542"/>
                    <a:pt x="696764" y="243234"/>
                  </a:cubicBezTo>
                  <a:cubicBezTo>
                    <a:pt x="698788" y="247207"/>
                    <a:pt x="700974" y="251553"/>
                    <a:pt x="702917" y="255678"/>
                  </a:cubicBezTo>
                  <a:cubicBezTo>
                    <a:pt x="710325" y="271662"/>
                    <a:pt x="722145" y="297955"/>
                    <a:pt x="707613" y="313325"/>
                  </a:cubicBezTo>
                  <a:cubicBezTo>
                    <a:pt x="706884" y="314102"/>
                    <a:pt x="707046" y="315202"/>
                    <a:pt x="706560" y="316091"/>
                  </a:cubicBezTo>
                  <a:cubicBezTo>
                    <a:pt x="664419" y="354575"/>
                    <a:pt x="623493" y="394331"/>
                    <a:pt x="582323" y="433878"/>
                  </a:cubicBezTo>
                  <a:cubicBezTo>
                    <a:pt x="578558" y="428305"/>
                    <a:pt x="574268" y="422936"/>
                    <a:pt x="570300" y="418093"/>
                  </a:cubicBezTo>
                  <a:cubicBezTo>
                    <a:pt x="550181" y="393436"/>
                    <a:pt x="526985" y="371194"/>
                    <a:pt x="503101" y="350218"/>
                  </a:cubicBezTo>
                  <a:cubicBezTo>
                    <a:pt x="468450" y="319774"/>
                    <a:pt x="431328" y="291968"/>
                    <a:pt x="392102" y="267678"/>
                  </a:cubicBezTo>
                  <a:cubicBezTo>
                    <a:pt x="376435" y="257983"/>
                    <a:pt x="360445" y="248805"/>
                    <a:pt x="343970" y="240488"/>
                  </a:cubicBezTo>
                  <a:cubicBezTo>
                    <a:pt x="327534" y="232177"/>
                    <a:pt x="310734" y="224754"/>
                    <a:pt x="293449" y="218332"/>
                  </a:cubicBezTo>
                  <a:cubicBezTo>
                    <a:pt x="243009" y="199596"/>
                    <a:pt x="188360" y="190114"/>
                    <a:pt x="135491" y="203678"/>
                  </a:cubicBezTo>
                  <a:cubicBezTo>
                    <a:pt x="127233" y="205802"/>
                    <a:pt x="122254" y="214218"/>
                    <a:pt x="124400" y="222476"/>
                  </a:cubicBezTo>
                  <a:cubicBezTo>
                    <a:pt x="126545" y="230728"/>
                    <a:pt x="134965" y="235673"/>
                    <a:pt x="143223" y="233549"/>
                  </a:cubicBezTo>
                  <a:cubicBezTo>
                    <a:pt x="189979" y="221454"/>
                    <a:pt x="238273" y="230690"/>
                    <a:pt x="282803" y="247034"/>
                  </a:cubicBezTo>
                  <a:cubicBezTo>
                    <a:pt x="319722" y="260568"/>
                    <a:pt x="354576" y="279161"/>
                    <a:pt x="387689" y="300222"/>
                  </a:cubicBezTo>
                  <a:cubicBezTo>
                    <a:pt x="421451" y="321712"/>
                    <a:pt x="453593" y="345982"/>
                    <a:pt x="483711" y="372326"/>
                  </a:cubicBezTo>
                  <a:cubicBezTo>
                    <a:pt x="505571" y="391407"/>
                    <a:pt x="526702" y="411510"/>
                    <a:pt x="545364" y="433760"/>
                  </a:cubicBezTo>
                  <a:cubicBezTo>
                    <a:pt x="550424" y="439809"/>
                    <a:pt x="555444" y="446209"/>
                    <a:pt x="559654" y="452900"/>
                  </a:cubicBezTo>
                  <a:cubicBezTo>
                    <a:pt x="559937" y="453378"/>
                    <a:pt x="560180" y="454022"/>
                    <a:pt x="560545" y="454552"/>
                  </a:cubicBezTo>
                  <a:cubicBezTo>
                    <a:pt x="559330" y="455706"/>
                    <a:pt x="558075" y="456803"/>
                    <a:pt x="556861" y="457948"/>
                  </a:cubicBezTo>
                  <a:cubicBezTo>
                    <a:pt x="535729" y="478185"/>
                    <a:pt x="514719" y="498838"/>
                    <a:pt x="493022" y="518500"/>
                  </a:cubicBezTo>
                  <a:cubicBezTo>
                    <a:pt x="485209" y="525584"/>
                    <a:pt x="476991" y="532223"/>
                    <a:pt x="468935" y="539052"/>
                  </a:cubicBezTo>
                  <a:cubicBezTo>
                    <a:pt x="452257" y="524953"/>
                    <a:pt x="434121" y="512327"/>
                    <a:pt x="415500" y="501219"/>
                  </a:cubicBezTo>
                  <a:cubicBezTo>
                    <a:pt x="394976" y="488969"/>
                    <a:pt x="373642" y="478355"/>
                    <a:pt x="351580" y="469145"/>
                  </a:cubicBezTo>
                  <a:cubicBezTo>
                    <a:pt x="285515" y="441523"/>
                    <a:pt x="213741" y="427079"/>
                    <a:pt x="142535" y="423098"/>
                  </a:cubicBezTo>
                  <a:cubicBezTo>
                    <a:pt x="113591" y="421480"/>
                    <a:pt x="84404" y="421477"/>
                    <a:pt x="55541" y="424251"/>
                  </a:cubicBezTo>
                  <a:cubicBezTo>
                    <a:pt x="40198" y="425728"/>
                    <a:pt x="23884" y="427303"/>
                    <a:pt x="9473" y="433213"/>
                  </a:cubicBezTo>
                  <a:cubicBezTo>
                    <a:pt x="1620" y="436463"/>
                    <a:pt x="-2064" y="445549"/>
                    <a:pt x="1174" y="453431"/>
                  </a:cubicBezTo>
                  <a:cubicBezTo>
                    <a:pt x="4454" y="461308"/>
                    <a:pt x="13481" y="465117"/>
                    <a:pt x="21334" y="461871"/>
                  </a:cubicBezTo>
                  <a:cubicBezTo>
                    <a:pt x="29228" y="458580"/>
                    <a:pt x="38053" y="457475"/>
                    <a:pt x="46473" y="456341"/>
                  </a:cubicBezTo>
                  <a:cubicBezTo>
                    <a:pt x="57403" y="454855"/>
                    <a:pt x="68495" y="453997"/>
                    <a:pt x="79546" y="453471"/>
                  </a:cubicBezTo>
                  <a:cubicBezTo>
                    <a:pt x="118934" y="451585"/>
                    <a:pt x="158565" y="453807"/>
                    <a:pt x="197589" y="459316"/>
                  </a:cubicBezTo>
                  <a:cubicBezTo>
                    <a:pt x="276487" y="470441"/>
                    <a:pt x="355021" y="495584"/>
                    <a:pt x="421329" y="540660"/>
                  </a:cubicBezTo>
                  <a:cubicBezTo>
                    <a:pt x="429749" y="546404"/>
                    <a:pt x="437805" y="552419"/>
                    <a:pt x="445618" y="558690"/>
                  </a:cubicBezTo>
                  <a:cubicBezTo>
                    <a:pt x="426754" y="574044"/>
                    <a:pt x="407728" y="589136"/>
                    <a:pt x="388540" y="604090"/>
                  </a:cubicBezTo>
                  <a:cubicBezTo>
                    <a:pt x="336278" y="644895"/>
                    <a:pt x="283167" y="684704"/>
                    <a:pt x="229408" y="723578"/>
                  </a:cubicBezTo>
                  <a:cubicBezTo>
                    <a:pt x="190182" y="751955"/>
                    <a:pt x="150469" y="779908"/>
                    <a:pt x="109988" y="806455"/>
                  </a:cubicBezTo>
                  <a:cubicBezTo>
                    <a:pt x="84364" y="823235"/>
                    <a:pt x="58496" y="840334"/>
                    <a:pt x="30685" y="853284"/>
                  </a:cubicBezTo>
                  <a:cubicBezTo>
                    <a:pt x="23358" y="856689"/>
                    <a:pt x="20079" y="865408"/>
                    <a:pt x="23480" y="872719"/>
                  </a:cubicBezTo>
                  <a:cubicBezTo>
                    <a:pt x="26880" y="880034"/>
                    <a:pt x="35664" y="883192"/>
                    <a:pt x="42951" y="879791"/>
                  </a:cubicBezTo>
                  <a:cubicBezTo>
                    <a:pt x="73919" y="865380"/>
                    <a:pt x="102782" y="846176"/>
                    <a:pt x="131200" y="827417"/>
                  </a:cubicBezTo>
                  <a:cubicBezTo>
                    <a:pt x="170265" y="801642"/>
                    <a:pt x="208560" y="774763"/>
                    <a:pt x="246491" y="747373"/>
                  </a:cubicBezTo>
                  <a:cubicBezTo>
                    <a:pt x="302395" y="707046"/>
                    <a:pt x="357612" y="665690"/>
                    <a:pt x="411978" y="623338"/>
                  </a:cubicBezTo>
                  <a:cubicBezTo>
                    <a:pt x="430721" y="608737"/>
                    <a:pt x="449504" y="594087"/>
                    <a:pt x="468004" y="579084"/>
                  </a:cubicBezTo>
                  <a:cubicBezTo>
                    <a:pt x="479582" y="590978"/>
                    <a:pt x="489864" y="603992"/>
                    <a:pt x="497879" y="619363"/>
                  </a:cubicBezTo>
                  <a:cubicBezTo>
                    <a:pt x="517270" y="656424"/>
                    <a:pt x="523423" y="699083"/>
                    <a:pt x="521237" y="740507"/>
                  </a:cubicBezTo>
                  <a:cubicBezTo>
                    <a:pt x="519537" y="771990"/>
                    <a:pt x="513100" y="803225"/>
                    <a:pt x="502980" y="833064"/>
                  </a:cubicBezTo>
                  <a:cubicBezTo>
                    <a:pt x="491281" y="867542"/>
                    <a:pt x="474522" y="900242"/>
                    <a:pt x="451731" y="928709"/>
                  </a:cubicBezTo>
                  <a:cubicBezTo>
                    <a:pt x="446711" y="935008"/>
                    <a:pt x="447683" y="944079"/>
                    <a:pt x="453998" y="949119"/>
                  </a:cubicBezTo>
                  <a:cubicBezTo>
                    <a:pt x="460272" y="954159"/>
                    <a:pt x="469502" y="953253"/>
                    <a:pt x="474522" y="946954"/>
                  </a:cubicBezTo>
                  <a:cubicBezTo>
                    <a:pt x="523828" y="885337"/>
                    <a:pt x="551193" y="802096"/>
                    <a:pt x="550950" y="723376"/>
                  </a:cubicBezTo>
                  <a:cubicBezTo>
                    <a:pt x="550829" y="679701"/>
                    <a:pt x="541761" y="635503"/>
                    <a:pt x="519699" y="597443"/>
                  </a:cubicBezTo>
                  <a:cubicBezTo>
                    <a:pt x="511683" y="583578"/>
                    <a:pt x="501482" y="571389"/>
                    <a:pt x="490593" y="559848"/>
                  </a:cubicBezTo>
                  <a:cubicBezTo>
                    <a:pt x="498972" y="552739"/>
                    <a:pt x="507514" y="545845"/>
                    <a:pt x="515610" y="538445"/>
                  </a:cubicBezTo>
                  <a:cubicBezTo>
                    <a:pt x="543866" y="512537"/>
                    <a:pt x="571353" y="485803"/>
                    <a:pt x="599042" y="459304"/>
                  </a:cubicBezTo>
                  <a:cubicBezTo>
                    <a:pt x="607098" y="451609"/>
                    <a:pt x="615235" y="444006"/>
                    <a:pt x="623331" y="436317"/>
                  </a:cubicBezTo>
                  <a:cubicBezTo>
                    <a:pt x="640778" y="463891"/>
                    <a:pt x="657821" y="491827"/>
                    <a:pt x="673608" y="520382"/>
                  </a:cubicBezTo>
                  <a:cubicBezTo>
                    <a:pt x="688060" y="546606"/>
                    <a:pt x="702796" y="573275"/>
                    <a:pt x="712511" y="601721"/>
                  </a:cubicBezTo>
                  <a:cubicBezTo>
                    <a:pt x="723036" y="632629"/>
                    <a:pt x="728096" y="665342"/>
                    <a:pt x="730444" y="697816"/>
                  </a:cubicBezTo>
                  <a:cubicBezTo>
                    <a:pt x="734249" y="750761"/>
                    <a:pt x="730485" y="803852"/>
                    <a:pt x="722429" y="856227"/>
                  </a:cubicBezTo>
                  <a:cubicBezTo>
                    <a:pt x="721214" y="864202"/>
                    <a:pt x="726598" y="871731"/>
                    <a:pt x="734573" y="872962"/>
                  </a:cubicBezTo>
                  <a:cubicBezTo>
                    <a:pt x="742548" y="874189"/>
                    <a:pt x="750159" y="868651"/>
                    <a:pt x="751373" y="860672"/>
                  </a:cubicBezTo>
                  <a:cubicBezTo>
                    <a:pt x="759145" y="810313"/>
                    <a:pt x="762748" y="759485"/>
                    <a:pt x="760562" y="708531"/>
                  </a:cubicBezTo>
                  <a:cubicBezTo>
                    <a:pt x="758862" y="669232"/>
                    <a:pt x="753761" y="629500"/>
                    <a:pt x="741253" y="592063"/>
                  </a:cubicBezTo>
                  <a:cubicBezTo>
                    <a:pt x="731173" y="561839"/>
                    <a:pt x="715749" y="533430"/>
                    <a:pt x="700488" y="505587"/>
                  </a:cubicBezTo>
                  <a:cubicBezTo>
                    <a:pt x="683527" y="474618"/>
                    <a:pt x="665188" y="444279"/>
                    <a:pt x="646162" y="414496"/>
                  </a:cubicBezTo>
                  <a:cubicBezTo>
                    <a:pt x="681745" y="380584"/>
                    <a:pt x="717936" y="347362"/>
                    <a:pt x="754652" y="314685"/>
                  </a:cubicBezTo>
                  <a:cubicBezTo>
                    <a:pt x="858041" y="330857"/>
                    <a:pt x="964992" y="398857"/>
                    <a:pt x="995556" y="503477"/>
                  </a:cubicBezTo>
                  <a:cubicBezTo>
                    <a:pt x="1000940" y="521815"/>
                    <a:pt x="1003288" y="540441"/>
                    <a:pt x="1003855" y="559491"/>
                  </a:cubicBezTo>
                  <a:cubicBezTo>
                    <a:pt x="1004097" y="567555"/>
                    <a:pt x="1010817" y="573984"/>
                    <a:pt x="1018914" y="573745"/>
                  </a:cubicBezTo>
                  <a:cubicBezTo>
                    <a:pt x="1026969" y="573498"/>
                    <a:pt x="1033284" y="566705"/>
                    <a:pt x="1033001" y="558633"/>
                  </a:cubicBezTo>
                  <a:cubicBezTo>
                    <a:pt x="1032353" y="537113"/>
                    <a:pt x="1029682" y="516047"/>
                    <a:pt x="1023650" y="495316"/>
                  </a:cubicBezTo>
                  <a:cubicBezTo>
                    <a:pt x="998147" y="407181"/>
                    <a:pt x="925807" y="341755"/>
                    <a:pt x="842091" y="307264"/>
                  </a:cubicBezTo>
                  <a:cubicBezTo>
                    <a:pt x="822944" y="299389"/>
                    <a:pt x="803148" y="293702"/>
                    <a:pt x="783272" y="289151"/>
                  </a:cubicBezTo>
                  <a:cubicBezTo>
                    <a:pt x="788130" y="284960"/>
                    <a:pt x="792704" y="280456"/>
                    <a:pt x="797602" y="276308"/>
                  </a:cubicBezTo>
                  <a:cubicBezTo>
                    <a:pt x="849176" y="232643"/>
                    <a:pt x="903056" y="191652"/>
                    <a:pt x="959973" y="155206"/>
                  </a:cubicBezTo>
                  <a:cubicBezTo>
                    <a:pt x="993329" y="133872"/>
                    <a:pt x="1027698" y="114417"/>
                    <a:pt x="1062957" y="96442"/>
                  </a:cubicBezTo>
                  <a:cubicBezTo>
                    <a:pt x="1070527" y="92570"/>
                    <a:pt x="1073563" y="83309"/>
                    <a:pt x="1069677" y="75706"/>
                  </a:cubicBezTo>
                  <a:cubicBezTo>
                    <a:pt x="1067734" y="71911"/>
                    <a:pt x="1064455" y="69156"/>
                    <a:pt x="1060731" y="67944"/>
                  </a:cubicBezTo>
                  <a:close/>
                </a:path>
              </a:pathLst>
            </a:custGeom>
            <a:solidFill>
              <a:srgbClr val="23682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464" name="Google Shape;282;p4"/>
          <p:cNvSpPr/>
          <p:nvPr/>
        </p:nvSpPr>
        <p:spPr>
          <a:xfrm flipH="1">
            <a:off x="1968120" y="356040"/>
            <a:ext cx="1844640" cy="448920"/>
          </a:xfrm>
          <a:custGeom>
            <a:avLst/>
            <a:gdLst>
              <a:gd name="textAreaLeft" fmla="*/ 360 w 1844640"/>
              <a:gd name="textAreaRight" fmla="*/ 1845360 w 1844640"/>
              <a:gd name="textAreaTop" fmla="*/ 0 h 448920"/>
              <a:gd name="textAreaBottom" fmla="*/ 449280 h 448920"/>
            </a:gdLst>
            <a:ahLst/>
            <a:rect l="textAreaLeft" t="textAreaTop" r="textAreaRight" b="textAreaBottom"/>
            <a:pathLst>
              <a:path w="1484973" h="361492">
                <a:moveTo>
                  <a:pt x="1484974" y="132122"/>
                </a:moveTo>
                <a:cubicBezTo>
                  <a:pt x="1484974" y="132122"/>
                  <a:pt x="1295522" y="136348"/>
                  <a:pt x="1157197" y="101049"/>
                </a:cubicBezTo>
                <a:cubicBezTo>
                  <a:pt x="1018872" y="65748"/>
                  <a:pt x="1040935" y="16005"/>
                  <a:pt x="917953" y="2071"/>
                </a:cubicBezTo>
                <a:cubicBezTo>
                  <a:pt x="794971" y="-11863"/>
                  <a:pt x="790437" y="48529"/>
                  <a:pt x="641992" y="63151"/>
                </a:cubicBezTo>
                <a:cubicBezTo>
                  <a:pt x="493548" y="77773"/>
                  <a:pt x="449342" y="50771"/>
                  <a:pt x="288834" y="99652"/>
                </a:cubicBezTo>
                <a:cubicBezTo>
                  <a:pt x="128366" y="148533"/>
                  <a:pt x="0" y="258674"/>
                  <a:pt x="0" y="258674"/>
                </a:cubicBezTo>
                <a:lnTo>
                  <a:pt x="156379" y="361493"/>
                </a:lnTo>
                <a:cubicBezTo>
                  <a:pt x="156379" y="361493"/>
                  <a:pt x="231391" y="223622"/>
                  <a:pt x="372994" y="180849"/>
                </a:cubicBezTo>
                <a:cubicBezTo>
                  <a:pt x="514557" y="138081"/>
                  <a:pt x="698504" y="168154"/>
                  <a:pt x="698504" y="168154"/>
                </a:cubicBezTo>
                <a:lnTo>
                  <a:pt x="891883" y="138518"/>
                </a:lnTo>
                <a:cubicBezTo>
                  <a:pt x="891883" y="138518"/>
                  <a:pt x="955155" y="184865"/>
                  <a:pt x="1027333" y="217728"/>
                </a:cubicBezTo>
                <a:cubicBezTo>
                  <a:pt x="1099511" y="250586"/>
                  <a:pt x="1180595" y="269965"/>
                  <a:pt x="1180595" y="269965"/>
                </a:cubicBezTo>
                <a:lnTo>
                  <a:pt x="1484974" y="132122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65" name="Google Shape;283;p4"/>
          <p:cNvSpPr/>
          <p:nvPr/>
        </p:nvSpPr>
        <p:spPr>
          <a:xfrm flipH="1">
            <a:off x="10440" y="-15840"/>
            <a:ext cx="3980160" cy="1010160"/>
          </a:xfrm>
          <a:custGeom>
            <a:avLst/>
            <a:gdLst>
              <a:gd name="textAreaLeft" fmla="*/ 360 w 3980160"/>
              <a:gd name="textAreaRight" fmla="*/ 3980880 w 3980160"/>
              <a:gd name="textAreaTop" fmla="*/ 0 h 1010160"/>
              <a:gd name="textAreaBottom" fmla="*/ 1010520 h 1010160"/>
            </a:gdLst>
            <a:ahLst/>
            <a:rect l="textAreaLeft" t="textAreaTop" r="textAreaRight" b="textAreaBottom"/>
            <a:pathLst>
              <a:path w="3203531" h="813336">
                <a:moveTo>
                  <a:pt x="3203532" y="17226"/>
                </a:moveTo>
                <a:cubicBezTo>
                  <a:pt x="3203532" y="17226"/>
                  <a:pt x="2860170" y="271276"/>
                  <a:pt x="2598621" y="388694"/>
                </a:cubicBezTo>
                <a:cubicBezTo>
                  <a:pt x="2337031" y="506113"/>
                  <a:pt x="1905905" y="428705"/>
                  <a:pt x="1905905" y="428705"/>
                </a:cubicBezTo>
                <a:cubicBezTo>
                  <a:pt x="1905905" y="428705"/>
                  <a:pt x="1656501" y="527645"/>
                  <a:pt x="1507651" y="522148"/>
                </a:cubicBezTo>
                <a:cubicBezTo>
                  <a:pt x="1358801" y="516650"/>
                  <a:pt x="1267273" y="645275"/>
                  <a:pt x="1202948" y="656473"/>
                </a:cubicBezTo>
                <a:cubicBezTo>
                  <a:pt x="1138664" y="667674"/>
                  <a:pt x="957470" y="621173"/>
                  <a:pt x="860841" y="674624"/>
                </a:cubicBezTo>
                <a:cubicBezTo>
                  <a:pt x="764172" y="728076"/>
                  <a:pt x="474853" y="842294"/>
                  <a:pt x="397209" y="806528"/>
                </a:cubicBezTo>
                <a:cubicBezTo>
                  <a:pt x="319526" y="770759"/>
                  <a:pt x="250708" y="636119"/>
                  <a:pt x="68421" y="682174"/>
                </a:cubicBezTo>
                <a:cubicBezTo>
                  <a:pt x="10654" y="696772"/>
                  <a:pt x="5553" y="642567"/>
                  <a:pt x="332" y="619011"/>
                </a:cubicBezTo>
                <a:cubicBezTo>
                  <a:pt x="-3514" y="601620"/>
                  <a:pt x="26806" y="574328"/>
                  <a:pt x="54577" y="550258"/>
                </a:cubicBezTo>
                <a:cubicBezTo>
                  <a:pt x="119953" y="493592"/>
                  <a:pt x="275483" y="594763"/>
                  <a:pt x="335476" y="609988"/>
                </a:cubicBezTo>
                <a:cubicBezTo>
                  <a:pt x="395469" y="625213"/>
                  <a:pt x="320983" y="657379"/>
                  <a:pt x="552253" y="653837"/>
                </a:cubicBezTo>
                <a:cubicBezTo>
                  <a:pt x="599697" y="653108"/>
                  <a:pt x="628924" y="655238"/>
                  <a:pt x="661309" y="646583"/>
                </a:cubicBezTo>
                <a:cubicBezTo>
                  <a:pt x="786720" y="613060"/>
                  <a:pt x="831736" y="521180"/>
                  <a:pt x="1024790" y="529179"/>
                </a:cubicBezTo>
                <a:cubicBezTo>
                  <a:pt x="1267718" y="539243"/>
                  <a:pt x="1431384" y="434036"/>
                  <a:pt x="1431384" y="434036"/>
                </a:cubicBezTo>
                <a:lnTo>
                  <a:pt x="1566227" y="343546"/>
                </a:lnTo>
                <a:cubicBezTo>
                  <a:pt x="1566227" y="343546"/>
                  <a:pt x="1509108" y="288825"/>
                  <a:pt x="1490770" y="235139"/>
                </a:cubicBezTo>
                <a:cubicBezTo>
                  <a:pt x="1472432" y="181454"/>
                  <a:pt x="1381592" y="136382"/>
                  <a:pt x="1381592" y="136382"/>
                </a:cubicBezTo>
                <a:lnTo>
                  <a:pt x="1299780" y="6038"/>
                </a:lnTo>
                <a:lnTo>
                  <a:pt x="1545663" y="4043"/>
                </a:lnTo>
                <a:lnTo>
                  <a:pt x="1680020" y="178359"/>
                </a:lnTo>
                <a:cubicBezTo>
                  <a:pt x="1680020" y="178359"/>
                  <a:pt x="1934606" y="280428"/>
                  <a:pt x="2066454" y="300614"/>
                </a:cubicBezTo>
                <a:cubicBezTo>
                  <a:pt x="2198301" y="320799"/>
                  <a:pt x="2265703" y="295570"/>
                  <a:pt x="2427506" y="259911"/>
                </a:cubicBezTo>
                <a:cubicBezTo>
                  <a:pt x="2589310" y="224252"/>
                  <a:pt x="2850373" y="0"/>
                  <a:pt x="2850373" y="0"/>
                </a:cubicBezTo>
                <a:lnTo>
                  <a:pt x="3203532" y="17226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466" name="Google Shape;284;p4"/>
          <p:cNvGrpSpPr/>
          <p:nvPr/>
        </p:nvGrpSpPr>
        <p:grpSpPr>
          <a:xfrm>
            <a:off x="63000" y="-79560"/>
            <a:ext cx="925920" cy="2709720"/>
            <a:chOff x="63000" y="-79560"/>
            <a:chExt cx="925920" cy="2709720"/>
          </a:xfrm>
        </p:grpSpPr>
        <p:sp>
          <p:nvSpPr>
            <p:cNvPr id="467" name="Google Shape;285;p4"/>
            <p:cNvSpPr/>
            <p:nvPr/>
          </p:nvSpPr>
          <p:spPr>
            <a:xfrm flipH="1">
              <a:off x="180360" y="1374840"/>
              <a:ext cx="698760" cy="493920"/>
            </a:xfrm>
            <a:custGeom>
              <a:avLst/>
              <a:gdLst>
                <a:gd name="textAreaLeft" fmla="*/ -360 w 698760"/>
                <a:gd name="textAreaRight" fmla="*/ 698760 w 698760"/>
                <a:gd name="textAreaTop" fmla="*/ 0 h 493920"/>
                <a:gd name="textAreaBottom" fmla="*/ 494280 h 493920"/>
              </a:gdLst>
              <a:ahLst/>
              <a:rect l="textAreaLeft" t="textAreaTop" r="textAreaRight" b="textAreaBottom"/>
              <a:pathLst>
                <a:path w="634259" h="448285">
                  <a:moveTo>
                    <a:pt x="351268" y="269174"/>
                  </a:moveTo>
                  <a:cubicBezTo>
                    <a:pt x="351268" y="269174"/>
                    <a:pt x="403611" y="150418"/>
                    <a:pt x="478218" y="75427"/>
                  </a:cubicBezTo>
                  <a:cubicBezTo>
                    <a:pt x="538130" y="15162"/>
                    <a:pt x="615692" y="-18101"/>
                    <a:pt x="631075" y="10256"/>
                  </a:cubicBezTo>
                  <a:cubicBezTo>
                    <a:pt x="652975" y="50725"/>
                    <a:pt x="556994" y="71820"/>
                    <a:pt x="494289" y="130319"/>
                  </a:cubicBezTo>
                  <a:cubicBezTo>
                    <a:pt x="432352" y="188127"/>
                    <a:pt x="391749" y="262750"/>
                    <a:pt x="391749" y="262750"/>
                  </a:cubicBezTo>
                  <a:cubicBezTo>
                    <a:pt x="391749" y="262750"/>
                    <a:pt x="464292" y="290775"/>
                    <a:pt x="509186" y="337668"/>
                  </a:cubicBezTo>
                  <a:cubicBezTo>
                    <a:pt x="551367" y="381728"/>
                    <a:pt x="566588" y="444717"/>
                    <a:pt x="552258" y="448166"/>
                  </a:cubicBezTo>
                  <a:cubicBezTo>
                    <a:pt x="538615" y="451465"/>
                    <a:pt x="497446" y="385655"/>
                    <a:pt x="444011" y="338219"/>
                  </a:cubicBezTo>
                  <a:cubicBezTo>
                    <a:pt x="381953" y="283100"/>
                    <a:pt x="307589" y="244885"/>
                    <a:pt x="307589" y="244885"/>
                  </a:cubicBezTo>
                  <a:cubicBezTo>
                    <a:pt x="307589" y="244885"/>
                    <a:pt x="11671" y="333390"/>
                    <a:pt x="134" y="294868"/>
                  </a:cubicBezTo>
                  <a:cubicBezTo>
                    <a:pt x="-5533" y="275987"/>
                    <a:pt x="170317" y="239222"/>
                    <a:pt x="241605" y="239133"/>
                  </a:cubicBezTo>
                  <a:cubicBezTo>
                    <a:pt x="386609" y="238951"/>
                    <a:pt x="171006" y="166441"/>
                    <a:pt x="154691" y="159219"/>
                  </a:cubicBezTo>
                  <a:cubicBezTo>
                    <a:pt x="76765" y="124733"/>
                    <a:pt x="-2335" y="118794"/>
                    <a:pt x="741" y="82353"/>
                  </a:cubicBezTo>
                  <a:cubicBezTo>
                    <a:pt x="3899" y="44580"/>
                    <a:pt x="89800" y="59145"/>
                    <a:pt x="167322" y="103148"/>
                  </a:cubicBezTo>
                  <a:cubicBezTo>
                    <a:pt x="262615" y="157227"/>
                    <a:pt x="351268" y="269174"/>
                    <a:pt x="351268" y="269174"/>
                  </a:cubicBezTo>
                  <a:close/>
                </a:path>
              </a:pathLst>
            </a:custGeom>
            <a:solidFill>
              <a:srgbClr val="356a16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68" name="Google Shape;286;p4"/>
            <p:cNvSpPr/>
            <p:nvPr/>
          </p:nvSpPr>
          <p:spPr>
            <a:xfrm flipH="1">
              <a:off x="332640" y="-79560"/>
              <a:ext cx="484920" cy="2709720"/>
            </a:xfrm>
            <a:custGeom>
              <a:avLst/>
              <a:gdLst>
                <a:gd name="textAreaLeft" fmla="*/ -360 w 484920"/>
                <a:gd name="textAreaRight" fmla="*/ 484920 w 484920"/>
                <a:gd name="textAreaTop" fmla="*/ 0 h 2709720"/>
                <a:gd name="textAreaBottom" fmla="*/ 2710080 h 2709720"/>
              </a:gdLst>
              <a:ahLst/>
              <a:rect l="textAreaLeft" t="textAreaTop" r="textAreaRight" b="textAreaBottom"/>
              <a:pathLst>
                <a:path w="440293" h="2458054">
                  <a:moveTo>
                    <a:pt x="269738" y="151"/>
                  </a:moveTo>
                  <a:cubicBezTo>
                    <a:pt x="238365" y="-2888"/>
                    <a:pt x="220594" y="39718"/>
                    <a:pt x="204442" y="158312"/>
                  </a:cubicBezTo>
                  <a:cubicBezTo>
                    <a:pt x="191933" y="249939"/>
                    <a:pt x="181894" y="382960"/>
                    <a:pt x="175174" y="564341"/>
                  </a:cubicBezTo>
                  <a:cubicBezTo>
                    <a:pt x="173636" y="605385"/>
                    <a:pt x="178939" y="653963"/>
                    <a:pt x="190678" y="716753"/>
                  </a:cubicBezTo>
                  <a:cubicBezTo>
                    <a:pt x="195415" y="742111"/>
                    <a:pt x="201122" y="769375"/>
                    <a:pt x="208773" y="804023"/>
                  </a:cubicBezTo>
                  <a:cubicBezTo>
                    <a:pt x="212862" y="822523"/>
                    <a:pt x="227638" y="887953"/>
                    <a:pt x="229702" y="897215"/>
                  </a:cubicBezTo>
                  <a:cubicBezTo>
                    <a:pt x="257958" y="1023876"/>
                    <a:pt x="272734" y="1107025"/>
                    <a:pt x="279656" y="1192809"/>
                  </a:cubicBezTo>
                  <a:cubicBezTo>
                    <a:pt x="282490" y="1227849"/>
                    <a:pt x="283785" y="1261250"/>
                    <a:pt x="283178" y="1293490"/>
                  </a:cubicBezTo>
                  <a:cubicBezTo>
                    <a:pt x="282976" y="1301946"/>
                    <a:pt x="282206" y="1341189"/>
                    <a:pt x="282125" y="1346265"/>
                  </a:cubicBezTo>
                  <a:cubicBezTo>
                    <a:pt x="280668" y="1427179"/>
                    <a:pt x="279009" y="1460770"/>
                    <a:pt x="273746" y="1499203"/>
                  </a:cubicBezTo>
                  <a:cubicBezTo>
                    <a:pt x="263868" y="1571746"/>
                    <a:pt x="241766" y="1642705"/>
                    <a:pt x="171854" y="1829810"/>
                  </a:cubicBezTo>
                  <a:cubicBezTo>
                    <a:pt x="129147" y="1944052"/>
                    <a:pt x="127123" y="2064180"/>
                    <a:pt x="148861" y="2175394"/>
                  </a:cubicBezTo>
                  <a:cubicBezTo>
                    <a:pt x="149873" y="2180637"/>
                    <a:pt x="150926" y="2184640"/>
                    <a:pt x="151978" y="2189506"/>
                  </a:cubicBezTo>
                  <a:cubicBezTo>
                    <a:pt x="144611" y="2207488"/>
                    <a:pt x="130483" y="2229550"/>
                    <a:pt x="103239" y="2245767"/>
                  </a:cubicBezTo>
                  <a:cubicBezTo>
                    <a:pt x="48468" y="2278318"/>
                    <a:pt x="-6465" y="2302416"/>
                    <a:pt x="619" y="2333036"/>
                  </a:cubicBezTo>
                  <a:cubicBezTo>
                    <a:pt x="4788" y="2350913"/>
                    <a:pt x="24624" y="2348982"/>
                    <a:pt x="48346" y="2335821"/>
                  </a:cubicBezTo>
                  <a:cubicBezTo>
                    <a:pt x="89839" y="2312799"/>
                    <a:pt x="139632" y="2257786"/>
                    <a:pt x="139632" y="2257786"/>
                  </a:cubicBezTo>
                  <a:cubicBezTo>
                    <a:pt x="139632" y="2257786"/>
                    <a:pt x="27863" y="2418779"/>
                    <a:pt x="52556" y="2433539"/>
                  </a:cubicBezTo>
                  <a:cubicBezTo>
                    <a:pt x="64336" y="2440607"/>
                    <a:pt x="105385" y="2417326"/>
                    <a:pt x="138053" y="2373793"/>
                  </a:cubicBezTo>
                  <a:cubicBezTo>
                    <a:pt x="170721" y="2330263"/>
                    <a:pt x="183189" y="2259352"/>
                    <a:pt x="183189" y="2259352"/>
                  </a:cubicBezTo>
                  <a:cubicBezTo>
                    <a:pt x="183189" y="2259352"/>
                    <a:pt x="189221" y="2287001"/>
                    <a:pt x="188573" y="2322932"/>
                  </a:cubicBezTo>
                  <a:cubicBezTo>
                    <a:pt x="187440" y="2385026"/>
                    <a:pt x="184809" y="2468980"/>
                    <a:pt x="230391" y="2456881"/>
                  </a:cubicBezTo>
                  <a:cubicBezTo>
                    <a:pt x="302325" y="2437781"/>
                    <a:pt x="210352" y="2240715"/>
                    <a:pt x="210352" y="2240715"/>
                  </a:cubicBezTo>
                  <a:cubicBezTo>
                    <a:pt x="210352" y="2240715"/>
                    <a:pt x="308277" y="2316524"/>
                    <a:pt x="371468" y="2329725"/>
                  </a:cubicBezTo>
                  <a:cubicBezTo>
                    <a:pt x="420207" y="2339902"/>
                    <a:pt x="449839" y="2303384"/>
                    <a:pt x="437492" y="2277119"/>
                  </a:cubicBezTo>
                  <a:cubicBezTo>
                    <a:pt x="427939" y="2256794"/>
                    <a:pt x="357866" y="2250608"/>
                    <a:pt x="300585" y="2238104"/>
                  </a:cubicBezTo>
                  <a:cubicBezTo>
                    <a:pt x="256541" y="2228489"/>
                    <a:pt x="228447" y="2207795"/>
                    <a:pt x="228447" y="2207795"/>
                  </a:cubicBezTo>
                  <a:cubicBezTo>
                    <a:pt x="228447" y="2207795"/>
                    <a:pt x="388105" y="2204868"/>
                    <a:pt x="356854" y="2161983"/>
                  </a:cubicBezTo>
                  <a:cubicBezTo>
                    <a:pt x="353049" y="2156793"/>
                    <a:pt x="347219" y="2154987"/>
                    <a:pt x="339771" y="2155190"/>
                  </a:cubicBezTo>
                  <a:cubicBezTo>
                    <a:pt x="317385" y="2155797"/>
                    <a:pt x="280304" y="2174621"/>
                    <a:pt x="240146" y="2174350"/>
                  </a:cubicBezTo>
                  <a:cubicBezTo>
                    <a:pt x="224521" y="2174244"/>
                    <a:pt x="210757" y="2171998"/>
                    <a:pt x="198491" y="2169298"/>
                  </a:cubicBezTo>
                  <a:cubicBezTo>
                    <a:pt x="198248" y="2168014"/>
                    <a:pt x="197884" y="2167132"/>
                    <a:pt x="197641" y="2165816"/>
                  </a:cubicBezTo>
                  <a:cubicBezTo>
                    <a:pt x="177481" y="2062852"/>
                    <a:pt x="179505" y="1951630"/>
                    <a:pt x="218529" y="1847229"/>
                  </a:cubicBezTo>
                  <a:cubicBezTo>
                    <a:pt x="289736" y="1656692"/>
                    <a:pt x="312486" y="1583404"/>
                    <a:pt x="323052" y="1505996"/>
                  </a:cubicBezTo>
                  <a:cubicBezTo>
                    <a:pt x="328638" y="1465009"/>
                    <a:pt x="330420" y="1429972"/>
                    <a:pt x="331917" y="1347135"/>
                  </a:cubicBezTo>
                  <a:cubicBezTo>
                    <a:pt x="332039" y="1342047"/>
                    <a:pt x="332646" y="1302958"/>
                    <a:pt x="332808" y="1294534"/>
                  </a:cubicBezTo>
                  <a:cubicBezTo>
                    <a:pt x="333456" y="1260566"/>
                    <a:pt x="332282" y="1225441"/>
                    <a:pt x="329327" y="1188801"/>
                  </a:cubicBezTo>
                  <a:cubicBezTo>
                    <a:pt x="322161" y="1100147"/>
                    <a:pt x="307021" y="1015165"/>
                    <a:pt x="278280" y="886414"/>
                  </a:cubicBezTo>
                  <a:cubicBezTo>
                    <a:pt x="276175" y="877051"/>
                    <a:pt x="261439" y="811771"/>
                    <a:pt x="257391" y="793397"/>
                  </a:cubicBezTo>
                  <a:cubicBezTo>
                    <a:pt x="249821" y="759234"/>
                    <a:pt x="244235" y="732262"/>
                    <a:pt x="239620" y="707524"/>
                  </a:cubicBezTo>
                  <a:cubicBezTo>
                    <a:pt x="228488" y="648040"/>
                    <a:pt x="223630" y="602904"/>
                    <a:pt x="224966" y="566256"/>
                  </a:cubicBezTo>
                  <a:cubicBezTo>
                    <a:pt x="231645" y="386376"/>
                    <a:pt x="241482" y="254726"/>
                    <a:pt x="253708" y="164932"/>
                  </a:cubicBezTo>
                  <a:cubicBezTo>
                    <a:pt x="261642" y="106777"/>
                    <a:pt x="300423" y="10632"/>
                    <a:pt x="301273" y="9208"/>
                  </a:cubicBezTo>
                  <a:cubicBezTo>
                    <a:pt x="301597" y="8665"/>
                    <a:pt x="270952" y="285"/>
                    <a:pt x="269738" y="151"/>
                  </a:cubicBezTo>
                  <a:close/>
                </a:path>
              </a:pathLst>
            </a:custGeom>
            <a:solidFill>
              <a:srgbClr val="356a16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69" name="Google Shape;287;p4"/>
            <p:cNvSpPr/>
            <p:nvPr/>
          </p:nvSpPr>
          <p:spPr>
            <a:xfrm flipH="1">
              <a:off x="145080" y="649440"/>
              <a:ext cx="689040" cy="497880"/>
            </a:xfrm>
            <a:custGeom>
              <a:avLst/>
              <a:gdLst>
                <a:gd name="textAreaLeft" fmla="*/ 360 w 689040"/>
                <a:gd name="textAreaRight" fmla="*/ 689760 w 689040"/>
                <a:gd name="textAreaTop" fmla="*/ 0 h 497880"/>
                <a:gd name="textAreaBottom" fmla="*/ 498240 h 497880"/>
              </a:gdLst>
              <a:ahLst/>
              <a:rect l="textAreaLeft" t="textAreaTop" r="textAreaRight" b="textAreaBottom"/>
              <a:pathLst>
                <a:path w="625304" h="451960">
                  <a:moveTo>
                    <a:pt x="258989" y="159907"/>
                  </a:moveTo>
                  <a:cubicBezTo>
                    <a:pt x="258989" y="159907"/>
                    <a:pt x="217860" y="282986"/>
                    <a:pt x="150499" y="364548"/>
                  </a:cubicBezTo>
                  <a:cubicBezTo>
                    <a:pt x="96376" y="430087"/>
                    <a:pt x="22214" y="470370"/>
                    <a:pt x="4322" y="443551"/>
                  </a:cubicBezTo>
                  <a:cubicBezTo>
                    <a:pt x="-21222" y="405276"/>
                    <a:pt x="72411" y="375413"/>
                    <a:pt x="129408" y="311372"/>
                  </a:cubicBezTo>
                  <a:cubicBezTo>
                    <a:pt x="185799" y="248092"/>
                    <a:pt x="219317" y="170044"/>
                    <a:pt x="219317" y="170044"/>
                  </a:cubicBezTo>
                  <a:cubicBezTo>
                    <a:pt x="219317" y="170044"/>
                    <a:pt x="144508" y="148836"/>
                    <a:pt x="95445" y="106286"/>
                  </a:cubicBezTo>
                  <a:cubicBezTo>
                    <a:pt x="49377" y="66311"/>
                    <a:pt x="28408" y="4994"/>
                    <a:pt x="42334" y="237"/>
                  </a:cubicBezTo>
                  <a:cubicBezTo>
                    <a:pt x="55651" y="-4305"/>
                    <a:pt x="102691" y="57421"/>
                    <a:pt x="160295" y="99720"/>
                  </a:cubicBezTo>
                  <a:cubicBezTo>
                    <a:pt x="227171" y="148876"/>
                    <a:pt x="304733" y="180059"/>
                    <a:pt x="304733" y="180059"/>
                  </a:cubicBezTo>
                  <a:cubicBezTo>
                    <a:pt x="304733" y="180059"/>
                    <a:pt x="591259" y="64614"/>
                    <a:pt x="606278" y="101906"/>
                  </a:cubicBezTo>
                  <a:cubicBezTo>
                    <a:pt x="613645" y="120187"/>
                    <a:pt x="441964" y="173023"/>
                    <a:pt x="371001" y="179695"/>
                  </a:cubicBezTo>
                  <a:cubicBezTo>
                    <a:pt x="226604" y="193268"/>
                    <a:pt x="447996" y="245562"/>
                    <a:pt x="464917" y="251245"/>
                  </a:cubicBezTo>
                  <a:cubicBezTo>
                    <a:pt x="545677" y="278392"/>
                    <a:pt x="624980" y="276999"/>
                    <a:pt x="625304" y="313570"/>
                  </a:cubicBezTo>
                  <a:cubicBezTo>
                    <a:pt x="625628" y="351473"/>
                    <a:pt x="538795" y="344899"/>
                    <a:pt x="457509" y="308243"/>
                  </a:cubicBezTo>
                  <a:cubicBezTo>
                    <a:pt x="357642" y="263191"/>
                    <a:pt x="258989" y="159907"/>
                    <a:pt x="258989" y="159907"/>
                  </a:cubicBezTo>
                  <a:close/>
                </a:path>
              </a:pathLst>
            </a:custGeom>
            <a:solidFill>
              <a:srgbClr val="356a16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70" name="Google Shape;288;p4"/>
            <p:cNvSpPr/>
            <p:nvPr/>
          </p:nvSpPr>
          <p:spPr>
            <a:xfrm flipH="1">
              <a:off x="63000" y="1271160"/>
              <a:ext cx="871920" cy="692280"/>
            </a:xfrm>
            <a:custGeom>
              <a:avLst/>
              <a:gdLst>
                <a:gd name="textAreaLeft" fmla="*/ 360 w 871920"/>
                <a:gd name="textAreaRight" fmla="*/ 872640 w 871920"/>
                <a:gd name="textAreaTop" fmla="*/ 0 h 692280"/>
                <a:gd name="textAreaBottom" fmla="*/ 692640 h 692280"/>
              </a:gdLst>
              <a:ahLst/>
              <a:rect l="textAreaLeft" t="textAreaTop" r="textAreaRight" b="textAreaBottom"/>
              <a:pathLst>
                <a:path w="791142" h="628090">
                  <a:moveTo>
                    <a:pt x="398954" y="337713"/>
                  </a:moveTo>
                  <a:cubicBezTo>
                    <a:pt x="398954" y="337713"/>
                    <a:pt x="423081" y="-13782"/>
                    <a:pt x="518252" y="419"/>
                  </a:cubicBezTo>
                  <a:cubicBezTo>
                    <a:pt x="613383" y="14620"/>
                    <a:pt x="526591" y="110374"/>
                    <a:pt x="495947" y="177261"/>
                  </a:cubicBezTo>
                  <a:cubicBezTo>
                    <a:pt x="462307" y="250779"/>
                    <a:pt x="435144" y="321379"/>
                    <a:pt x="435144" y="321379"/>
                  </a:cubicBezTo>
                  <a:cubicBezTo>
                    <a:pt x="435144" y="321379"/>
                    <a:pt x="491332" y="252621"/>
                    <a:pt x="567558" y="219358"/>
                  </a:cubicBezTo>
                  <a:cubicBezTo>
                    <a:pt x="657993" y="179893"/>
                    <a:pt x="762678" y="179071"/>
                    <a:pt x="774579" y="210606"/>
                  </a:cubicBezTo>
                  <a:cubicBezTo>
                    <a:pt x="790934" y="253921"/>
                    <a:pt x="750371" y="264584"/>
                    <a:pt x="698110" y="284557"/>
                  </a:cubicBezTo>
                  <a:cubicBezTo>
                    <a:pt x="604234" y="320415"/>
                    <a:pt x="457166" y="338421"/>
                    <a:pt x="457166" y="338421"/>
                  </a:cubicBezTo>
                  <a:cubicBezTo>
                    <a:pt x="457166" y="338421"/>
                    <a:pt x="565979" y="334734"/>
                    <a:pt x="655038" y="369636"/>
                  </a:cubicBezTo>
                  <a:cubicBezTo>
                    <a:pt x="746607" y="405503"/>
                    <a:pt x="815222" y="475463"/>
                    <a:pt x="783121" y="497484"/>
                  </a:cubicBezTo>
                  <a:cubicBezTo>
                    <a:pt x="719889" y="540799"/>
                    <a:pt x="647589" y="445923"/>
                    <a:pt x="562781" y="406118"/>
                  </a:cubicBezTo>
                  <a:cubicBezTo>
                    <a:pt x="495299" y="374466"/>
                    <a:pt x="413162" y="390970"/>
                    <a:pt x="413162" y="390970"/>
                  </a:cubicBezTo>
                  <a:cubicBezTo>
                    <a:pt x="413162" y="390970"/>
                    <a:pt x="425064" y="432143"/>
                    <a:pt x="450243" y="469937"/>
                  </a:cubicBezTo>
                  <a:cubicBezTo>
                    <a:pt x="460364" y="485150"/>
                    <a:pt x="472468" y="500350"/>
                    <a:pt x="484531" y="514988"/>
                  </a:cubicBezTo>
                  <a:cubicBezTo>
                    <a:pt x="526186" y="565550"/>
                    <a:pt x="567396" y="609383"/>
                    <a:pt x="526065" y="623879"/>
                  </a:cubicBezTo>
                  <a:cubicBezTo>
                    <a:pt x="483155" y="638906"/>
                    <a:pt x="416725" y="613645"/>
                    <a:pt x="391303" y="549256"/>
                  </a:cubicBezTo>
                  <a:cubicBezTo>
                    <a:pt x="367459" y="488878"/>
                    <a:pt x="383328" y="389549"/>
                    <a:pt x="383328" y="389549"/>
                  </a:cubicBezTo>
                  <a:cubicBezTo>
                    <a:pt x="383328" y="389549"/>
                    <a:pt x="299815" y="421108"/>
                    <a:pt x="257755" y="482656"/>
                  </a:cubicBezTo>
                  <a:cubicBezTo>
                    <a:pt x="215695" y="544204"/>
                    <a:pt x="176671" y="662223"/>
                    <a:pt x="131939" y="599027"/>
                  </a:cubicBezTo>
                  <a:cubicBezTo>
                    <a:pt x="111172" y="569703"/>
                    <a:pt x="104574" y="499274"/>
                    <a:pt x="160721" y="435176"/>
                  </a:cubicBezTo>
                  <a:cubicBezTo>
                    <a:pt x="211849" y="376777"/>
                    <a:pt x="360699" y="353857"/>
                    <a:pt x="360699" y="353857"/>
                  </a:cubicBezTo>
                  <a:cubicBezTo>
                    <a:pt x="360699" y="353857"/>
                    <a:pt x="305037" y="271664"/>
                    <a:pt x="181286" y="318322"/>
                  </a:cubicBezTo>
                  <a:cubicBezTo>
                    <a:pt x="80974" y="356128"/>
                    <a:pt x="375" y="314493"/>
                    <a:pt x="11" y="305583"/>
                  </a:cubicBezTo>
                  <a:cubicBezTo>
                    <a:pt x="-1204" y="273943"/>
                    <a:pt x="98381" y="242323"/>
                    <a:pt x="192621" y="244189"/>
                  </a:cubicBezTo>
                  <a:cubicBezTo>
                    <a:pt x="265973" y="245638"/>
                    <a:pt x="347259" y="293673"/>
                    <a:pt x="347259" y="293673"/>
                  </a:cubicBezTo>
                  <a:cubicBezTo>
                    <a:pt x="347259" y="293673"/>
                    <a:pt x="318356" y="242392"/>
                    <a:pt x="279817" y="214731"/>
                  </a:cubicBezTo>
                  <a:cubicBezTo>
                    <a:pt x="215088" y="168250"/>
                    <a:pt x="120726" y="115961"/>
                    <a:pt x="139752" y="87049"/>
                  </a:cubicBezTo>
                  <a:cubicBezTo>
                    <a:pt x="166713" y="46098"/>
                    <a:pt x="249254" y="85122"/>
                    <a:pt x="306575" y="156830"/>
                  </a:cubicBezTo>
                  <a:cubicBezTo>
                    <a:pt x="365516" y="230595"/>
                    <a:pt x="398954" y="337713"/>
                    <a:pt x="398954" y="337713"/>
                  </a:cubicBezTo>
                  <a:close/>
                </a:path>
              </a:pathLst>
            </a:custGeom>
            <a:solidFill>
              <a:srgbClr val="387e12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71" name="Google Shape;289;p4"/>
            <p:cNvSpPr/>
            <p:nvPr/>
          </p:nvSpPr>
          <p:spPr>
            <a:xfrm flipH="1">
              <a:off x="102600" y="522360"/>
              <a:ext cx="886320" cy="713520"/>
            </a:xfrm>
            <a:custGeom>
              <a:avLst/>
              <a:gdLst>
                <a:gd name="textAreaLeft" fmla="*/ 360 w 886320"/>
                <a:gd name="textAreaRight" fmla="*/ 887040 w 886320"/>
                <a:gd name="textAreaTop" fmla="*/ 0 h 713520"/>
                <a:gd name="textAreaBottom" fmla="*/ 713880 h 713520"/>
              </a:gdLst>
              <a:ahLst/>
              <a:rect l="textAreaLeft" t="textAreaTop" r="textAreaRight" b="textAreaBottom"/>
              <a:pathLst>
                <a:path w="804306" h="647428">
                  <a:moveTo>
                    <a:pt x="403980" y="300501"/>
                  </a:moveTo>
                  <a:cubicBezTo>
                    <a:pt x="403980" y="300501"/>
                    <a:pt x="412400" y="652724"/>
                    <a:pt x="316338" y="647368"/>
                  </a:cubicBezTo>
                  <a:cubicBezTo>
                    <a:pt x="220277" y="642013"/>
                    <a:pt x="297879" y="538652"/>
                    <a:pt x="322208" y="469222"/>
                  </a:cubicBezTo>
                  <a:cubicBezTo>
                    <a:pt x="348926" y="392911"/>
                    <a:pt x="369450" y="320106"/>
                    <a:pt x="369450" y="320106"/>
                  </a:cubicBezTo>
                  <a:cubicBezTo>
                    <a:pt x="369450" y="320106"/>
                    <a:pt x="319860" y="393757"/>
                    <a:pt x="247035" y="433915"/>
                  </a:cubicBezTo>
                  <a:cubicBezTo>
                    <a:pt x="160607" y="481557"/>
                    <a:pt x="56449" y="492046"/>
                    <a:pt x="41673" y="461745"/>
                  </a:cubicBezTo>
                  <a:cubicBezTo>
                    <a:pt x="21433" y="420123"/>
                    <a:pt x="60780" y="405764"/>
                    <a:pt x="111017" y="381046"/>
                  </a:cubicBezTo>
                  <a:cubicBezTo>
                    <a:pt x="201169" y="336679"/>
                    <a:pt x="345930" y="305168"/>
                    <a:pt x="345930" y="305168"/>
                  </a:cubicBezTo>
                  <a:cubicBezTo>
                    <a:pt x="345930" y="305168"/>
                    <a:pt x="237926" y="318887"/>
                    <a:pt x="146034" y="292360"/>
                  </a:cubicBezTo>
                  <a:cubicBezTo>
                    <a:pt x="51550" y="265096"/>
                    <a:pt x="-23259" y="201771"/>
                    <a:pt x="6697" y="176879"/>
                  </a:cubicBezTo>
                  <a:cubicBezTo>
                    <a:pt x="65638" y="127913"/>
                    <a:pt x="146398" y="215709"/>
                    <a:pt x="234566" y="247511"/>
                  </a:cubicBezTo>
                  <a:cubicBezTo>
                    <a:pt x="304639" y="272803"/>
                    <a:pt x="384913" y="248782"/>
                    <a:pt x="384913" y="248782"/>
                  </a:cubicBezTo>
                  <a:cubicBezTo>
                    <a:pt x="384913" y="248782"/>
                    <a:pt x="369247" y="208883"/>
                    <a:pt x="340708" y="173576"/>
                  </a:cubicBezTo>
                  <a:cubicBezTo>
                    <a:pt x="329211" y="159363"/>
                    <a:pt x="315772" y="145344"/>
                    <a:pt x="302413" y="131884"/>
                  </a:cubicBezTo>
                  <a:cubicBezTo>
                    <a:pt x="256264" y="85383"/>
                    <a:pt x="211168" y="45542"/>
                    <a:pt x="251002" y="27289"/>
                  </a:cubicBezTo>
                  <a:cubicBezTo>
                    <a:pt x="292292" y="8372"/>
                    <a:pt x="360827" y="27386"/>
                    <a:pt x="392079" y="89156"/>
                  </a:cubicBezTo>
                  <a:cubicBezTo>
                    <a:pt x="421387" y="147077"/>
                    <a:pt x="414748" y="247442"/>
                    <a:pt x="414748" y="247442"/>
                  </a:cubicBezTo>
                  <a:cubicBezTo>
                    <a:pt x="414748" y="247442"/>
                    <a:pt x="494982" y="208309"/>
                    <a:pt x="531172" y="143142"/>
                  </a:cubicBezTo>
                  <a:cubicBezTo>
                    <a:pt x="567403" y="77975"/>
                    <a:pt x="595335" y="-43145"/>
                    <a:pt x="645694" y="15654"/>
                  </a:cubicBezTo>
                  <a:cubicBezTo>
                    <a:pt x="669092" y="42935"/>
                    <a:pt x="682168" y="112457"/>
                    <a:pt x="632173" y="181461"/>
                  </a:cubicBezTo>
                  <a:cubicBezTo>
                    <a:pt x="586672" y="244329"/>
                    <a:pt x="440575" y="280895"/>
                    <a:pt x="440575" y="280895"/>
                  </a:cubicBezTo>
                  <a:cubicBezTo>
                    <a:pt x="440575" y="280895"/>
                    <a:pt x="503564" y="357595"/>
                    <a:pt x="622498" y="299711"/>
                  </a:cubicBezTo>
                  <a:cubicBezTo>
                    <a:pt x="718884" y="252810"/>
                    <a:pt x="803004" y="286826"/>
                    <a:pt x="804178" y="295663"/>
                  </a:cubicBezTo>
                  <a:cubicBezTo>
                    <a:pt x="808307" y="327056"/>
                    <a:pt x="712083" y="367732"/>
                    <a:pt x="618085" y="374577"/>
                  </a:cubicBezTo>
                  <a:cubicBezTo>
                    <a:pt x="544895" y="379905"/>
                    <a:pt x="459521" y="339577"/>
                    <a:pt x="459521" y="339577"/>
                  </a:cubicBezTo>
                  <a:cubicBezTo>
                    <a:pt x="459521" y="339577"/>
                    <a:pt x="493039" y="387976"/>
                    <a:pt x="533925" y="411958"/>
                  </a:cubicBezTo>
                  <a:cubicBezTo>
                    <a:pt x="602703" y="452265"/>
                    <a:pt x="701477" y="495620"/>
                    <a:pt x="685204" y="526163"/>
                  </a:cubicBezTo>
                  <a:cubicBezTo>
                    <a:pt x="662129" y="569430"/>
                    <a:pt x="576349" y="538194"/>
                    <a:pt x="512673" y="472080"/>
                  </a:cubicBezTo>
                  <a:cubicBezTo>
                    <a:pt x="447133" y="404076"/>
                    <a:pt x="403980" y="300501"/>
                    <a:pt x="403980" y="300501"/>
                  </a:cubicBezTo>
                  <a:close/>
                </a:path>
              </a:pathLst>
            </a:custGeom>
            <a:solidFill>
              <a:srgbClr val="387e12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472" name="Google Shape;290;p4"/>
          <p:cNvSpPr/>
          <p:nvPr/>
        </p:nvSpPr>
        <p:spPr>
          <a:xfrm flipH="1">
            <a:off x="3945240" y="-80280"/>
            <a:ext cx="644400" cy="2340720"/>
          </a:xfrm>
          <a:custGeom>
            <a:avLst/>
            <a:gdLst>
              <a:gd name="textAreaLeft" fmla="*/ 360 w 644400"/>
              <a:gd name="textAreaRight" fmla="*/ 645120 w 644400"/>
              <a:gd name="textAreaTop" fmla="*/ 0 h 2340720"/>
              <a:gd name="textAreaBottom" fmla="*/ 2341080 h 2340720"/>
            </a:gdLst>
            <a:ahLst/>
            <a:rect l="textAreaLeft" t="textAreaTop" r="textAreaRight" b="textAreaBottom"/>
            <a:pathLst>
              <a:path w="585989" h="2128220">
                <a:moveTo>
                  <a:pt x="223748" y="0"/>
                </a:moveTo>
                <a:cubicBezTo>
                  <a:pt x="235730" y="6750"/>
                  <a:pt x="247915" y="12516"/>
                  <a:pt x="260667" y="16446"/>
                </a:cubicBezTo>
                <a:cubicBezTo>
                  <a:pt x="269370" y="19127"/>
                  <a:pt x="278074" y="20640"/>
                  <a:pt x="286736" y="21632"/>
                </a:cubicBezTo>
                <a:cubicBezTo>
                  <a:pt x="284672" y="30921"/>
                  <a:pt x="280948" y="47722"/>
                  <a:pt x="280300" y="50602"/>
                </a:cubicBezTo>
                <a:cubicBezTo>
                  <a:pt x="242653" y="219198"/>
                  <a:pt x="222979" y="329847"/>
                  <a:pt x="213749" y="444027"/>
                </a:cubicBezTo>
                <a:cubicBezTo>
                  <a:pt x="209984" y="490670"/>
                  <a:pt x="208365" y="535215"/>
                  <a:pt x="209175" y="578121"/>
                </a:cubicBezTo>
                <a:cubicBezTo>
                  <a:pt x="209417" y="589379"/>
                  <a:pt x="210470" y="641572"/>
                  <a:pt x="210591" y="648332"/>
                </a:cubicBezTo>
                <a:cubicBezTo>
                  <a:pt x="212535" y="756032"/>
                  <a:pt x="214721" y="800720"/>
                  <a:pt x="221724" y="851876"/>
                </a:cubicBezTo>
                <a:cubicBezTo>
                  <a:pt x="234880" y="948436"/>
                  <a:pt x="264270" y="1042935"/>
                  <a:pt x="357336" y="1291984"/>
                </a:cubicBezTo>
                <a:cubicBezTo>
                  <a:pt x="414172" y="1444048"/>
                  <a:pt x="416884" y="1603916"/>
                  <a:pt x="387940" y="1751952"/>
                </a:cubicBezTo>
                <a:cubicBezTo>
                  <a:pt x="386563" y="1758927"/>
                  <a:pt x="385187" y="1764198"/>
                  <a:pt x="383770" y="1770675"/>
                </a:cubicBezTo>
                <a:cubicBezTo>
                  <a:pt x="393567" y="1794611"/>
                  <a:pt x="412350" y="1823981"/>
                  <a:pt x="448661" y="1845565"/>
                </a:cubicBezTo>
                <a:cubicBezTo>
                  <a:pt x="521528" y="1888892"/>
                  <a:pt x="594597" y="1921067"/>
                  <a:pt x="585165" y="1961823"/>
                </a:cubicBezTo>
                <a:cubicBezTo>
                  <a:pt x="579659" y="1985622"/>
                  <a:pt x="553225" y="1983011"/>
                  <a:pt x="521649" y="1965491"/>
                </a:cubicBezTo>
                <a:cubicBezTo>
                  <a:pt x="466433" y="1934847"/>
                  <a:pt x="400206" y="1861632"/>
                  <a:pt x="400206" y="1861632"/>
                </a:cubicBezTo>
                <a:cubicBezTo>
                  <a:pt x="400206" y="1861632"/>
                  <a:pt x="548934" y="2075887"/>
                  <a:pt x="516103" y="2095537"/>
                </a:cubicBezTo>
                <a:cubicBezTo>
                  <a:pt x="500356" y="2104941"/>
                  <a:pt x="445706" y="2074033"/>
                  <a:pt x="402230" y="2016092"/>
                </a:cubicBezTo>
                <a:cubicBezTo>
                  <a:pt x="358753" y="1958152"/>
                  <a:pt x="342277" y="1863656"/>
                  <a:pt x="342277" y="1863656"/>
                </a:cubicBezTo>
                <a:cubicBezTo>
                  <a:pt x="342277" y="1863656"/>
                  <a:pt x="334181" y="1900462"/>
                  <a:pt x="335071" y="1948286"/>
                </a:cubicBezTo>
                <a:cubicBezTo>
                  <a:pt x="336569" y="2030941"/>
                  <a:pt x="340050" y="2142762"/>
                  <a:pt x="279410" y="2126659"/>
                </a:cubicBezTo>
                <a:cubicBezTo>
                  <a:pt x="183671" y="2101237"/>
                  <a:pt x="306087" y="1838861"/>
                  <a:pt x="306087" y="1838861"/>
                </a:cubicBezTo>
                <a:cubicBezTo>
                  <a:pt x="306087" y="1838861"/>
                  <a:pt x="175656" y="1939826"/>
                  <a:pt x="91536" y="1957395"/>
                </a:cubicBezTo>
                <a:cubicBezTo>
                  <a:pt x="26685" y="1970940"/>
                  <a:pt x="-12703" y="1922269"/>
                  <a:pt x="3732" y="1887313"/>
                </a:cubicBezTo>
                <a:cubicBezTo>
                  <a:pt x="16484" y="1860256"/>
                  <a:pt x="109631" y="1852091"/>
                  <a:pt x="185898" y="1835445"/>
                </a:cubicBezTo>
                <a:cubicBezTo>
                  <a:pt x="244555" y="1822649"/>
                  <a:pt x="281919" y="1795089"/>
                  <a:pt x="281919" y="1795089"/>
                </a:cubicBezTo>
                <a:cubicBezTo>
                  <a:pt x="281919" y="1795089"/>
                  <a:pt x="69393" y="1791199"/>
                  <a:pt x="111008" y="1734116"/>
                </a:cubicBezTo>
                <a:cubicBezTo>
                  <a:pt x="116068" y="1727206"/>
                  <a:pt x="123880" y="1724737"/>
                  <a:pt x="133799" y="1725008"/>
                </a:cubicBezTo>
                <a:cubicBezTo>
                  <a:pt x="163593" y="1725814"/>
                  <a:pt x="212939" y="1750924"/>
                  <a:pt x="266375" y="1750560"/>
                </a:cubicBezTo>
                <a:cubicBezTo>
                  <a:pt x="287142" y="1750422"/>
                  <a:pt x="305439" y="1747447"/>
                  <a:pt x="321793" y="1743856"/>
                </a:cubicBezTo>
                <a:cubicBezTo>
                  <a:pt x="322118" y="1742144"/>
                  <a:pt x="322563" y="1740925"/>
                  <a:pt x="322927" y="1739176"/>
                </a:cubicBezTo>
                <a:cubicBezTo>
                  <a:pt x="349726" y="1602127"/>
                  <a:pt x="347135" y="1454099"/>
                  <a:pt x="295197" y="1315135"/>
                </a:cubicBezTo>
                <a:cubicBezTo>
                  <a:pt x="200431" y="1061516"/>
                  <a:pt x="170110" y="964017"/>
                  <a:pt x="156063" y="860984"/>
                </a:cubicBezTo>
                <a:cubicBezTo>
                  <a:pt x="148614" y="806428"/>
                  <a:pt x="146145" y="759732"/>
                  <a:pt x="144162" y="649470"/>
                </a:cubicBezTo>
                <a:cubicBezTo>
                  <a:pt x="144040" y="642697"/>
                  <a:pt x="143271" y="590727"/>
                  <a:pt x="143028" y="579514"/>
                </a:cubicBezTo>
                <a:cubicBezTo>
                  <a:pt x="142138" y="534305"/>
                  <a:pt x="143757" y="487484"/>
                  <a:pt x="147724" y="438716"/>
                </a:cubicBezTo>
                <a:cubicBezTo>
                  <a:pt x="157237" y="320714"/>
                  <a:pt x="177397" y="207558"/>
                  <a:pt x="215652" y="36180"/>
                </a:cubicBezTo>
                <a:cubicBezTo>
                  <a:pt x="216461" y="32537"/>
                  <a:pt x="220833" y="12947"/>
                  <a:pt x="223748" y="0"/>
                </a:cubicBezTo>
                <a:close/>
              </a:path>
            </a:pathLst>
          </a:custGeom>
          <a:solidFill>
            <a:srgbClr val="356a16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473" name="Google Shape;291;p4"/>
          <p:cNvGrpSpPr/>
          <p:nvPr/>
        </p:nvGrpSpPr>
        <p:grpSpPr>
          <a:xfrm>
            <a:off x="3796200" y="222120"/>
            <a:ext cx="1160640" cy="921240"/>
            <a:chOff x="3796200" y="222120"/>
            <a:chExt cx="1160640" cy="921240"/>
          </a:xfrm>
        </p:grpSpPr>
        <p:sp>
          <p:nvSpPr>
            <p:cNvPr id="474" name="Google Shape;292;p4"/>
            <p:cNvSpPr/>
            <p:nvPr/>
          </p:nvSpPr>
          <p:spPr>
            <a:xfrm flipH="1">
              <a:off x="3953160" y="360000"/>
              <a:ext cx="930240" cy="657360"/>
            </a:xfrm>
            <a:custGeom>
              <a:avLst/>
              <a:gdLst>
                <a:gd name="textAreaLeft" fmla="*/ 360 w 930240"/>
                <a:gd name="textAreaRight" fmla="*/ 930960 w 930240"/>
                <a:gd name="textAreaTop" fmla="*/ 0 h 657360"/>
                <a:gd name="textAreaBottom" fmla="*/ 657720 h 657360"/>
              </a:gdLst>
              <a:ahLst/>
              <a:rect l="textAreaLeft" t="textAreaTop" r="textAreaRight" b="textAreaBottom"/>
              <a:pathLst>
                <a:path w="844235" h="596695">
                  <a:moveTo>
                    <a:pt x="467611" y="358289"/>
                  </a:moveTo>
                  <a:cubicBezTo>
                    <a:pt x="467611" y="358289"/>
                    <a:pt x="537238" y="200218"/>
                    <a:pt x="636539" y="100395"/>
                  </a:cubicBezTo>
                  <a:cubicBezTo>
                    <a:pt x="716327" y="20186"/>
                    <a:pt x="819554" y="-24092"/>
                    <a:pt x="839997" y="13649"/>
                  </a:cubicBezTo>
                  <a:cubicBezTo>
                    <a:pt x="869144" y="67520"/>
                    <a:pt x="741385" y="95598"/>
                    <a:pt x="657953" y="173464"/>
                  </a:cubicBezTo>
                  <a:cubicBezTo>
                    <a:pt x="575453" y="250406"/>
                    <a:pt x="521450" y="349735"/>
                    <a:pt x="521450" y="349735"/>
                  </a:cubicBezTo>
                  <a:cubicBezTo>
                    <a:pt x="521450" y="349735"/>
                    <a:pt x="617998" y="387039"/>
                    <a:pt x="677748" y="449457"/>
                  </a:cubicBezTo>
                  <a:cubicBezTo>
                    <a:pt x="733936" y="508102"/>
                    <a:pt x="754177" y="591947"/>
                    <a:pt x="735110" y="596537"/>
                  </a:cubicBezTo>
                  <a:cubicBezTo>
                    <a:pt x="716934" y="600925"/>
                    <a:pt x="662123" y="513328"/>
                    <a:pt x="591038" y="450190"/>
                  </a:cubicBezTo>
                  <a:cubicBezTo>
                    <a:pt x="508415" y="376821"/>
                    <a:pt x="409439" y="325961"/>
                    <a:pt x="409439" y="325961"/>
                  </a:cubicBezTo>
                  <a:cubicBezTo>
                    <a:pt x="409439" y="325961"/>
                    <a:pt x="15528" y="443761"/>
                    <a:pt x="177" y="392488"/>
                  </a:cubicBezTo>
                  <a:cubicBezTo>
                    <a:pt x="-7348" y="367353"/>
                    <a:pt x="226666" y="318423"/>
                    <a:pt x="321594" y="318302"/>
                  </a:cubicBezTo>
                  <a:cubicBezTo>
                    <a:pt x="514609" y="318059"/>
                    <a:pt x="227638" y="221543"/>
                    <a:pt x="205899" y="211929"/>
                  </a:cubicBezTo>
                  <a:cubicBezTo>
                    <a:pt x="102206" y="166027"/>
                    <a:pt x="-3102" y="158125"/>
                    <a:pt x="975" y="109617"/>
                  </a:cubicBezTo>
                  <a:cubicBezTo>
                    <a:pt x="5201" y="59339"/>
                    <a:pt x="119512" y="78725"/>
                    <a:pt x="222699" y="137298"/>
                  </a:cubicBezTo>
                  <a:cubicBezTo>
                    <a:pt x="349567" y="209282"/>
                    <a:pt x="467611" y="358289"/>
                    <a:pt x="467611" y="358289"/>
                  </a:cubicBezTo>
                  <a:close/>
                </a:path>
              </a:pathLst>
            </a:custGeom>
            <a:solidFill>
              <a:srgbClr val="356a16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75" name="Google Shape;293;p4"/>
            <p:cNvSpPr/>
            <p:nvPr/>
          </p:nvSpPr>
          <p:spPr>
            <a:xfrm flipH="1">
              <a:off x="3796200" y="222120"/>
              <a:ext cx="1160640" cy="921240"/>
            </a:xfrm>
            <a:custGeom>
              <a:avLst/>
              <a:gdLst>
                <a:gd name="textAreaLeft" fmla="*/ 360 w 1160640"/>
                <a:gd name="textAreaRight" fmla="*/ 1161360 w 1160640"/>
                <a:gd name="textAreaTop" fmla="*/ 0 h 921240"/>
                <a:gd name="textAreaBottom" fmla="*/ 921600 h 921240"/>
              </a:gdLst>
              <a:ahLst/>
              <a:rect l="textAreaLeft" t="textAreaTop" r="textAreaRight" b="textAreaBottom"/>
              <a:pathLst>
                <a:path w="1053029" h="836026">
                  <a:moveTo>
                    <a:pt x="530987" y="449517"/>
                  </a:moveTo>
                  <a:cubicBezTo>
                    <a:pt x="530987" y="449517"/>
                    <a:pt x="563130" y="-18346"/>
                    <a:pt x="689796" y="558"/>
                  </a:cubicBezTo>
                  <a:cubicBezTo>
                    <a:pt x="816461" y="19461"/>
                    <a:pt x="700887" y="146916"/>
                    <a:pt x="660123" y="235946"/>
                  </a:cubicBezTo>
                  <a:cubicBezTo>
                    <a:pt x="615310" y="333801"/>
                    <a:pt x="579201" y="427779"/>
                    <a:pt x="579201" y="427779"/>
                  </a:cubicBezTo>
                  <a:cubicBezTo>
                    <a:pt x="579201" y="427779"/>
                    <a:pt x="653969" y="336255"/>
                    <a:pt x="755416" y="291980"/>
                  </a:cubicBezTo>
                  <a:cubicBezTo>
                    <a:pt x="875807" y="239452"/>
                    <a:pt x="1015183" y="238355"/>
                    <a:pt x="1031012" y="280330"/>
                  </a:cubicBezTo>
                  <a:cubicBezTo>
                    <a:pt x="1052750" y="337987"/>
                    <a:pt x="998789" y="352180"/>
                    <a:pt x="929201" y="378764"/>
                  </a:cubicBezTo>
                  <a:cubicBezTo>
                    <a:pt x="804236" y="426491"/>
                    <a:pt x="608509" y="450460"/>
                    <a:pt x="608509" y="450460"/>
                  </a:cubicBezTo>
                  <a:cubicBezTo>
                    <a:pt x="608509" y="450460"/>
                    <a:pt x="753351" y="445554"/>
                    <a:pt x="871921" y="492006"/>
                  </a:cubicBezTo>
                  <a:cubicBezTo>
                    <a:pt x="993729" y="539750"/>
                    <a:pt x="1085095" y="632873"/>
                    <a:pt x="1042347" y="662181"/>
                  </a:cubicBezTo>
                  <a:cubicBezTo>
                    <a:pt x="958227" y="719839"/>
                    <a:pt x="861962" y="593549"/>
                    <a:pt x="749060" y="540568"/>
                  </a:cubicBezTo>
                  <a:cubicBezTo>
                    <a:pt x="659273" y="498439"/>
                    <a:pt x="549892" y="520404"/>
                    <a:pt x="549892" y="520404"/>
                  </a:cubicBezTo>
                  <a:cubicBezTo>
                    <a:pt x="549892" y="520404"/>
                    <a:pt x="565761" y="575211"/>
                    <a:pt x="599279" y="625513"/>
                  </a:cubicBezTo>
                  <a:cubicBezTo>
                    <a:pt x="612760" y="645766"/>
                    <a:pt x="628831" y="665999"/>
                    <a:pt x="644902" y="685482"/>
                  </a:cubicBezTo>
                  <a:cubicBezTo>
                    <a:pt x="700361" y="752782"/>
                    <a:pt x="755253" y="811128"/>
                    <a:pt x="700199" y="830421"/>
                  </a:cubicBezTo>
                  <a:cubicBezTo>
                    <a:pt x="643121" y="850423"/>
                    <a:pt x="554669" y="816800"/>
                    <a:pt x="520826" y="731093"/>
                  </a:cubicBezTo>
                  <a:cubicBezTo>
                    <a:pt x="489089" y="650725"/>
                    <a:pt x="510220" y="518513"/>
                    <a:pt x="510220" y="518513"/>
                  </a:cubicBezTo>
                  <a:cubicBezTo>
                    <a:pt x="510220" y="518513"/>
                    <a:pt x="399059" y="560521"/>
                    <a:pt x="343073" y="642443"/>
                  </a:cubicBezTo>
                  <a:cubicBezTo>
                    <a:pt x="287088" y="724369"/>
                    <a:pt x="235163" y="881464"/>
                    <a:pt x="175615" y="797340"/>
                  </a:cubicBezTo>
                  <a:cubicBezTo>
                    <a:pt x="147986" y="758308"/>
                    <a:pt x="139202" y="664562"/>
                    <a:pt x="213914" y="579247"/>
                  </a:cubicBezTo>
                  <a:cubicBezTo>
                    <a:pt x="281987" y="501515"/>
                    <a:pt x="480103" y="471005"/>
                    <a:pt x="480103" y="471005"/>
                  </a:cubicBezTo>
                  <a:cubicBezTo>
                    <a:pt x="480103" y="471005"/>
                    <a:pt x="406022" y="361604"/>
                    <a:pt x="241279" y="423706"/>
                  </a:cubicBezTo>
                  <a:cubicBezTo>
                    <a:pt x="107792" y="474029"/>
                    <a:pt x="477" y="418610"/>
                    <a:pt x="15" y="406753"/>
                  </a:cubicBezTo>
                  <a:cubicBezTo>
                    <a:pt x="-1620" y="364636"/>
                    <a:pt x="130911" y="322552"/>
                    <a:pt x="256359" y="325029"/>
                  </a:cubicBezTo>
                  <a:cubicBezTo>
                    <a:pt x="354003" y="326960"/>
                    <a:pt x="462210" y="390900"/>
                    <a:pt x="462210" y="390900"/>
                  </a:cubicBezTo>
                  <a:cubicBezTo>
                    <a:pt x="462210" y="390900"/>
                    <a:pt x="423752" y="322637"/>
                    <a:pt x="372463" y="285823"/>
                  </a:cubicBezTo>
                  <a:cubicBezTo>
                    <a:pt x="286278" y="223952"/>
                    <a:pt x="160685" y="154352"/>
                    <a:pt x="186010" y="115869"/>
                  </a:cubicBezTo>
                  <a:cubicBezTo>
                    <a:pt x="221889" y="61359"/>
                    <a:pt x="331739" y="113301"/>
                    <a:pt x="408046" y="208751"/>
                  </a:cubicBezTo>
                  <a:cubicBezTo>
                    <a:pt x="486539" y="306938"/>
                    <a:pt x="530987" y="449517"/>
                    <a:pt x="530987" y="449517"/>
                  </a:cubicBezTo>
                  <a:close/>
                </a:path>
              </a:pathLst>
            </a:custGeom>
            <a:solidFill>
              <a:srgbClr val="387e12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476" name="Google Shape;294;p4"/>
          <p:cNvGrpSpPr/>
          <p:nvPr/>
        </p:nvGrpSpPr>
        <p:grpSpPr>
          <a:xfrm>
            <a:off x="0" y="-15840"/>
            <a:ext cx="3976200" cy="3996720"/>
            <a:chOff x="0" y="-15840"/>
            <a:chExt cx="3976200" cy="3996720"/>
          </a:xfrm>
        </p:grpSpPr>
        <p:sp>
          <p:nvSpPr>
            <p:cNvPr id="477" name="Google Shape;295;p4"/>
            <p:cNvSpPr/>
            <p:nvPr/>
          </p:nvSpPr>
          <p:spPr>
            <a:xfrm>
              <a:off x="1614600" y="3188160"/>
              <a:ext cx="238680" cy="234000"/>
            </a:xfrm>
            <a:custGeom>
              <a:avLst/>
              <a:gdLst>
                <a:gd name="textAreaLeft" fmla="*/ 0 w 238680"/>
                <a:gd name="textAreaRight" fmla="*/ 239040 w 238680"/>
                <a:gd name="textAreaTop" fmla="*/ 0 h 234000"/>
                <a:gd name="textAreaBottom" fmla="*/ 234360 h 234000"/>
              </a:gdLst>
              <a:ahLst/>
              <a:rect l="textAreaLeft" t="textAreaTop" r="textAreaRight" b="textAreaBottom"/>
              <a:pathLst>
                <a:path w="219093" h="215028">
                  <a:moveTo>
                    <a:pt x="86878" y="0"/>
                  </a:moveTo>
                  <a:cubicBezTo>
                    <a:pt x="86878" y="0"/>
                    <a:pt x="116089" y="43444"/>
                    <a:pt x="140066" y="68130"/>
                  </a:cubicBezTo>
                  <a:cubicBezTo>
                    <a:pt x="164043" y="92820"/>
                    <a:pt x="219093" y="117039"/>
                    <a:pt x="219093" y="117039"/>
                  </a:cubicBezTo>
                  <a:lnTo>
                    <a:pt x="153368" y="151036"/>
                  </a:lnTo>
                  <a:cubicBezTo>
                    <a:pt x="153368" y="151036"/>
                    <a:pt x="195129" y="130678"/>
                    <a:pt x="197914" y="158225"/>
                  </a:cubicBezTo>
                  <a:cubicBezTo>
                    <a:pt x="200699" y="185772"/>
                    <a:pt x="132492" y="247182"/>
                    <a:pt x="64836" y="194120"/>
                  </a:cubicBezTo>
                  <a:cubicBezTo>
                    <a:pt x="-2825" y="141053"/>
                    <a:pt x="17" y="85585"/>
                    <a:pt x="17" y="85585"/>
                  </a:cubicBezTo>
                  <a:lnTo>
                    <a:pt x="86878" y="0"/>
                  </a:lnTo>
                  <a:close/>
                </a:path>
              </a:pathLst>
            </a:custGeom>
            <a:solidFill>
              <a:srgbClr val="f1d1ac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78" name="Google Shape;296;p4"/>
            <p:cNvSpPr/>
            <p:nvPr/>
          </p:nvSpPr>
          <p:spPr>
            <a:xfrm>
              <a:off x="1735200" y="3224880"/>
              <a:ext cx="876240" cy="601200"/>
            </a:xfrm>
            <a:custGeom>
              <a:avLst/>
              <a:gdLst>
                <a:gd name="textAreaLeft" fmla="*/ 0 w 876240"/>
                <a:gd name="textAreaRight" fmla="*/ 876600 w 876240"/>
                <a:gd name="textAreaTop" fmla="*/ 0 h 601200"/>
                <a:gd name="textAreaBottom" fmla="*/ 601560 h 601200"/>
              </a:gdLst>
              <a:ahLst/>
              <a:rect l="textAreaLeft" t="textAreaTop" r="textAreaRight" b="textAreaBottom"/>
              <a:pathLst>
                <a:path w="803702" h="551640">
                  <a:moveTo>
                    <a:pt x="113368" y="0"/>
                  </a:moveTo>
                  <a:cubicBezTo>
                    <a:pt x="113368" y="0"/>
                    <a:pt x="121391" y="107700"/>
                    <a:pt x="225015" y="188606"/>
                  </a:cubicBezTo>
                  <a:cubicBezTo>
                    <a:pt x="328643" y="269516"/>
                    <a:pt x="556828" y="89666"/>
                    <a:pt x="729626" y="200791"/>
                  </a:cubicBezTo>
                  <a:cubicBezTo>
                    <a:pt x="902420" y="311916"/>
                    <a:pt x="730913" y="608085"/>
                    <a:pt x="639405" y="542182"/>
                  </a:cubicBezTo>
                  <a:cubicBezTo>
                    <a:pt x="547893" y="476319"/>
                    <a:pt x="705624" y="359866"/>
                    <a:pt x="597183" y="314523"/>
                  </a:cubicBezTo>
                  <a:cubicBezTo>
                    <a:pt x="488746" y="269176"/>
                    <a:pt x="393761" y="382111"/>
                    <a:pt x="210450" y="328060"/>
                  </a:cubicBezTo>
                  <a:cubicBezTo>
                    <a:pt x="27143" y="274005"/>
                    <a:pt x="0" y="20176"/>
                    <a:pt x="0" y="20176"/>
                  </a:cubicBezTo>
                  <a:lnTo>
                    <a:pt x="113368" y="0"/>
                  </a:lnTo>
                  <a:close/>
                </a:path>
              </a:pathLst>
            </a:custGeom>
            <a:solidFill>
              <a:srgbClr val="a97551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79" name="Google Shape;297;p4"/>
            <p:cNvSpPr/>
            <p:nvPr/>
          </p:nvSpPr>
          <p:spPr>
            <a:xfrm>
              <a:off x="1124280" y="1905120"/>
              <a:ext cx="1235160" cy="1328040"/>
            </a:xfrm>
            <a:custGeom>
              <a:avLst/>
              <a:gdLst>
                <a:gd name="textAreaLeft" fmla="*/ 0 w 1235160"/>
                <a:gd name="textAreaRight" fmla="*/ 1235520 w 1235160"/>
                <a:gd name="textAreaTop" fmla="*/ 0 h 1328040"/>
                <a:gd name="textAreaBottom" fmla="*/ 1328400 h 1328040"/>
              </a:gdLst>
              <a:ahLst/>
              <a:rect l="textAreaLeft" t="textAreaTop" r="textAreaRight" b="textAreaBottom"/>
              <a:pathLst>
                <a:path w="1132914" h="1217884">
                  <a:moveTo>
                    <a:pt x="1126883" y="1047928"/>
                  </a:moveTo>
                  <a:lnTo>
                    <a:pt x="867406" y="1028935"/>
                  </a:lnTo>
                  <a:cubicBezTo>
                    <a:pt x="867406" y="1028935"/>
                    <a:pt x="721925" y="827034"/>
                    <a:pt x="544961" y="681326"/>
                  </a:cubicBezTo>
                  <a:cubicBezTo>
                    <a:pt x="451445" y="604327"/>
                    <a:pt x="362868" y="474503"/>
                    <a:pt x="319489" y="346562"/>
                  </a:cubicBezTo>
                  <a:cubicBezTo>
                    <a:pt x="280784" y="232405"/>
                    <a:pt x="217419" y="8649"/>
                    <a:pt x="129190" y="986"/>
                  </a:cubicBezTo>
                  <a:cubicBezTo>
                    <a:pt x="47758" y="-6086"/>
                    <a:pt x="33063" y="25437"/>
                    <a:pt x="6123" y="77653"/>
                  </a:cubicBezTo>
                  <a:cubicBezTo>
                    <a:pt x="-28840" y="145423"/>
                    <a:pt x="95992" y="397581"/>
                    <a:pt x="126535" y="466322"/>
                  </a:cubicBezTo>
                  <a:cubicBezTo>
                    <a:pt x="213800" y="662709"/>
                    <a:pt x="414243" y="828237"/>
                    <a:pt x="414243" y="828237"/>
                  </a:cubicBezTo>
                  <a:cubicBezTo>
                    <a:pt x="414243" y="828237"/>
                    <a:pt x="637477" y="1068003"/>
                    <a:pt x="813315" y="1164158"/>
                  </a:cubicBezTo>
                  <a:cubicBezTo>
                    <a:pt x="989154" y="1260313"/>
                    <a:pt x="1132915" y="1198073"/>
                    <a:pt x="1132915" y="1198073"/>
                  </a:cubicBezTo>
                  <a:lnTo>
                    <a:pt x="1126883" y="1047928"/>
                  </a:lnTo>
                  <a:close/>
                </a:path>
              </a:pathLst>
            </a:custGeom>
            <a:solidFill>
              <a:srgbClr val="a97551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480" name="Google Shape;298;p4"/>
            <p:cNvGrpSpPr/>
            <p:nvPr/>
          </p:nvGrpSpPr>
          <p:grpSpPr>
            <a:xfrm>
              <a:off x="1039320" y="3550680"/>
              <a:ext cx="333000" cy="284760"/>
              <a:chOff x="1039320" y="3550680"/>
              <a:chExt cx="333000" cy="284760"/>
            </a:xfrm>
          </p:grpSpPr>
          <p:sp>
            <p:nvSpPr>
              <p:cNvPr id="481" name="Google Shape;299;p4"/>
              <p:cNvSpPr/>
              <p:nvPr/>
            </p:nvSpPr>
            <p:spPr>
              <a:xfrm>
                <a:off x="1039320" y="3550680"/>
                <a:ext cx="333000" cy="284760"/>
              </a:xfrm>
              <a:custGeom>
                <a:avLst/>
                <a:gdLst>
                  <a:gd name="textAreaLeft" fmla="*/ 0 w 333000"/>
                  <a:gd name="textAreaRight" fmla="*/ 333360 w 333000"/>
                  <a:gd name="textAreaTop" fmla="*/ 0 h 284760"/>
                  <a:gd name="textAreaBottom" fmla="*/ 285120 h 284760"/>
                </a:gdLst>
                <a:ahLst/>
                <a:rect l="textAreaLeft" t="textAreaTop" r="textAreaRight" b="textAreaBottom"/>
                <a:pathLst>
                  <a:path w="305621" h="261278">
                    <a:moveTo>
                      <a:pt x="139564" y="39757"/>
                    </a:moveTo>
                    <a:cubicBezTo>
                      <a:pt x="110479" y="68098"/>
                      <a:pt x="44413" y="123359"/>
                      <a:pt x="22938" y="159217"/>
                    </a:cubicBezTo>
                    <a:cubicBezTo>
                      <a:pt x="1462" y="195083"/>
                      <a:pt x="-11277" y="253255"/>
                      <a:pt x="13842" y="260137"/>
                    </a:cubicBezTo>
                    <a:cubicBezTo>
                      <a:pt x="38956" y="266978"/>
                      <a:pt x="42737" y="240827"/>
                      <a:pt x="42737" y="240827"/>
                    </a:cubicBezTo>
                    <a:cubicBezTo>
                      <a:pt x="42737" y="240827"/>
                      <a:pt x="51983" y="263618"/>
                      <a:pt x="72968" y="258234"/>
                    </a:cubicBezTo>
                    <a:cubicBezTo>
                      <a:pt x="93958" y="252850"/>
                      <a:pt x="94035" y="225363"/>
                      <a:pt x="94035" y="225363"/>
                    </a:cubicBezTo>
                    <a:cubicBezTo>
                      <a:pt x="94035" y="225363"/>
                      <a:pt x="111211" y="244389"/>
                      <a:pt x="140135" y="226902"/>
                    </a:cubicBezTo>
                    <a:cubicBezTo>
                      <a:pt x="169063" y="209414"/>
                      <a:pt x="163873" y="166423"/>
                      <a:pt x="187219" y="133139"/>
                    </a:cubicBezTo>
                    <a:cubicBezTo>
                      <a:pt x="210564" y="99872"/>
                      <a:pt x="327211" y="82489"/>
                      <a:pt x="302101" y="25325"/>
                    </a:cubicBezTo>
                    <a:cubicBezTo>
                      <a:pt x="298546" y="17237"/>
                      <a:pt x="216414" y="-35113"/>
                      <a:pt x="139564" y="39757"/>
                    </a:cubicBezTo>
                    <a:close/>
                  </a:path>
                </a:pathLst>
              </a:custGeom>
              <a:solidFill>
                <a:srgbClr val="f1d1ac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82" name="Google Shape;300;p4"/>
              <p:cNvSpPr/>
              <p:nvPr/>
            </p:nvSpPr>
            <p:spPr>
              <a:xfrm>
                <a:off x="1083600" y="3714840"/>
                <a:ext cx="23040" cy="10476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104760"/>
                  <a:gd name="textAreaBottom" fmla="*/ 105120 h 104760"/>
                </a:gdLst>
                <a:ahLst/>
                <a:rect l="textAreaLeft" t="textAreaTop" r="textAreaRight" b="textAreaBottom"/>
                <a:pathLst>
                  <a:path w="21420" h="96276">
                    <a:moveTo>
                      <a:pt x="3479" y="96277"/>
                    </a:moveTo>
                    <a:cubicBezTo>
                      <a:pt x="3479" y="96277"/>
                      <a:pt x="-2884" y="73283"/>
                      <a:pt x="1601" y="49237"/>
                    </a:cubicBezTo>
                    <a:cubicBezTo>
                      <a:pt x="6086" y="25151"/>
                      <a:pt x="21420" y="0"/>
                      <a:pt x="21420" y="0"/>
                    </a:cubicBezTo>
                  </a:path>
                </a:pathLst>
              </a:custGeom>
              <a:noFill/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83" name="Google Shape;301;p4"/>
              <p:cNvSpPr/>
              <p:nvPr/>
            </p:nvSpPr>
            <p:spPr>
              <a:xfrm>
                <a:off x="1140840" y="3711960"/>
                <a:ext cx="14760" cy="89640"/>
              </a:xfrm>
              <a:custGeom>
                <a:avLst/>
                <a:gdLst>
                  <a:gd name="textAreaLeft" fmla="*/ 0 w 14760"/>
                  <a:gd name="textAreaRight" fmla="*/ 15120 w 14760"/>
                  <a:gd name="textAreaTop" fmla="*/ 0 h 89640"/>
                  <a:gd name="textAreaBottom" fmla="*/ 90000 h 89640"/>
                </a:gdLst>
                <a:ahLst/>
                <a:rect l="textAreaLeft" t="textAreaTop" r="textAreaRight" b="textAreaBottom"/>
                <a:pathLst>
                  <a:path w="14004" h="82577">
                    <a:moveTo>
                      <a:pt x="3253" y="82578"/>
                    </a:moveTo>
                    <a:cubicBezTo>
                      <a:pt x="3253" y="82578"/>
                      <a:pt x="-1913" y="65090"/>
                      <a:pt x="775" y="44444"/>
                    </a:cubicBezTo>
                    <a:cubicBezTo>
                      <a:pt x="3463" y="23799"/>
                      <a:pt x="14004" y="0"/>
                      <a:pt x="14004" y="0"/>
                    </a:cubicBezTo>
                  </a:path>
                </a:pathLst>
              </a:custGeom>
              <a:noFill/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484" name="Google Shape;302;p4"/>
            <p:cNvGrpSpPr/>
            <p:nvPr/>
          </p:nvGrpSpPr>
          <p:grpSpPr>
            <a:xfrm>
              <a:off x="1616760" y="3616560"/>
              <a:ext cx="264240" cy="364320"/>
              <a:chOff x="1616760" y="3616560"/>
              <a:chExt cx="264240" cy="364320"/>
            </a:xfrm>
          </p:grpSpPr>
          <p:sp>
            <p:nvSpPr>
              <p:cNvPr id="485" name="Google Shape;303;p4"/>
              <p:cNvSpPr/>
              <p:nvPr/>
            </p:nvSpPr>
            <p:spPr>
              <a:xfrm>
                <a:off x="1616760" y="3616560"/>
                <a:ext cx="264240" cy="364320"/>
              </a:xfrm>
              <a:custGeom>
                <a:avLst/>
                <a:gdLst>
                  <a:gd name="textAreaLeft" fmla="*/ 0 w 264240"/>
                  <a:gd name="textAreaRight" fmla="*/ 264600 w 264240"/>
                  <a:gd name="textAreaTop" fmla="*/ 0 h 364320"/>
                  <a:gd name="textAreaBottom" fmla="*/ 364680 h 364320"/>
                </a:gdLst>
                <a:ahLst/>
                <a:rect l="textAreaLeft" t="textAreaTop" r="textAreaRight" b="textAreaBottom"/>
                <a:pathLst>
                  <a:path w="242768" h="334452">
                    <a:moveTo>
                      <a:pt x="157279" y="84572"/>
                    </a:moveTo>
                    <a:cubicBezTo>
                      <a:pt x="115247" y="39305"/>
                      <a:pt x="39632" y="-24262"/>
                      <a:pt x="7765" y="9511"/>
                    </a:cubicBezTo>
                    <a:cubicBezTo>
                      <a:pt x="-24102" y="43281"/>
                      <a:pt x="51084" y="84276"/>
                      <a:pt x="71681" y="123251"/>
                    </a:cubicBezTo>
                    <a:cubicBezTo>
                      <a:pt x="92278" y="162235"/>
                      <a:pt x="74891" y="207898"/>
                      <a:pt x="90100" y="247286"/>
                    </a:cubicBezTo>
                    <a:cubicBezTo>
                      <a:pt x="105309" y="286674"/>
                      <a:pt x="133221" y="276716"/>
                      <a:pt x="133221" y="276716"/>
                    </a:cubicBezTo>
                    <a:cubicBezTo>
                      <a:pt x="133221" y="276716"/>
                      <a:pt x="142280" y="302988"/>
                      <a:pt x="154485" y="311651"/>
                    </a:cubicBezTo>
                    <a:cubicBezTo>
                      <a:pt x="166690" y="320314"/>
                      <a:pt x="181009" y="314606"/>
                      <a:pt x="181009" y="314606"/>
                    </a:cubicBezTo>
                    <a:cubicBezTo>
                      <a:pt x="181009" y="314606"/>
                      <a:pt x="189514" y="337276"/>
                      <a:pt x="210159" y="334159"/>
                    </a:cubicBezTo>
                    <a:cubicBezTo>
                      <a:pt x="230801" y="331001"/>
                      <a:pt x="244082" y="291734"/>
                      <a:pt x="242665" y="240606"/>
                    </a:cubicBezTo>
                    <a:cubicBezTo>
                      <a:pt x="241111" y="184257"/>
                      <a:pt x="199310" y="129850"/>
                      <a:pt x="157279" y="84572"/>
                    </a:cubicBezTo>
                    <a:close/>
                  </a:path>
                </a:pathLst>
              </a:custGeom>
              <a:solidFill>
                <a:srgbClr val="f1d1ac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86" name="Google Shape;304;p4"/>
              <p:cNvSpPr/>
              <p:nvPr/>
            </p:nvSpPr>
            <p:spPr>
              <a:xfrm>
                <a:off x="1768320" y="3815640"/>
                <a:ext cx="22680" cy="98640"/>
              </a:xfrm>
              <a:custGeom>
                <a:avLst/>
                <a:gdLst>
                  <a:gd name="textAreaLeft" fmla="*/ 0 w 22680"/>
                  <a:gd name="textAreaRight" fmla="*/ 23040 w 22680"/>
                  <a:gd name="textAreaTop" fmla="*/ 0 h 98640"/>
                  <a:gd name="textAreaBottom" fmla="*/ 99000 h 98640"/>
                </a:gdLst>
                <a:ahLst/>
                <a:rect l="textAreaLeft" t="textAreaTop" r="textAreaRight" b="textAreaBottom"/>
                <a:pathLst>
                  <a:path w="21039" h="90840">
                    <a:moveTo>
                      <a:pt x="11323" y="0"/>
                    </a:moveTo>
                    <a:cubicBezTo>
                      <a:pt x="11323" y="0"/>
                      <a:pt x="22904" y="30564"/>
                      <a:pt x="20779" y="52707"/>
                    </a:cubicBezTo>
                    <a:cubicBezTo>
                      <a:pt x="18650" y="74850"/>
                      <a:pt x="0" y="90840"/>
                      <a:pt x="0" y="90840"/>
                    </a:cubicBezTo>
                  </a:path>
                </a:pathLst>
              </a:custGeom>
              <a:noFill/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87" name="Google Shape;305;p4"/>
              <p:cNvSpPr/>
              <p:nvPr/>
            </p:nvSpPr>
            <p:spPr>
              <a:xfrm>
                <a:off x="1816560" y="3837600"/>
                <a:ext cx="22320" cy="119520"/>
              </a:xfrm>
              <a:custGeom>
                <a:avLst/>
                <a:gdLst>
                  <a:gd name="textAreaLeft" fmla="*/ 0 w 22320"/>
                  <a:gd name="textAreaRight" fmla="*/ 22680 w 22320"/>
                  <a:gd name="textAreaTop" fmla="*/ 0 h 119520"/>
                  <a:gd name="textAreaBottom" fmla="*/ 119880 h 119520"/>
                </a:gdLst>
                <a:ahLst/>
                <a:rect l="textAreaLeft" t="textAreaTop" r="textAreaRight" b="textAreaBottom"/>
                <a:pathLst>
                  <a:path w="20782" h="110068">
                    <a:moveTo>
                      <a:pt x="14569" y="0"/>
                    </a:moveTo>
                    <a:cubicBezTo>
                      <a:pt x="14569" y="0"/>
                      <a:pt x="23556" y="32871"/>
                      <a:pt x="19913" y="60398"/>
                    </a:cubicBezTo>
                    <a:cubicBezTo>
                      <a:pt x="16270" y="87885"/>
                      <a:pt x="0" y="110068"/>
                      <a:pt x="0" y="110068"/>
                    </a:cubicBezTo>
                  </a:path>
                </a:pathLst>
              </a:custGeom>
              <a:noFill/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488" name="Google Shape;306;p4"/>
            <p:cNvSpPr/>
            <p:nvPr/>
          </p:nvSpPr>
          <p:spPr>
            <a:xfrm>
              <a:off x="1201680" y="2725560"/>
              <a:ext cx="713880" cy="947520"/>
            </a:xfrm>
            <a:custGeom>
              <a:avLst/>
              <a:gdLst>
                <a:gd name="textAreaLeft" fmla="*/ 0 w 713880"/>
                <a:gd name="textAreaRight" fmla="*/ 714240 w 713880"/>
                <a:gd name="textAreaTop" fmla="*/ 0 h 947520"/>
                <a:gd name="textAreaBottom" fmla="*/ 947880 h 947520"/>
              </a:gdLst>
              <a:ahLst/>
              <a:rect l="textAreaLeft" t="textAreaTop" r="textAreaRight" b="textAreaBottom"/>
              <a:pathLst>
                <a:path w="654853" h="869010">
                  <a:moveTo>
                    <a:pt x="267618" y="0"/>
                  </a:moveTo>
                  <a:cubicBezTo>
                    <a:pt x="267618" y="0"/>
                    <a:pt x="128321" y="151019"/>
                    <a:pt x="95511" y="219242"/>
                  </a:cubicBezTo>
                  <a:cubicBezTo>
                    <a:pt x="62701" y="287465"/>
                    <a:pt x="54893" y="350389"/>
                    <a:pt x="54893" y="350389"/>
                  </a:cubicBezTo>
                  <a:cubicBezTo>
                    <a:pt x="54893" y="350389"/>
                    <a:pt x="26770" y="427296"/>
                    <a:pt x="13922" y="491799"/>
                  </a:cubicBezTo>
                  <a:cubicBezTo>
                    <a:pt x="1073" y="556301"/>
                    <a:pt x="0" y="778131"/>
                    <a:pt x="0" y="778131"/>
                  </a:cubicBezTo>
                  <a:cubicBezTo>
                    <a:pt x="0" y="778131"/>
                    <a:pt x="29580" y="789834"/>
                    <a:pt x="67733" y="790069"/>
                  </a:cubicBezTo>
                  <a:cubicBezTo>
                    <a:pt x="105883" y="790299"/>
                    <a:pt x="152606" y="779066"/>
                    <a:pt x="152606" y="779066"/>
                  </a:cubicBezTo>
                  <a:cubicBezTo>
                    <a:pt x="152606" y="779066"/>
                    <a:pt x="200103" y="694379"/>
                    <a:pt x="224825" y="654043"/>
                  </a:cubicBezTo>
                  <a:cubicBezTo>
                    <a:pt x="249547" y="613708"/>
                    <a:pt x="260533" y="573356"/>
                    <a:pt x="260533" y="573356"/>
                  </a:cubicBezTo>
                  <a:cubicBezTo>
                    <a:pt x="260533" y="573356"/>
                    <a:pt x="291918" y="589281"/>
                    <a:pt x="315734" y="595779"/>
                  </a:cubicBezTo>
                  <a:cubicBezTo>
                    <a:pt x="339549" y="602276"/>
                    <a:pt x="362574" y="600766"/>
                    <a:pt x="362574" y="600766"/>
                  </a:cubicBezTo>
                  <a:cubicBezTo>
                    <a:pt x="362574" y="600766"/>
                    <a:pt x="365238" y="645575"/>
                    <a:pt x="371638" y="690727"/>
                  </a:cubicBezTo>
                  <a:cubicBezTo>
                    <a:pt x="378034" y="735880"/>
                    <a:pt x="387867" y="817709"/>
                    <a:pt x="387867" y="817709"/>
                  </a:cubicBezTo>
                  <a:cubicBezTo>
                    <a:pt x="387867" y="817709"/>
                    <a:pt x="426223" y="842479"/>
                    <a:pt x="457531" y="855304"/>
                  </a:cubicBezTo>
                  <a:cubicBezTo>
                    <a:pt x="488840" y="868128"/>
                    <a:pt x="513108" y="869011"/>
                    <a:pt x="513108" y="869011"/>
                  </a:cubicBezTo>
                  <a:cubicBezTo>
                    <a:pt x="513108" y="869011"/>
                    <a:pt x="629269" y="666540"/>
                    <a:pt x="646089" y="466223"/>
                  </a:cubicBezTo>
                  <a:cubicBezTo>
                    <a:pt x="662905" y="265905"/>
                    <a:pt x="650352" y="76084"/>
                    <a:pt x="650352" y="76084"/>
                  </a:cubicBezTo>
                </a:path>
              </a:pathLst>
            </a:custGeom>
            <a:solidFill>
              <a:srgbClr val="a97551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89" name="Google Shape;307;p4"/>
            <p:cNvSpPr/>
            <p:nvPr/>
          </p:nvSpPr>
          <p:spPr>
            <a:xfrm>
              <a:off x="1380960" y="3277080"/>
              <a:ext cx="344520" cy="102960"/>
            </a:xfrm>
            <a:custGeom>
              <a:avLst/>
              <a:gdLst>
                <a:gd name="textAreaLeft" fmla="*/ 0 w 344520"/>
                <a:gd name="textAreaRight" fmla="*/ 344880 w 344520"/>
                <a:gd name="textAreaTop" fmla="*/ 0 h 102960"/>
                <a:gd name="textAreaBottom" fmla="*/ 103320 h 102960"/>
              </a:gdLst>
              <a:ahLst/>
              <a:rect l="textAreaLeft" t="textAreaTop" r="textAreaRight" b="textAreaBottom"/>
              <a:pathLst>
                <a:path w="316219" h="94583">
                  <a:moveTo>
                    <a:pt x="0" y="0"/>
                  </a:moveTo>
                  <a:cubicBezTo>
                    <a:pt x="0" y="0"/>
                    <a:pt x="65628" y="65325"/>
                    <a:pt x="144109" y="87338"/>
                  </a:cubicBezTo>
                  <a:cubicBezTo>
                    <a:pt x="222594" y="109352"/>
                    <a:pt x="316219" y="74182"/>
                    <a:pt x="316219" y="74182"/>
                  </a:cubicBezTo>
                </a:path>
              </a:pathLst>
            </a:custGeom>
            <a:solidFill>
              <a:srgbClr val="a97551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90" name="Google Shape;308;p4"/>
            <p:cNvSpPr/>
            <p:nvPr/>
          </p:nvSpPr>
          <p:spPr>
            <a:xfrm>
              <a:off x="1369800" y="2823120"/>
              <a:ext cx="474120" cy="486360"/>
            </a:xfrm>
            <a:custGeom>
              <a:avLst/>
              <a:gdLst>
                <a:gd name="textAreaLeft" fmla="*/ 0 w 474120"/>
                <a:gd name="textAreaRight" fmla="*/ 474480 w 474120"/>
                <a:gd name="textAreaTop" fmla="*/ 0 h 486360"/>
                <a:gd name="textAreaBottom" fmla="*/ 486720 h 486360"/>
              </a:gdLst>
              <a:ahLst/>
              <a:rect l="textAreaLeft" t="textAreaTop" r="textAreaRight" b="textAreaBottom"/>
              <a:pathLst>
                <a:path w="434963" h="446254">
                  <a:moveTo>
                    <a:pt x="274064" y="1779"/>
                  </a:moveTo>
                  <a:cubicBezTo>
                    <a:pt x="455533" y="27756"/>
                    <a:pt x="462775" y="282346"/>
                    <a:pt x="397143" y="382882"/>
                  </a:cubicBezTo>
                  <a:cubicBezTo>
                    <a:pt x="331510" y="483413"/>
                    <a:pt x="121008" y="458375"/>
                    <a:pt x="27654" y="349784"/>
                  </a:cubicBezTo>
                  <a:cubicBezTo>
                    <a:pt x="-65700" y="241193"/>
                    <a:pt x="92598" y="-24198"/>
                    <a:pt x="274064" y="1779"/>
                  </a:cubicBezTo>
                  <a:close/>
                </a:path>
              </a:pathLst>
            </a:custGeom>
            <a:solidFill>
              <a:srgbClr val="f1d1a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91" name="Google Shape;309;p4"/>
            <p:cNvSpPr/>
            <p:nvPr/>
          </p:nvSpPr>
          <p:spPr>
            <a:xfrm>
              <a:off x="0" y="-15840"/>
              <a:ext cx="3976200" cy="2131200"/>
            </a:xfrm>
            <a:custGeom>
              <a:avLst/>
              <a:gdLst>
                <a:gd name="textAreaLeft" fmla="*/ 0 w 3976200"/>
                <a:gd name="textAreaRight" fmla="*/ 3976560 w 3976200"/>
                <a:gd name="textAreaTop" fmla="*/ 0 h 2131200"/>
                <a:gd name="textAreaBottom" fmla="*/ 2131560 h 2131200"/>
              </a:gdLst>
              <a:ahLst/>
              <a:rect l="textAreaLeft" t="textAreaTop" r="textAreaRight" b="textAreaBottom"/>
              <a:pathLst>
                <a:path w="2940383" h="1309427">
                  <a:moveTo>
                    <a:pt x="2824770" y="9537"/>
                  </a:moveTo>
                  <a:cubicBezTo>
                    <a:pt x="2824770" y="9537"/>
                    <a:pt x="2470129" y="343354"/>
                    <a:pt x="2074725" y="573271"/>
                  </a:cubicBezTo>
                  <a:cubicBezTo>
                    <a:pt x="1679320" y="803189"/>
                    <a:pt x="1416216" y="830602"/>
                    <a:pt x="1243155" y="929215"/>
                  </a:cubicBezTo>
                  <a:cubicBezTo>
                    <a:pt x="1012149" y="1060840"/>
                    <a:pt x="929122" y="1114651"/>
                    <a:pt x="836824" y="1145915"/>
                  </a:cubicBezTo>
                  <a:cubicBezTo>
                    <a:pt x="787923" y="1162480"/>
                    <a:pt x="744470" y="1173143"/>
                    <a:pt x="639098" y="1195504"/>
                  </a:cubicBezTo>
                  <a:cubicBezTo>
                    <a:pt x="632483" y="1196909"/>
                    <a:pt x="581416" y="1207827"/>
                    <a:pt x="570405" y="1210179"/>
                  </a:cubicBezTo>
                  <a:cubicBezTo>
                    <a:pt x="528438" y="1219154"/>
                    <a:pt x="484334" y="1226019"/>
                    <a:pt x="437829" y="1231181"/>
                  </a:cubicBezTo>
                  <a:cubicBezTo>
                    <a:pt x="323975" y="1243811"/>
                    <a:pt x="211636" y="1245462"/>
                    <a:pt x="38963" y="1240540"/>
                  </a:cubicBezTo>
                  <a:cubicBezTo>
                    <a:pt x="36012" y="1240455"/>
                    <a:pt x="18751" y="1240070"/>
                    <a:pt x="9234" y="1239783"/>
                  </a:cubicBezTo>
                  <a:cubicBezTo>
                    <a:pt x="9902" y="1248462"/>
                    <a:pt x="10088" y="1257295"/>
                    <a:pt x="9108" y="1266347"/>
                  </a:cubicBezTo>
                  <a:cubicBezTo>
                    <a:pt x="7671" y="1279616"/>
                    <a:pt x="4348" y="1292627"/>
                    <a:pt x="0" y="1305690"/>
                  </a:cubicBezTo>
                  <a:cubicBezTo>
                    <a:pt x="13266" y="1306095"/>
                    <a:pt x="33332" y="1306723"/>
                    <a:pt x="37065" y="1306828"/>
                  </a:cubicBezTo>
                  <a:cubicBezTo>
                    <a:pt x="212587" y="1311831"/>
                    <a:pt x="327501" y="1310143"/>
                    <a:pt x="445168" y="1297088"/>
                  </a:cubicBezTo>
                  <a:cubicBezTo>
                    <a:pt x="493794" y="1291696"/>
                    <a:pt x="540101" y="1284405"/>
                    <a:pt x="584323" y="1274949"/>
                  </a:cubicBezTo>
                  <a:cubicBezTo>
                    <a:pt x="595289" y="1272605"/>
                    <a:pt x="646129" y="1261934"/>
                    <a:pt x="652760" y="1260529"/>
                  </a:cubicBezTo>
                  <a:cubicBezTo>
                    <a:pt x="760635" y="1237633"/>
                    <a:pt x="806051" y="1226327"/>
                    <a:pt x="858203" y="1208661"/>
                  </a:cubicBezTo>
                  <a:cubicBezTo>
                    <a:pt x="956693" y="1175300"/>
                    <a:pt x="1037923" y="1111534"/>
                    <a:pt x="1277690" y="985763"/>
                  </a:cubicBezTo>
                  <a:cubicBezTo>
                    <a:pt x="1445314" y="897834"/>
                    <a:pt x="1686635" y="875269"/>
                    <a:pt x="2102305" y="628828"/>
                  </a:cubicBezTo>
                  <a:cubicBezTo>
                    <a:pt x="2517978" y="382390"/>
                    <a:pt x="2940384" y="0"/>
                    <a:pt x="2940384" y="0"/>
                  </a:cubicBezTo>
                  <a:lnTo>
                    <a:pt x="2824770" y="9537"/>
                  </a:lnTo>
                  <a:close/>
                </a:path>
              </a:pathLst>
            </a:custGeom>
            <a:solidFill>
              <a:srgbClr val="62a03e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492" name="Google Shape;310;p4"/>
            <p:cNvGrpSpPr/>
            <p:nvPr/>
          </p:nvGrpSpPr>
          <p:grpSpPr>
            <a:xfrm>
              <a:off x="1006920" y="1751040"/>
              <a:ext cx="204480" cy="165600"/>
              <a:chOff x="1006920" y="1751040"/>
              <a:chExt cx="204480" cy="165600"/>
            </a:xfrm>
          </p:grpSpPr>
          <p:sp>
            <p:nvSpPr>
              <p:cNvPr id="493" name="Google Shape;311;p4"/>
              <p:cNvSpPr/>
              <p:nvPr/>
            </p:nvSpPr>
            <p:spPr>
              <a:xfrm>
                <a:off x="1006920" y="1829880"/>
                <a:ext cx="78480" cy="86760"/>
              </a:xfrm>
              <a:custGeom>
                <a:avLst/>
                <a:gdLst>
                  <a:gd name="textAreaLeft" fmla="*/ 0 w 78480"/>
                  <a:gd name="textAreaRight" fmla="*/ 78840 w 78480"/>
                  <a:gd name="textAreaTop" fmla="*/ 0 h 86760"/>
                  <a:gd name="textAreaBottom" fmla="*/ 87120 h 86760"/>
                </a:gdLst>
                <a:ahLst/>
                <a:rect l="textAreaLeft" t="textAreaTop" r="textAreaRight" b="textAreaBottom"/>
                <a:pathLst>
                  <a:path w="72422" h="79958">
                    <a:moveTo>
                      <a:pt x="8523" y="9041"/>
                    </a:moveTo>
                    <a:cubicBezTo>
                      <a:pt x="25015" y="-9204"/>
                      <a:pt x="43972" y="3050"/>
                      <a:pt x="57460" y="20323"/>
                    </a:cubicBezTo>
                    <a:cubicBezTo>
                      <a:pt x="70852" y="37471"/>
                      <a:pt x="78883" y="59513"/>
                      <a:pt x="65674" y="73180"/>
                    </a:cubicBezTo>
                    <a:cubicBezTo>
                      <a:pt x="52481" y="86830"/>
                      <a:pt x="32305" y="77993"/>
                      <a:pt x="17226" y="63221"/>
                    </a:cubicBezTo>
                    <a:cubicBezTo>
                      <a:pt x="2001" y="48308"/>
                      <a:pt x="-7990" y="27306"/>
                      <a:pt x="8523" y="9041"/>
                    </a:cubicBezTo>
                    <a:close/>
                  </a:path>
                </a:pathLst>
              </a:custGeom>
              <a:solidFill>
                <a:srgbClr val="f1d1ac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560" bIns="43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94" name="Google Shape;312;p4"/>
              <p:cNvSpPr/>
              <p:nvPr/>
            </p:nvSpPr>
            <p:spPr>
              <a:xfrm>
                <a:off x="1067040" y="1792080"/>
                <a:ext cx="83880" cy="87840"/>
              </a:xfrm>
              <a:custGeom>
                <a:avLst/>
                <a:gdLst>
                  <a:gd name="textAreaLeft" fmla="*/ 0 w 83880"/>
                  <a:gd name="textAreaRight" fmla="*/ 84240 w 83880"/>
                  <a:gd name="textAreaTop" fmla="*/ 0 h 87840"/>
                  <a:gd name="textAreaBottom" fmla="*/ 88200 h 87840"/>
                </a:gdLst>
                <a:ahLst/>
                <a:rect l="textAreaLeft" t="textAreaTop" r="textAreaRight" b="textAreaBottom"/>
                <a:pathLst>
                  <a:path w="77235" h="80801">
                    <a:moveTo>
                      <a:pt x="8150" y="9735"/>
                    </a:moveTo>
                    <a:cubicBezTo>
                      <a:pt x="22906" y="-8198"/>
                      <a:pt x="38584" y="1773"/>
                      <a:pt x="54279" y="14597"/>
                    </a:cubicBezTo>
                    <a:cubicBezTo>
                      <a:pt x="73309" y="30142"/>
                      <a:pt x="85316" y="58673"/>
                      <a:pt x="70804" y="73429"/>
                    </a:cubicBezTo>
                    <a:cubicBezTo>
                      <a:pt x="56854" y="87613"/>
                      <a:pt x="30407" y="79962"/>
                      <a:pt x="15385" y="62114"/>
                    </a:cubicBezTo>
                    <a:cubicBezTo>
                      <a:pt x="1888" y="46088"/>
                      <a:pt x="-7504" y="28762"/>
                      <a:pt x="8150" y="9735"/>
                    </a:cubicBezTo>
                    <a:close/>
                  </a:path>
                </a:pathLst>
              </a:custGeom>
              <a:solidFill>
                <a:srgbClr val="f1d1ac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920" bIns="43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95" name="Google Shape;313;p4"/>
              <p:cNvSpPr/>
              <p:nvPr/>
            </p:nvSpPr>
            <p:spPr>
              <a:xfrm>
                <a:off x="1131840" y="1751040"/>
                <a:ext cx="79560" cy="87840"/>
              </a:xfrm>
              <a:custGeom>
                <a:avLst/>
                <a:gdLst>
                  <a:gd name="textAreaLeft" fmla="*/ 0 w 79560"/>
                  <a:gd name="textAreaRight" fmla="*/ 79920 w 79560"/>
                  <a:gd name="textAreaTop" fmla="*/ 0 h 87840"/>
                  <a:gd name="textAreaBottom" fmla="*/ 88200 h 87840"/>
                </a:gdLst>
                <a:ahLst/>
                <a:rect l="textAreaLeft" t="textAreaTop" r="textAreaRight" b="textAreaBottom"/>
                <a:pathLst>
                  <a:path w="73261" h="80965">
                    <a:moveTo>
                      <a:pt x="9201" y="5876"/>
                    </a:moveTo>
                    <a:cubicBezTo>
                      <a:pt x="40631" y="-20992"/>
                      <a:pt x="94443" y="51620"/>
                      <a:pt x="64483" y="75807"/>
                    </a:cubicBezTo>
                    <a:cubicBezTo>
                      <a:pt x="34518" y="99995"/>
                      <a:pt x="-22224" y="32747"/>
                      <a:pt x="9201" y="5876"/>
                    </a:cubicBezTo>
                    <a:close/>
                  </a:path>
                </a:pathLst>
              </a:custGeom>
              <a:solidFill>
                <a:srgbClr val="f1d1ac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920" bIns="43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496" name="Google Shape;314;p4"/>
            <p:cNvSpPr/>
            <p:nvPr/>
          </p:nvSpPr>
          <p:spPr>
            <a:xfrm>
              <a:off x="1068120" y="1742400"/>
              <a:ext cx="226800" cy="261000"/>
            </a:xfrm>
            <a:custGeom>
              <a:avLst/>
              <a:gdLst>
                <a:gd name="textAreaLeft" fmla="*/ 0 w 226800"/>
                <a:gd name="textAreaRight" fmla="*/ 227160 w 226800"/>
                <a:gd name="textAreaTop" fmla="*/ 0 h 261000"/>
                <a:gd name="textAreaBottom" fmla="*/ 261360 h 261000"/>
              </a:gdLst>
              <a:ahLst/>
              <a:rect l="textAreaLeft" t="textAreaTop" r="textAreaRight" b="textAreaBottom"/>
              <a:pathLst>
                <a:path w="208406" h="239677">
                  <a:moveTo>
                    <a:pt x="76460" y="237708"/>
                  </a:moveTo>
                  <a:cubicBezTo>
                    <a:pt x="114350" y="230786"/>
                    <a:pt x="187452" y="188208"/>
                    <a:pt x="203770" y="154794"/>
                  </a:cubicBezTo>
                  <a:cubicBezTo>
                    <a:pt x="220088" y="121381"/>
                    <a:pt x="190884" y="-10442"/>
                    <a:pt x="154362" y="662"/>
                  </a:cubicBezTo>
                  <a:cubicBezTo>
                    <a:pt x="117840" y="11770"/>
                    <a:pt x="154196" y="89158"/>
                    <a:pt x="154196" y="89158"/>
                  </a:cubicBezTo>
                  <a:cubicBezTo>
                    <a:pt x="154196" y="89158"/>
                    <a:pt x="133142" y="113621"/>
                    <a:pt x="84581" y="139181"/>
                  </a:cubicBezTo>
                  <a:cubicBezTo>
                    <a:pt x="36015" y="164741"/>
                    <a:pt x="3" y="183807"/>
                    <a:pt x="3" y="183807"/>
                  </a:cubicBezTo>
                  <a:cubicBezTo>
                    <a:pt x="3" y="183807"/>
                    <a:pt x="-1762" y="252002"/>
                    <a:pt x="76460" y="237708"/>
                  </a:cubicBezTo>
                  <a:close/>
                </a:path>
              </a:pathLst>
            </a:custGeom>
            <a:solidFill>
              <a:srgbClr val="f1d1ac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497" name="Google Shape;315;p4"/>
            <p:cNvGrpSpPr/>
            <p:nvPr/>
          </p:nvGrpSpPr>
          <p:grpSpPr>
            <a:xfrm>
              <a:off x="1187280" y="1803600"/>
              <a:ext cx="1405800" cy="1070280"/>
              <a:chOff x="1187280" y="1803600"/>
              <a:chExt cx="1405800" cy="1070280"/>
            </a:xfrm>
          </p:grpSpPr>
          <p:sp>
            <p:nvSpPr>
              <p:cNvPr id="498" name="Google Shape;316;p4"/>
              <p:cNvSpPr/>
              <p:nvPr/>
            </p:nvSpPr>
            <p:spPr>
              <a:xfrm>
                <a:off x="2237760" y="2402280"/>
                <a:ext cx="355320" cy="347040"/>
              </a:xfrm>
              <a:custGeom>
                <a:avLst/>
                <a:gdLst>
                  <a:gd name="textAreaLeft" fmla="*/ 0 w 355320"/>
                  <a:gd name="textAreaRight" fmla="*/ 355680 w 355320"/>
                  <a:gd name="textAreaTop" fmla="*/ 0 h 347040"/>
                  <a:gd name="textAreaBottom" fmla="*/ 347400 h 347040"/>
                </a:gdLst>
                <a:ahLst/>
                <a:rect l="textAreaLeft" t="textAreaTop" r="textAreaRight" b="textAreaBottom"/>
                <a:pathLst>
                  <a:path w="326076" h="318640">
                    <a:moveTo>
                      <a:pt x="47808" y="148011"/>
                    </a:moveTo>
                    <a:cubicBezTo>
                      <a:pt x="64547" y="89600"/>
                      <a:pt x="130674" y="-45543"/>
                      <a:pt x="246069" y="15479"/>
                    </a:cubicBezTo>
                    <a:cubicBezTo>
                      <a:pt x="361469" y="76500"/>
                      <a:pt x="342224" y="176327"/>
                      <a:pt x="250688" y="274721"/>
                    </a:cubicBezTo>
                    <a:cubicBezTo>
                      <a:pt x="159152" y="373110"/>
                      <a:pt x="0" y="275454"/>
                      <a:pt x="0" y="275454"/>
                    </a:cubicBezTo>
                    <a:cubicBezTo>
                      <a:pt x="0" y="275454"/>
                      <a:pt x="31074" y="206417"/>
                      <a:pt x="47808" y="148011"/>
                    </a:cubicBezTo>
                    <a:close/>
                  </a:path>
                </a:pathLst>
              </a:custGeom>
              <a:solidFill>
                <a:srgbClr val="f1d29e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99" name="Google Shape;317;p4"/>
              <p:cNvSpPr/>
              <p:nvPr/>
            </p:nvSpPr>
            <p:spPr>
              <a:xfrm>
                <a:off x="2287080" y="2503080"/>
                <a:ext cx="217440" cy="173520"/>
              </a:xfrm>
              <a:custGeom>
                <a:avLst/>
                <a:gdLst>
                  <a:gd name="textAreaLeft" fmla="*/ 0 w 217440"/>
                  <a:gd name="textAreaRight" fmla="*/ 217800 w 217440"/>
                  <a:gd name="textAreaTop" fmla="*/ 0 h 173520"/>
                  <a:gd name="textAreaBottom" fmla="*/ 173880 h 173520"/>
                </a:gdLst>
                <a:ahLst/>
                <a:rect l="textAreaLeft" t="textAreaTop" r="textAreaRight" b="textAreaBottom"/>
                <a:pathLst>
                  <a:path w="199865" h="159537">
                    <a:moveTo>
                      <a:pt x="28823" y="47355"/>
                    </a:moveTo>
                    <a:cubicBezTo>
                      <a:pt x="28823" y="47355"/>
                      <a:pt x="86278" y="-17148"/>
                      <a:pt x="147574" y="4408"/>
                    </a:cubicBezTo>
                    <a:cubicBezTo>
                      <a:pt x="208871" y="25965"/>
                      <a:pt x="223950" y="112222"/>
                      <a:pt x="150991" y="150113"/>
                    </a:cubicBezTo>
                    <a:cubicBezTo>
                      <a:pt x="78027" y="188003"/>
                      <a:pt x="0" y="99410"/>
                      <a:pt x="0" y="99410"/>
                    </a:cubicBezTo>
                    <a:lnTo>
                      <a:pt x="28823" y="47355"/>
                    </a:lnTo>
                    <a:close/>
                  </a:path>
                </a:pathLst>
              </a:custGeom>
              <a:solidFill>
                <a:srgbClr val="e6a782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00" name="Google Shape;318;p4"/>
              <p:cNvSpPr/>
              <p:nvPr/>
            </p:nvSpPr>
            <p:spPr>
              <a:xfrm>
                <a:off x="1187280" y="2115720"/>
                <a:ext cx="281160" cy="375840"/>
              </a:xfrm>
              <a:custGeom>
                <a:avLst/>
                <a:gdLst>
                  <a:gd name="textAreaLeft" fmla="*/ 0 w 281160"/>
                  <a:gd name="textAreaRight" fmla="*/ 281520 w 281160"/>
                  <a:gd name="textAreaTop" fmla="*/ 0 h 375840"/>
                  <a:gd name="textAreaBottom" fmla="*/ 376200 h 375840"/>
                </a:gdLst>
                <a:ahLst/>
                <a:rect l="textAreaLeft" t="textAreaTop" r="textAreaRight" b="textAreaBottom"/>
                <a:pathLst>
                  <a:path w="258067" h="344953">
                    <a:moveTo>
                      <a:pt x="252264" y="209588"/>
                    </a:moveTo>
                    <a:cubicBezTo>
                      <a:pt x="264640" y="150101"/>
                      <a:pt x="269024" y="-287"/>
                      <a:pt x="138488" y="0"/>
                    </a:cubicBezTo>
                    <a:cubicBezTo>
                      <a:pt x="7948" y="288"/>
                      <a:pt x="-21490" y="97601"/>
                      <a:pt x="13721" y="227290"/>
                    </a:cubicBezTo>
                    <a:cubicBezTo>
                      <a:pt x="48935" y="356980"/>
                      <a:pt x="235250" y="344638"/>
                      <a:pt x="235250" y="344638"/>
                    </a:cubicBezTo>
                    <a:cubicBezTo>
                      <a:pt x="235250" y="344638"/>
                      <a:pt x="239885" y="269075"/>
                      <a:pt x="252264" y="209588"/>
                    </a:cubicBezTo>
                    <a:close/>
                  </a:path>
                </a:pathLst>
              </a:custGeom>
              <a:solidFill>
                <a:srgbClr val="f1d29e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01" name="Google Shape;319;p4"/>
              <p:cNvSpPr/>
              <p:nvPr/>
            </p:nvSpPr>
            <p:spPr>
              <a:xfrm>
                <a:off x="1251720" y="2220480"/>
                <a:ext cx="190440" cy="181440"/>
              </a:xfrm>
              <a:custGeom>
                <a:avLst/>
                <a:gdLst>
                  <a:gd name="textAreaLeft" fmla="*/ 0 w 190440"/>
                  <a:gd name="textAreaRight" fmla="*/ 190800 w 190440"/>
                  <a:gd name="textAreaTop" fmla="*/ 0 h 181440"/>
                  <a:gd name="textAreaBottom" fmla="*/ 181800 h 181440"/>
                </a:gdLst>
                <a:ahLst/>
                <a:rect l="textAreaLeft" t="textAreaTop" r="textAreaRight" b="textAreaBottom"/>
                <a:pathLst>
                  <a:path w="175059" h="166608">
                    <a:moveTo>
                      <a:pt x="173780" y="94159"/>
                    </a:moveTo>
                    <a:cubicBezTo>
                      <a:pt x="173780" y="94159"/>
                      <a:pt x="152956" y="10322"/>
                      <a:pt x="88672" y="870"/>
                    </a:cubicBezTo>
                    <a:cubicBezTo>
                      <a:pt x="24388" y="-8587"/>
                      <a:pt x="-29112" y="60733"/>
                      <a:pt x="17822" y="128232"/>
                    </a:cubicBezTo>
                    <a:cubicBezTo>
                      <a:pt x="64760" y="195734"/>
                      <a:pt x="175059" y="153646"/>
                      <a:pt x="175059" y="153646"/>
                    </a:cubicBezTo>
                    <a:lnTo>
                      <a:pt x="173780" y="94159"/>
                    </a:lnTo>
                    <a:close/>
                  </a:path>
                </a:pathLst>
              </a:custGeom>
              <a:solidFill>
                <a:srgbClr val="e6a782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02" name="Google Shape;320;p4"/>
              <p:cNvSpPr/>
              <p:nvPr/>
            </p:nvSpPr>
            <p:spPr>
              <a:xfrm>
                <a:off x="1391040" y="1890360"/>
                <a:ext cx="1010520" cy="983520"/>
              </a:xfrm>
              <a:custGeom>
                <a:avLst/>
                <a:gdLst>
                  <a:gd name="textAreaLeft" fmla="*/ 0 w 1010520"/>
                  <a:gd name="textAreaRight" fmla="*/ 1010880 w 1010520"/>
                  <a:gd name="textAreaTop" fmla="*/ 0 h 983520"/>
                  <a:gd name="textAreaBottom" fmla="*/ 983880 h 983520"/>
                </a:gdLst>
                <a:ahLst/>
                <a:rect l="textAreaLeft" t="textAreaTop" r="textAreaRight" b="textAreaBottom"/>
                <a:pathLst>
                  <a:path w="926941" h="902306">
                    <a:moveTo>
                      <a:pt x="34203" y="487430"/>
                    </a:moveTo>
                    <a:cubicBezTo>
                      <a:pt x="34203" y="487430"/>
                      <a:pt x="1550" y="240471"/>
                      <a:pt x="139470" y="102191"/>
                    </a:cubicBezTo>
                    <a:cubicBezTo>
                      <a:pt x="244948" y="-3567"/>
                      <a:pt x="413921" y="-21945"/>
                      <a:pt x="590152" y="22819"/>
                    </a:cubicBezTo>
                    <a:cubicBezTo>
                      <a:pt x="774791" y="69721"/>
                      <a:pt x="869343" y="166742"/>
                      <a:pt x="914868" y="319194"/>
                    </a:cubicBezTo>
                    <a:cubicBezTo>
                      <a:pt x="967299" y="494774"/>
                      <a:pt x="831983" y="685983"/>
                      <a:pt x="831983" y="685983"/>
                    </a:cubicBezTo>
                    <a:cubicBezTo>
                      <a:pt x="831983" y="685983"/>
                      <a:pt x="854830" y="795768"/>
                      <a:pt x="729322" y="866861"/>
                    </a:cubicBezTo>
                    <a:cubicBezTo>
                      <a:pt x="645753" y="914200"/>
                      <a:pt x="466113" y="909326"/>
                      <a:pt x="361157" y="880289"/>
                    </a:cubicBezTo>
                    <a:cubicBezTo>
                      <a:pt x="259278" y="852106"/>
                      <a:pt x="84258" y="762290"/>
                      <a:pt x="29430" y="683849"/>
                    </a:cubicBezTo>
                    <a:cubicBezTo>
                      <a:pt x="-39465" y="585290"/>
                      <a:pt x="34203" y="487430"/>
                      <a:pt x="34203" y="487430"/>
                    </a:cubicBezTo>
                    <a:close/>
                  </a:path>
                </a:pathLst>
              </a:custGeom>
              <a:solidFill>
                <a:srgbClr val="a97551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03" name="Google Shape;321;p4"/>
              <p:cNvSpPr/>
              <p:nvPr/>
            </p:nvSpPr>
            <p:spPr>
              <a:xfrm>
                <a:off x="1817640" y="1803600"/>
                <a:ext cx="371520" cy="248040"/>
              </a:xfrm>
              <a:custGeom>
                <a:avLst/>
                <a:gdLst>
                  <a:gd name="textAreaLeft" fmla="*/ 0 w 371520"/>
                  <a:gd name="textAreaRight" fmla="*/ 371880 w 371520"/>
                  <a:gd name="textAreaTop" fmla="*/ 0 h 248040"/>
                  <a:gd name="textAreaBottom" fmla="*/ 248400 h 248040"/>
                </a:gdLst>
                <a:ahLst/>
                <a:rect l="textAreaLeft" t="textAreaTop" r="textAreaRight" b="textAreaBottom"/>
                <a:pathLst>
                  <a:path w="341093" h="227613">
                    <a:moveTo>
                      <a:pt x="148068" y="179308"/>
                    </a:moveTo>
                    <a:cubicBezTo>
                      <a:pt x="148068" y="179308"/>
                      <a:pt x="129495" y="113263"/>
                      <a:pt x="78562" y="86840"/>
                    </a:cubicBezTo>
                    <a:cubicBezTo>
                      <a:pt x="27632" y="60418"/>
                      <a:pt x="0" y="39170"/>
                      <a:pt x="0" y="39170"/>
                    </a:cubicBezTo>
                    <a:cubicBezTo>
                      <a:pt x="0" y="39170"/>
                      <a:pt x="76594" y="18253"/>
                      <a:pt x="151752" y="42886"/>
                    </a:cubicBezTo>
                    <a:cubicBezTo>
                      <a:pt x="226909" y="67518"/>
                      <a:pt x="240523" y="158383"/>
                      <a:pt x="240523" y="158383"/>
                    </a:cubicBezTo>
                    <a:cubicBezTo>
                      <a:pt x="240523" y="158383"/>
                      <a:pt x="242681" y="123006"/>
                      <a:pt x="225829" y="77323"/>
                    </a:cubicBezTo>
                    <a:cubicBezTo>
                      <a:pt x="208972" y="31636"/>
                      <a:pt x="191480" y="0"/>
                      <a:pt x="191480" y="0"/>
                    </a:cubicBezTo>
                    <a:cubicBezTo>
                      <a:pt x="191480" y="0"/>
                      <a:pt x="251077" y="18302"/>
                      <a:pt x="307856" y="82719"/>
                    </a:cubicBezTo>
                    <a:cubicBezTo>
                      <a:pt x="364635" y="147133"/>
                      <a:pt x="331460" y="227614"/>
                      <a:pt x="331460" y="227614"/>
                    </a:cubicBezTo>
                  </a:path>
                </a:pathLst>
              </a:custGeom>
              <a:solidFill>
                <a:srgbClr val="a97551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04" name="Google Shape;322;p4"/>
              <p:cNvSpPr/>
              <p:nvPr/>
            </p:nvSpPr>
            <p:spPr>
              <a:xfrm>
                <a:off x="1786680" y="1933200"/>
                <a:ext cx="157320" cy="118080"/>
              </a:xfrm>
              <a:custGeom>
                <a:avLst/>
                <a:gdLst>
                  <a:gd name="textAreaLeft" fmla="*/ 0 w 157320"/>
                  <a:gd name="textAreaRight" fmla="*/ 157680 w 157320"/>
                  <a:gd name="textAreaTop" fmla="*/ 0 h 118080"/>
                  <a:gd name="textAreaBottom" fmla="*/ 118440 h 118080"/>
                </a:gdLst>
                <a:ahLst/>
                <a:rect l="textAreaLeft" t="textAreaTop" r="textAreaRight" b="textAreaBottom"/>
                <a:pathLst>
                  <a:path w="144542" h="108676">
                    <a:moveTo>
                      <a:pt x="134636" y="108677"/>
                    </a:moveTo>
                    <a:cubicBezTo>
                      <a:pt x="134636" y="108677"/>
                      <a:pt x="119205" y="81793"/>
                      <a:pt x="85549" y="70062"/>
                    </a:cubicBezTo>
                    <a:cubicBezTo>
                      <a:pt x="51889" y="58326"/>
                      <a:pt x="0" y="61747"/>
                      <a:pt x="0" y="61747"/>
                    </a:cubicBezTo>
                    <a:cubicBezTo>
                      <a:pt x="0" y="61747"/>
                      <a:pt x="33705" y="22622"/>
                      <a:pt x="73372" y="8283"/>
                    </a:cubicBezTo>
                    <a:cubicBezTo>
                      <a:pt x="113036" y="-6051"/>
                      <a:pt x="144542" y="2571"/>
                      <a:pt x="144542" y="2571"/>
                    </a:cubicBezTo>
                  </a:path>
                </a:pathLst>
              </a:custGeom>
              <a:solidFill>
                <a:srgbClr val="a97551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05" name="Google Shape;323;p4"/>
              <p:cNvSpPr/>
              <p:nvPr/>
            </p:nvSpPr>
            <p:spPr>
              <a:xfrm>
                <a:off x="1456920" y="2126160"/>
                <a:ext cx="828360" cy="746640"/>
              </a:xfrm>
              <a:custGeom>
                <a:avLst/>
                <a:gdLst>
                  <a:gd name="textAreaLeft" fmla="*/ 0 w 828360"/>
                  <a:gd name="textAreaRight" fmla="*/ 828720 w 828360"/>
                  <a:gd name="textAreaTop" fmla="*/ 0 h 746640"/>
                  <a:gd name="textAreaBottom" fmla="*/ 747000 h 746640"/>
                </a:gdLst>
                <a:ahLst/>
                <a:rect l="textAreaLeft" t="textAreaTop" r="textAreaRight" b="textAreaBottom"/>
                <a:pathLst>
                  <a:path w="759792" h="684811">
                    <a:moveTo>
                      <a:pt x="662861" y="118894"/>
                    </a:moveTo>
                    <a:cubicBezTo>
                      <a:pt x="540992" y="50635"/>
                      <a:pt x="448355" y="172981"/>
                      <a:pt x="448355" y="172981"/>
                    </a:cubicBezTo>
                    <a:cubicBezTo>
                      <a:pt x="448355" y="172981"/>
                      <a:pt x="458066" y="64026"/>
                      <a:pt x="325454" y="14129"/>
                    </a:cubicBezTo>
                    <a:cubicBezTo>
                      <a:pt x="226400" y="-23143"/>
                      <a:pt x="151380" y="17023"/>
                      <a:pt x="98285" y="91322"/>
                    </a:cubicBezTo>
                    <a:cubicBezTo>
                      <a:pt x="40583" y="172062"/>
                      <a:pt x="49926" y="298829"/>
                      <a:pt x="49926" y="298829"/>
                    </a:cubicBezTo>
                    <a:cubicBezTo>
                      <a:pt x="49926" y="298829"/>
                      <a:pt x="276" y="323555"/>
                      <a:pt x="1" y="401360"/>
                    </a:cubicBezTo>
                    <a:cubicBezTo>
                      <a:pt x="-125" y="437336"/>
                      <a:pt x="18707" y="490803"/>
                      <a:pt x="53258" y="543125"/>
                    </a:cubicBezTo>
                    <a:cubicBezTo>
                      <a:pt x="129447" y="596512"/>
                      <a:pt x="230886" y="644932"/>
                      <a:pt x="300359" y="664156"/>
                    </a:cubicBezTo>
                    <a:cubicBezTo>
                      <a:pt x="368481" y="683000"/>
                      <a:pt x="466733" y="689975"/>
                      <a:pt x="551092" y="680794"/>
                    </a:cubicBezTo>
                    <a:cubicBezTo>
                      <a:pt x="609673" y="650943"/>
                      <a:pt x="662918" y="612020"/>
                      <a:pt x="676799" y="578150"/>
                    </a:cubicBezTo>
                    <a:cubicBezTo>
                      <a:pt x="706694" y="505194"/>
                      <a:pt x="669326" y="466648"/>
                      <a:pt x="669326" y="466648"/>
                    </a:cubicBezTo>
                    <a:cubicBezTo>
                      <a:pt x="669326" y="466648"/>
                      <a:pt x="757563" y="365437"/>
                      <a:pt x="759737" y="284487"/>
                    </a:cubicBezTo>
                    <a:cubicBezTo>
                      <a:pt x="761599" y="215320"/>
                      <a:pt x="716689" y="149040"/>
                      <a:pt x="662861" y="118894"/>
                    </a:cubicBezTo>
                    <a:close/>
                  </a:path>
                </a:pathLst>
              </a:custGeom>
              <a:solidFill>
                <a:srgbClr val="f1d1ac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06" name="Google Shape;324;p4"/>
              <p:cNvSpPr/>
              <p:nvPr/>
            </p:nvSpPr>
            <p:spPr>
              <a:xfrm>
                <a:off x="1577520" y="223092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rect l="textAreaLeft" t="textAreaTop" r="textAreaRight" b="textAreaBottom"/>
                <a:pathLst>
                  <a:path w="192668" h="192667">
                    <a:moveTo>
                      <a:pt x="12941" y="48138"/>
                    </a:moveTo>
                    <a:cubicBezTo>
                      <a:pt x="39562" y="2082"/>
                      <a:pt x="98474" y="-13677"/>
                      <a:pt x="144530" y="12943"/>
                    </a:cubicBezTo>
                    <a:cubicBezTo>
                      <a:pt x="190585" y="39559"/>
                      <a:pt x="206344" y="98476"/>
                      <a:pt x="179728" y="144531"/>
                    </a:cubicBezTo>
                    <a:cubicBezTo>
                      <a:pt x="153107" y="190587"/>
                      <a:pt x="94195" y="206342"/>
                      <a:pt x="48136" y="179726"/>
                    </a:cubicBezTo>
                    <a:cubicBezTo>
                      <a:pt x="2080" y="153109"/>
                      <a:pt x="-13675" y="94193"/>
                      <a:pt x="12941" y="48138"/>
                    </a:cubicBezTo>
                    <a:close/>
                  </a:path>
                </a:pathLst>
              </a:custGeom>
              <a:solidFill>
                <a:srgbClr val="00000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07" name="Google Shape;325;p4"/>
              <p:cNvSpPr/>
              <p:nvPr/>
            </p:nvSpPr>
            <p:spPr>
              <a:xfrm>
                <a:off x="1625040" y="2275560"/>
                <a:ext cx="65520" cy="65520"/>
              </a:xfrm>
              <a:custGeom>
                <a:avLst/>
                <a:gdLst>
                  <a:gd name="textAreaLeft" fmla="*/ 0 w 65520"/>
                  <a:gd name="textAreaRight" fmla="*/ 65880 w 65520"/>
                  <a:gd name="textAreaTop" fmla="*/ 0 h 65520"/>
                  <a:gd name="textAreaBottom" fmla="*/ 65880 h 65520"/>
                </a:gdLst>
                <a:ahLst/>
                <a:rect l="textAreaLeft" t="textAreaTop" r="textAreaRight" b="textAreaBottom"/>
                <a:pathLst>
                  <a:path w="60336" h="60336">
                    <a:moveTo>
                      <a:pt x="4055" y="15074"/>
                    </a:moveTo>
                    <a:cubicBezTo>
                      <a:pt x="12390" y="651"/>
                      <a:pt x="30842" y="-4284"/>
                      <a:pt x="45265" y="4055"/>
                    </a:cubicBezTo>
                    <a:cubicBezTo>
                      <a:pt x="59685" y="12390"/>
                      <a:pt x="64619" y="30838"/>
                      <a:pt x="56284" y="45261"/>
                    </a:cubicBezTo>
                    <a:cubicBezTo>
                      <a:pt x="47949" y="59684"/>
                      <a:pt x="29498" y="64619"/>
                      <a:pt x="15074" y="56284"/>
                    </a:cubicBezTo>
                    <a:cubicBezTo>
                      <a:pt x="651" y="47949"/>
                      <a:pt x="-4284" y="29498"/>
                      <a:pt x="4055" y="150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2760" bIns="327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08" name="Google Shape;326;p4"/>
              <p:cNvSpPr/>
              <p:nvPr/>
            </p:nvSpPr>
            <p:spPr>
              <a:xfrm>
                <a:off x="2026080" y="236232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rect l="textAreaLeft" t="textAreaTop" r="textAreaRight" b="textAreaBottom"/>
                <a:pathLst>
                  <a:path w="192668" h="192666">
                    <a:moveTo>
                      <a:pt x="12940" y="48137"/>
                    </a:moveTo>
                    <a:cubicBezTo>
                      <a:pt x="39561" y="2082"/>
                      <a:pt x="98473" y="-13677"/>
                      <a:pt x="144533" y="12943"/>
                    </a:cubicBezTo>
                    <a:cubicBezTo>
                      <a:pt x="190588" y="39559"/>
                      <a:pt x="206343" y="98476"/>
                      <a:pt x="179727" y="144531"/>
                    </a:cubicBezTo>
                    <a:cubicBezTo>
                      <a:pt x="153106" y="190587"/>
                      <a:pt x="94194" y="206342"/>
                      <a:pt x="48139" y="179726"/>
                    </a:cubicBezTo>
                    <a:cubicBezTo>
                      <a:pt x="2083" y="153105"/>
                      <a:pt x="-13676" y="94193"/>
                      <a:pt x="12940" y="48137"/>
                    </a:cubicBezTo>
                    <a:close/>
                  </a:path>
                </a:pathLst>
              </a:custGeom>
              <a:solidFill>
                <a:srgbClr val="00000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09" name="Google Shape;327;p4"/>
              <p:cNvSpPr/>
              <p:nvPr/>
            </p:nvSpPr>
            <p:spPr>
              <a:xfrm>
                <a:off x="2073960" y="2406960"/>
                <a:ext cx="65520" cy="65520"/>
              </a:xfrm>
              <a:custGeom>
                <a:avLst/>
                <a:gdLst>
                  <a:gd name="textAreaLeft" fmla="*/ 0 w 65520"/>
                  <a:gd name="textAreaRight" fmla="*/ 65880 w 65520"/>
                  <a:gd name="textAreaTop" fmla="*/ 0 h 65520"/>
                  <a:gd name="textAreaBottom" fmla="*/ 65880 h 65520"/>
                </a:gdLst>
                <a:ahLst/>
                <a:rect l="textAreaLeft" t="textAreaTop" r="textAreaRight" b="textAreaBottom"/>
                <a:pathLst>
                  <a:path w="60337" h="60337">
                    <a:moveTo>
                      <a:pt x="4052" y="15076"/>
                    </a:moveTo>
                    <a:cubicBezTo>
                      <a:pt x="12388" y="652"/>
                      <a:pt x="30839" y="-4283"/>
                      <a:pt x="45262" y="4052"/>
                    </a:cubicBezTo>
                    <a:cubicBezTo>
                      <a:pt x="59686" y="12392"/>
                      <a:pt x="64620" y="30839"/>
                      <a:pt x="56285" y="45262"/>
                    </a:cubicBezTo>
                    <a:cubicBezTo>
                      <a:pt x="47946" y="59686"/>
                      <a:pt x="29499" y="64620"/>
                      <a:pt x="15076" y="56285"/>
                    </a:cubicBezTo>
                    <a:cubicBezTo>
                      <a:pt x="652" y="47950"/>
                      <a:pt x="-4283" y="29499"/>
                      <a:pt x="4052" y="1507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2760" bIns="327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0" name="Google Shape;328;p4"/>
              <p:cNvSpPr/>
              <p:nvPr/>
            </p:nvSpPr>
            <p:spPr>
              <a:xfrm>
                <a:off x="1790280" y="2444760"/>
                <a:ext cx="170640" cy="117360"/>
              </a:xfrm>
              <a:custGeom>
                <a:avLst/>
                <a:gdLst>
                  <a:gd name="textAreaLeft" fmla="*/ 0 w 170640"/>
                  <a:gd name="textAreaRight" fmla="*/ 171000 w 170640"/>
                  <a:gd name="textAreaTop" fmla="*/ 0 h 117360"/>
                  <a:gd name="textAreaBottom" fmla="*/ 117720 h 117360"/>
                </a:gdLst>
                <a:ahLst/>
                <a:rect l="textAreaLeft" t="textAreaTop" r="textAreaRight" b="textAreaBottom"/>
                <a:pathLst>
                  <a:path w="156863" h="107944">
                    <a:moveTo>
                      <a:pt x="106698" y="6582"/>
                    </a:moveTo>
                    <a:cubicBezTo>
                      <a:pt x="77062" y="-5833"/>
                      <a:pt x="26205" y="-1692"/>
                      <a:pt x="7385" y="27669"/>
                    </a:cubicBezTo>
                    <a:cubicBezTo>
                      <a:pt x="2625" y="35097"/>
                      <a:pt x="823" y="43101"/>
                      <a:pt x="26" y="51768"/>
                    </a:cubicBezTo>
                    <a:cubicBezTo>
                      <a:pt x="-136" y="52678"/>
                      <a:pt x="479" y="53431"/>
                      <a:pt x="1390" y="53593"/>
                    </a:cubicBezTo>
                    <a:cubicBezTo>
                      <a:pt x="2301" y="53751"/>
                      <a:pt x="3058" y="53140"/>
                      <a:pt x="3216" y="52229"/>
                    </a:cubicBezTo>
                    <a:cubicBezTo>
                      <a:pt x="4847" y="46068"/>
                      <a:pt x="6758" y="40583"/>
                      <a:pt x="10539" y="35369"/>
                    </a:cubicBezTo>
                    <a:cubicBezTo>
                      <a:pt x="29638" y="9019"/>
                      <a:pt x="68257" y="16873"/>
                      <a:pt x="94129" y="25941"/>
                    </a:cubicBezTo>
                    <a:cubicBezTo>
                      <a:pt x="101670" y="28584"/>
                      <a:pt x="109524" y="30563"/>
                      <a:pt x="116701" y="34146"/>
                    </a:cubicBezTo>
                    <a:cubicBezTo>
                      <a:pt x="135865" y="43704"/>
                      <a:pt x="151414" y="61863"/>
                      <a:pt x="147050" y="84533"/>
                    </a:cubicBezTo>
                    <a:cubicBezTo>
                      <a:pt x="145629" y="91913"/>
                      <a:pt x="142309" y="98430"/>
                      <a:pt x="138707" y="104948"/>
                    </a:cubicBezTo>
                    <a:cubicBezTo>
                      <a:pt x="138095" y="105887"/>
                      <a:pt x="138277" y="107049"/>
                      <a:pt x="139213" y="107664"/>
                    </a:cubicBezTo>
                    <a:cubicBezTo>
                      <a:pt x="140148" y="108275"/>
                      <a:pt x="141463" y="107830"/>
                      <a:pt x="142075" y="106895"/>
                    </a:cubicBezTo>
                    <a:cubicBezTo>
                      <a:pt x="148082" y="99017"/>
                      <a:pt x="153255" y="90925"/>
                      <a:pt x="155567" y="81157"/>
                    </a:cubicBezTo>
                    <a:cubicBezTo>
                      <a:pt x="161097" y="57823"/>
                      <a:pt x="148203" y="36348"/>
                      <a:pt x="130724" y="21848"/>
                    </a:cubicBezTo>
                    <a:cubicBezTo>
                      <a:pt x="123473" y="15836"/>
                      <a:pt x="115418" y="10234"/>
                      <a:pt x="106698" y="6582"/>
                    </a:cubicBezTo>
                    <a:close/>
                  </a:path>
                </a:pathLst>
              </a:custGeom>
              <a:solidFill>
                <a:srgbClr val="00000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1" name="Google Shape;329;p4"/>
              <p:cNvSpPr/>
              <p:nvPr/>
            </p:nvSpPr>
            <p:spPr>
              <a:xfrm>
                <a:off x="1878840" y="2534040"/>
                <a:ext cx="29880" cy="44640"/>
              </a:xfrm>
              <a:custGeom>
                <a:avLst/>
                <a:gdLst>
                  <a:gd name="textAreaLeft" fmla="*/ 0 w 29880"/>
                  <a:gd name="textAreaRight" fmla="*/ 30240 w 29880"/>
                  <a:gd name="textAreaTop" fmla="*/ 0 h 44640"/>
                  <a:gd name="textAreaBottom" fmla="*/ 45000 h 44640"/>
                </a:gdLst>
                <a:ahLst/>
                <a:rect l="textAreaLeft" t="textAreaTop" r="textAreaRight" b="textAreaBottom"/>
                <a:pathLst>
                  <a:path w="27703" h="41376">
                    <a:moveTo>
                      <a:pt x="6433" y="16399"/>
                    </a:moveTo>
                    <a:cubicBezTo>
                      <a:pt x="12890" y="5222"/>
                      <a:pt x="21448" y="-1914"/>
                      <a:pt x="25545" y="454"/>
                    </a:cubicBezTo>
                    <a:cubicBezTo>
                      <a:pt x="29645" y="2822"/>
                      <a:pt x="27731" y="13800"/>
                      <a:pt x="21270" y="24977"/>
                    </a:cubicBezTo>
                    <a:cubicBezTo>
                      <a:pt x="14813" y="36150"/>
                      <a:pt x="6255" y="43291"/>
                      <a:pt x="2159" y="40923"/>
                    </a:cubicBezTo>
                    <a:cubicBezTo>
                      <a:pt x="-1942" y="38555"/>
                      <a:pt x="-27" y="27576"/>
                      <a:pt x="6433" y="16399"/>
                    </a:cubicBezTo>
                    <a:close/>
                  </a:path>
                </a:pathLst>
              </a:custGeom>
              <a:solidFill>
                <a:srgbClr val="00000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2320" bIns="223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2" name="Google Shape;330;p4"/>
              <p:cNvSpPr/>
              <p:nvPr/>
            </p:nvSpPr>
            <p:spPr>
              <a:xfrm>
                <a:off x="1825560" y="2512080"/>
                <a:ext cx="19080" cy="50400"/>
              </a:xfrm>
              <a:custGeom>
                <a:avLst/>
                <a:gdLst>
                  <a:gd name="textAreaLeft" fmla="*/ 0 w 19080"/>
                  <a:gd name="textAreaRight" fmla="*/ 19440 w 19080"/>
                  <a:gd name="textAreaTop" fmla="*/ 0 h 50400"/>
                  <a:gd name="textAreaBottom" fmla="*/ 50760 h 50400"/>
                </a:gdLst>
                <a:ahLst/>
                <a:rect l="textAreaLeft" t="textAreaTop" r="textAreaRight" b="textAreaBottom"/>
                <a:pathLst>
                  <a:path w="17940" h="46443">
                    <a:moveTo>
                      <a:pt x="465" y="22183"/>
                    </a:moveTo>
                    <a:cubicBezTo>
                      <a:pt x="2032" y="9371"/>
                      <a:pt x="7112" y="-551"/>
                      <a:pt x="11808" y="24"/>
                    </a:cubicBezTo>
                    <a:cubicBezTo>
                      <a:pt x="16508" y="599"/>
                      <a:pt x="19046" y="11452"/>
                      <a:pt x="17475" y="24264"/>
                    </a:cubicBezTo>
                    <a:cubicBezTo>
                      <a:pt x="15909" y="37076"/>
                      <a:pt x="10828" y="46994"/>
                      <a:pt x="6128" y="46419"/>
                    </a:cubicBezTo>
                    <a:cubicBezTo>
                      <a:pt x="1433" y="45845"/>
                      <a:pt x="-1106" y="34996"/>
                      <a:pt x="465" y="22183"/>
                    </a:cubicBezTo>
                    <a:close/>
                  </a:path>
                </a:pathLst>
              </a:custGeom>
              <a:solidFill>
                <a:srgbClr val="00000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5200" bIns="25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3" name="Google Shape;331;p4"/>
              <p:cNvSpPr/>
              <p:nvPr/>
            </p:nvSpPr>
            <p:spPr>
              <a:xfrm>
                <a:off x="1554480" y="2571480"/>
                <a:ext cx="565920" cy="255240"/>
              </a:xfrm>
              <a:custGeom>
                <a:avLst/>
                <a:gdLst>
                  <a:gd name="textAreaLeft" fmla="*/ 0 w 565920"/>
                  <a:gd name="textAreaRight" fmla="*/ 566280 w 565920"/>
                  <a:gd name="textAreaTop" fmla="*/ 0 h 255240"/>
                  <a:gd name="textAreaBottom" fmla="*/ 255600 h 255240"/>
                </a:gdLst>
                <a:ahLst/>
                <a:rect l="textAreaLeft" t="textAreaTop" r="textAreaRight" b="textAreaBottom"/>
                <a:pathLst>
                  <a:path w="519245" h="234414">
                    <a:moveTo>
                      <a:pt x="26098" y="1401"/>
                    </a:moveTo>
                    <a:cubicBezTo>
                      <a:pt x="11099" y="-2910"/>
                      <a:pt x="-3745" y="3437"/>
                      <a:pt x="849" y="10829"/>
                    </a:cubicBezTo>
                    <a:cubicBezTo>
                      <a:pt x="5975" y="19079"/>
                      <a:pt x="16576" y="6680"/>
                      <a:pt x="32486" y="21504"/>
                    </a:cubicBezTo>
                    <a:cubicBezTo>
                      <a:pt x="48391" y="36328"/>
                      <a:pt x="73570" y="64649"/>
                      <a:pt x="86391" y="84853"/>
                    </a:cubicBezTo>
                    <a:cubicBezTo>
                      <a:pt x="101433" y="108563"/>
                      <a:pt x="112744" y="183336"/>
                      <a:pt x="195783" y="219141"/>
                    </a:cubicBezTo>
                    <a:cubicBezTo>
                      <a:pt x="202944" y="222230"/>
                      <a:pt x="231415" y="230658"/>
                      <a:pt x="239907" y="232043"/>
                    </a:cubicBezTo>
                    <a:cubicBezTo>
                      <a:pt x="329153" y="246620"/>
                      <a:pt x="378965" y="189720"/>
                      <a:pt x="404411" y="177855"/>
                    </a:cubicBezTo>
                    <a:cubicBezTo>
                      <a:pt x="426101" y="167738"/>
                      <a:pt x="462571" y="157444"/>
                      <a:pt x="483957" y="153525"/>
                    </a:cubicBezTo>
                    <a:cubicBezTo>
                      <a:pt x="505343" y="149607"/>
                      <a:pt x="507598" y="165767"/>
                      <a:pt x="516358" y="161577"/>
                    </a:cubicBezTo>
                    <a:cubicBezTo>
                      <a:pt x="524211" y="157824"/>
                      <a:pt x="515127" y="144478"/>
                      <a:pt x="500170" y="140033"/>
                    </a:cubicBezTo>
                    <a:cubicBezTo>
                      <a:pt x="495186" y="138547"/>
                      <a:pt x="489689" y="138025"/>
                      <a:pt x="483759" y="139223"/>
                    </a:cubicBezTo>
                    <a:cubicBezTo>
                      <a:pt x="451487" y="145733"/>
                      <a:pt x="368184" y="169932"/>
                      <a:pt x="267313" y="142320"/>
                    </a:cubicBezTo>
                    <a:cubicBezTo>
                      <a:pt x="259351" y="140142"/>
                      <a:pt x="228216" y="131026"/>
                      <a:pt x="221035" y="128787"/>
                    </a:cubicBezTo>
                    <a:cubicBezTo>
                      <a:pt x="121176" y="97698"/>
                      <a:pt x="64037" y="32434"/>
                      <a:pt x="40359" y="9558"/>
                    </a:cubicBezTo>
                    <a:cubicBezTo>
                      <a:pt x="36007" y="5356"/>
                      <a:pt x="31093" y="2838"/>
                      <a:pt x="26098" y="1401"/>
                    </a:cubicBezTo>
                    <a:close/>
                  </a:path>
                </a:pathLst>
              </a:custGeom>
              <a:solidFill>
                <a:srgbClr val="00000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4" name="Google Shape;332;p4"/>
              <p:cNvSpPr/>
              <p:nvPr/>
            </p:nvSpPr>
            <p:spPr>
              <a:xfrm>
                <a:off x="1707840" y="2750040"/>
                <a:ext cx="183960" cy="64440"/>
              </a:xfrm>
              <a:custGeom>
                <a:avLst/>
                <a:gdLst>
                  <a:gd name="textAreaLeft" fmla="*/ 0 w 183960"/>
                  <a:gd name="textAreaRight" fmla="*/ 184320 w 183960"/>
                  <a:gd name="textAreaTop" fmla="*/ 0 h 64440"/>
                  <a:gd name="textAreaBottom" fmla="*/ 64800 h 64440"/>
                </a:gdLst>
                <a:ahLst/>
                <a:rect l="textAreaLeft" t="textAreaTop" r="textAreaRight" b="textAreaBottom"/>
                <a:pathLst>
                  <a:path w="168896" h="59475">
                    <a:moveTo>
                      <a:pt x="0" y="0"/>
                    </a:moveTo>
                    <a:cubicBezTo>
                      <a:pt x="0" y="0"/>
                      <a:pt x="50351" y="607"/>
                      <a:pt x="88881" y="10716"/>
                    </a:cubicBezTo>
                    <a:cubicBezTo>
                      <a:pt x="127415" y="20828"/>
                      <a:pt x="168896" y="52699"/>
                      <a:pt x="168896" y="52699"/>
                    </a:cubicBezTo>
                    <a:cubicBezTo>
                      <a:pt x="168896" y="52699"/>
                      <a:pt x="135143" y="68207"/>
                      <a:pt x="79566" y="52302"/>
                    </a:cubicBezTo>
                    <a:cubicBezTo>
                      <a:pt x="23989" y="36397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7507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2400" bIns="324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515" name="Google Shape;333;p4"/>
            <p:cNvSpPr/>
            <p:nvPr/>
          </p:nvSpPr>
          <p:spPr>
            <a:xfrm>
              <a:off x="2307240" y="2910240"/>
              <a:ext cx="323640" cy="301680"/>
            </a:xfrm>
            <a:custGeom>
              <a:avLst/>
              <a:gdLst>
                <a:gd name="textAreaLeft" fmla="*/ 0 w 323640"/>
                <a:gd name="textAreaRight" fmla="*/ 324000 w 323640"/>
                <a:gd name="textAreaTop" fmla="*/ 0 h 301680"/>
                <a:gd name="textAreaBottom" fmla="*/ 302040 h 301680"/>
              </a:gdLst>
              <a:ahLst/>
              <a:rect l="textAreaLeft" t="textAreaTop" r="textAreaRight" b="textAreaBottom"/>
              <a:pathLst>
                <a:path w="297167" h="276916">
                  <a:moveTo>
                    <a:pt x="1836" y="196235"/>
                  </a:moveTo>
                  <a:cubicBezTo>
                    <a:pt x="-2479" y="153580"/>
                    <a:pt x="10609" y="155944"/>
                    <a:pt x="24109" y="120154"/>
                  </a:cubicBezTo>
                  <a:cubicBezTo>
                    <a:pt x="41103" y="75103"/>
                    <a:pt x="-33107" y="33099"/>
                    <a:pt x="18652" y="14834"/>
                  </a:cubicBezTo>
                  <a:cubicBezTo>
                    <a:pt x="60020" y="237"/>
                    <a:pt x="57571" y="81802"/>
                    <a:pt x="96660" y="87660"/>
                  </a:cubicBezTo>
                  <a:cubicBezTo>
                    <a:pt x="135744" y="93517"/>
                    <a:pt x="157232" y="-22797"/>
                    <a:pt x="203320" y="4022"/>
                  </a:cubicBezTo>
                  <a:cubicBezTo>
                    <a:pt x="249407" y="30840"/>
                    <a:pt x="140432" y="102282"/>
                    <a:pt x="158377" y="120753"/>
                  </a:cubicBezTo>
                  <a:cubicBezTo>
                    <a:pt x="176323" y="139225"/>
                    <a:pt x="279404" y="58117"/>
                    <a:pt x="295738" y="103071"/>
                  </a:cubicBezTo>
                  <a:cubicBezTo>
                    <a:pt x="312068" y="148026"/>
                    <a:pt x="182958" y="170424"/>
                    <a:pt x="186301" y="200866"/>
                  </a:cubicBezTo>
                  <a:cubicBezTo>
                    <a:pt x="189641" y="231308"/>
                    <a:pt x="282104" y="214463"/>
                    <a:pt x="281129" y="257665"/>
                  </a:cubicBezTo>
                  <a:cubicBezTo>
                    <a:pt x="280153" y="300871"/>
                    <a:pt x="213404" y="256135"/>
                    <a:pt x="159333" y="267963"/>
                  </a:cubicBezTo>
                  <a:cubicBezTo>
                    <a:pt x="105262" y="279796"/>
                    <a:pt x="54065" y="274436"/>
                    <a:pt x="54065" y="274436"/>
                  </a:cubicBezTo>
                  <a:cubicBezTo>
                    <a:pt x="54065" y="274436"/>
                    <a:pt x="6152" y="238886"/>
                    <a:pt x="1836" y="196235"/>
                  </a:cubicBezTo>
                  <a:close/>
                </a:path>
              </a:pathLst>
            </a:custGeom>
            <a:solidFill>
              <a:srgbClr val="f1d29e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516" name="Google Shape;334;p4"/>
          <p:cNvSpPr/>
          <p:nvPr/>
        </p:nvSpPr>
        <p:spPr>
          <a:xfrm>
            <a:off x="198000" y="5936040"/>
            <a:ext cx="1388160" cy="1022760"/>
          </a:xfrm>
          <a:custGeom>
            <a:avLst/>
            <a:gdLst>
              <a:gd name="textAreaLeft" fmla="*/ 0 w 1388160"/>
              <a:gd name="textAreaRight" fmla="*/ 1388520 w 1388160"/>
              <a:gd name="textAreaTop" fmla="*/ 0 h 1022760"/>
              <a:gd name="textAreaBottom" fmla="*/ 1023120 h 1022760"/>
            </a:gdLst>
            <a:ahLst/>
            <a:rect l="textAreaLeft" t="textAreaTop" r="textAreaRight" b="textAreaBottom"/>
            <a:pathLst>
              <a:path w="1312999" h="967584">
                <a:moveTo>
                  <a:pt x="280746" y="967584"/>
                </a:moveTo>
                <a:cubicBezTo>
                  <a:pt x="280746" y="967584"/>
                  <a:pt x="-61175" y="541956"/>
                  <a:pt x="9661" y="434685"/>
                </a:cubicBezTo>
                <a:cubicBezTo>
                  <a:pt x="50309" y="373129"/>
                  <a:pt x="120307" y="384136"/>
                  <a:pt x="172783" y="425006"/>
                </a:cubicBezTo>
                <a:cubicBezTo>
                  <a:pt x="298109" y="522627"/>
                  <a:pt x="417747" y="783435"/>
                  <a:pt x="417747" y="783435"/>
                </a:cubicBezTo>
                <a:cubicBezTo>
                  <a:pt x="417747" y="783435"/>
                  <a:pt x="315759" y="557720"/>
                  <a:pt x="292814" y="347379"/>
                </a:cubicBezTo>
                <a:cubicBezTo>
                  <a:pt x="274107" y="175901"/>
                  <a:pt x="298485" y="26962"/>
                  <a:pt x="371797" y="4847"/>
                </a:cubicBezTo>
                <a:cubicBezTo>
                  <a:pt x="449330" y="-18539"/>
                  <a:pt x="492933" y="44037"/>
                  <a:pt x="535511" y="163614"/>
                </a:cubicBezTo>
                <a:cubicBezTo>
                  <a:pt x="621643" y="405490"/>
                  <a:pt x="661367" y="821407"/>
                  <a:pt x="661367" y="821407"/>
                </a:cubicBezTo>
                <a:cubicBezTo>
                  <a:pt x="661367" y="821407"/>
                  <a:pt x="680770" y="631825"/>
                  <a:pt x="738585" y="490594"/>
                </a:cubicBezTo>
                <a:cubicBezTo>
                  <a:pt x="778208" y="393807"/>
                  <a:pt x="850589" y="331442"/>
                  <a:pt x="886095" y="334660"/>
                </a:cubicBezTo>
                <a:cubicBezTo>
                  <a:pt x="948051" y="340271"/>
                  <a:pt x="965365" y="403814"/>
                  <a:pt x="958139" y="497285"/>
                </a:cubicBezTo>
                <a:cubicBezTo>
                  <a:pt x="946736" y="644807"/>
                  <a:pt x="864652" y="847234"/>
                  <a:pt x="864652" y="847234"/>
                </a:cubicBezTo>
                <a:cubicBezTo>
                  <a:pt x="864652" y="847234"/>
                  <a:pt x="1046097" y="468584"/>
                  <a:pt x="1245860" y="496091"/>
                </a:cubicBezTo>
                <a:cubicBezTo>
                  <a:pt x="1346282" y="509919"/>
                  <a:pt x="1313921" y="678953"/>
                  <a:pt x="1277524" y="792462"/>
                </a:cubicBezTo>
                <a:cubicBezTo>
                  <a:pt x="1241520" y="904757"/>
                  <a:pt x="1202006" y="961634"/>
                  <a:pt x="1202006" y="961634"/>
                </a:cubicBezTo>
                <a:lnTo>
                  <a:pt x="280746" y="967584"/>
                </a:lnTo>
                <a:close/>
              </a:path>
            </a:pathLst>
          </a:custGeom>
          <a:solidFill>
            <a:srgbClr val="5b9948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4906800" y="804960"/>
            <a:ext cx="681732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48196"/>
          </a:bodyPr>
          <a:p>
            <a:pPr indent="0">
              <a:buNone/>
            </a:pPr>
            <a:r>
              <a:rPr b="0" lang="ru-RU" sz="5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4906800" y="1748520"/>
            <a:ext cx="6817320" cy="38732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sldNum" idx="6"/>
          </p:nvPr>
        </p:nvSpPr>
        <p:spPr>
          <a:xfrm>
            <a:off x="11296440" y="6217560"/>
            <a:ext cx="73152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lt1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1928453-EE07-428C-ABFB-9443FEBE8B3D}" type="slidenum">
              <a:rPr b="0" lang="en" sz="1300" spc="-1" strike="noStrike">
                <a:solidFill>
                  <a:schemeClr val="lt1"/>
                </a:solidFill>
                <a:latin typeface="Arial"/>
                <a:ea typeface="Arial"/>
              </a:rPr>
              <a:t>&lt;номер&gt;</a:t>
            </a:fld>
            <a:endParaRPr b="0" lang="ru-RU" sz="13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0" name="Google Shape;338;p4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>
              <a:gd name="textAreaLeft" fmla="*/ 0 w 1131120"/>
              <a:gd name="textAreaRight" fmla="*/ 1131480 w 1131120"/>
              <a:gd name="textAreaTop" fmla="*/ 0 h 114120"/>
              <a:gd name="textAreaBottom" fmla="*/ 114480 h 114120"/>
            </a:gdLst>
            <a:ahLst/>
            <a:rect l="textAreaLeft" t="textAreaTop" r="textAreaRight" b="textAreaBottom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>
              <a:gd name="textAreaLeft" fmla="*/ 0 w 1131120"/>
              <a:gd name="textAreaRight" fmla="*/ 1131480 w 1131120"/>
              <a:gd name="textAreaTop" fmla="*/ 0 h 114120"/>
              <a:gd name="textAreaBottom" fmla="*/ 114480 h 114120"/>
            </a:gdLst>
            <a:ahLst/>
            <a:rect l="textAreaLeft" t="textAreaTop" r="textAreaRight" b="textAreaBottom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grpSp>
        <p:nvGrpSpPr>
          <p:cNvPr id="524" name="Google Shape;405;p6"/>
          <p:cNvGrpSpPr/>
          <p:nvPr/>
        </p:nvGrpSpPr>
        <p:grpSpPr>
          <a:xfrm>
            <a:off x="1674360" y="558000"/>
            <a:ext cx="867240" cy="980640"/>
            <a:chOff x="1674360" y="558000"/>
            <a:chExt cx="867240" cy="980640"/>
          </a:xfrm>
        </p:grpSpPr>
        <p:sp>
          <p:nvSpPr>
            <p:cNvPr id="525" name="Google Shape;406;p6"/>
            <p:cNvSpPr/>
            <p:nvPr/>
          </p:nvSpPr>
          <p:spPr>
            <a:xfrm flipH="1">
              <a:off x="1674000" y="594360"/>
              <a:ext cx="867240" cy="944280"/>
            </a:xfrm>
            <a:custGeom>
              <a:avLst/>
              <a:gdLst>
                <a:gd name="textAreaLeft" fmla="*/ -360 w 867240"/>
                <a:gd name="textAreaRight" fmla="*/ 867240 w 867240"/>
                <a:gd name="textAreaTop" fmla="*/ 0 h 944280"/>
                <a:gd name="textAreaBottom" fmla="*/ 944640 h 944280"/>
              </a:gdLst>
              <a:ahLst/>
              <a:rect l="textAreaLeft" t="textAreaTop" r="textAreaRight" b="textAreaBottom"/>
              <a:pathLst>
                <a:path w="1054555" h="1148078">
                  <a:moveTo>
                    <a:pt x="451299" y="257"/>
                  </a:moveTo>
                  <a:cubicBezTo>
                    <a:pt x="270226" y="9090"/>
                    <a:pt x="215010" y="181079"/>
                    <a:pt x="214969" y="181079"/>
                  </a:cubicBezTo>
                  <a:cubicBezTo>
                    <a:pt x="214969" y="181079"/>
                    <a:pt x="295163" y="178771"/>
                    <a:pt x="372320" y="191324"/>
                  </a:cubicBezTo>
                  <a:cubicBezTo>
                    <a:pt x="444498" y="203072"/>
                    <a:pt x="534933" y="294997"/>
                    <a:pt x="522060" y="320439"/>
                  </a:cubicBezTo>
                  <a:cubicBezTo>
                    <a:pt x="500524" y="363127"/>
                    <a:pt x="350865" y="210011"/>
                    <a:pt x="237679" y="227741"/>
                  </a:cubicBezTo>
                  <a:cubicBezTo>
                    <a:pt x="58388" y="255835"/>
                    <a:pt x="47580" y="488647"/>
                    <a:pt x="47580" y="488647"/>
                  </a:cubicBezTo>
                  <a:cubicBezTo>
                    <a:pt x="47580" y="488647"/>
                    <a:pt x="123522" y="465528"/>
                    <a:pt x="200315" y="467994"/>
                  </a:cubicBezTo>
                  <a:cubicBezTo>
                    <a:pt x="279415" y="470536"/>
                    <a:pt x="359406" y="499051"/>
                    <a:pt x="359852" y="525064"/>
                  </a:cubicBezTo>
                  <a:cubicBezTo>
                    <a:pt x="360257" y="547559"/>
                    <a:pt x="257920" y="547778"/>
                    <a:pt x="162951" y="553753"/>
                  </a:cubicBezTo>
                  <a:cubicBezTo>
                    <a:pt x="86441" y="558570"/>
                    <a:pt x="14830" y="567217"/>
                    <a:pt x="5641" y="594113"/>
                  </a:cubicBezTo>
                  <a:cubicBezTo>
                    <a:pt x="-25085" y="684046"/>
                    <a:pt x="79721" y="866681"/>
                    <a:pt x="79721" y="866681"/>
                  </a:cubicBezTo>
                  <a:cubicBezTo>
                    <a:pt x="79721" y="866681"/>
                    <a:pt x="270429" y="653539"/>
                    <a:pt x="293503" y="718495"/>
                  </a:cubicBezTo>
                  <a:cubicBezTo>
                    <a:pt x="310222" y="765660"/>
                    <a:pt x="136881" y="746055"/>
                    <a:pt x="190073" y="944875"/>
                  </a:cubicBezTo>
                  <a:cubicBezTo>
                    <a:pt x="210557" y="1021453"/>
                    <a:pt x="185337" y="1148079"/>
                    <a:pt x="185337" y="1148079"/>
                  </a:cubicBezTo>
                  <a:cubicBezTo>
                    <a:pt x="185337" y="1148079"/>
                    <a:pt x="283221" y="1067529"/>
                    <a:pt x="364102" y="1029687"/>
                  </a:cubicBezTo>
                  <a:cubicBezTo>
                    <a:pt x="429277" y="999205"/>
                    <a:pt x="518295" y="998577"/>
                    <a:pt x="523801" y="963318"/>
                  </a:cubicBezTo>
                  <a:cubicBezTo>
                    <a:pt x="530399" y="921116"/>
                    <a:pt x="487246" y="804154"/>
                    <a:pt x="522708" y="797632"/>
                  </a:cubicBezTo>
                  <a:cubicBezTo>
                    <a:pt x="540034" y="794447"/>
                    <a:pt x="551126" y="839972"/>
                    <a:pt x="551733" y="891747"/>
                  </a:cubicBezTo>
                  <a:cubicBezTo>
                    <a:pt x="552300" y="945939"/>
                    <a:pt x="542341" y="1006710"/>
                    <a:pt x="566225" y="1012819"/>
                  </a:cubicBezTo>
                  <a:cubicBezTo>
                    <a:pt x="612900" y="1024765"/>
                    <a:pt x="713212" y="980013"/>
                    <a:pt x="757297" y="922173"/>
                  </a:cubicBezTo>
                  <a:cubicBezTo>
                    <a:pt x="801340" y="864337"/>
                    <a:pt x="773449" y="838053"/>
                    <a:pt x="742480" y="781553"/>
                  </a:cubicBezTo>
                  <a:cubicBezTo>
                    <a:pt x="700907" y="705663"/>
                    <a:pt x="623020" y="639954"/>
                    <a:pt x="640306" y="624854"/>
                  </a:cubicBezTo>
                  <a:cubicBezTo>
                    <a:pt x="658806" y="608690"/>
                    <a:pt x="743290" y="673497"/>
                    <a:pt x="793527" y="750496"/>
                  </a:cubicBezTo>
                  <a:cubicBezTo>
                    <a:pt x="825184" y="799009"/>
                    <a:pt x="825386" y="871976"/>
                    <a:pt x="843198" y="870782"/>
                  </a:cubicBezTo>
                  <a:cubicBezTo>
                    <a:pt x="889225" y="867689"/>
                    <a:pt x="1017065" y="733842"/>
                    <a:pt x="983020" y="617442"/>
                  </a:cubicBezTo>
                  <a:cubicBezTo>
                    <a:pt x="950311" y="505584"/>
                    <a:pt x="711472" y="415817"/>
                    <a:pt x="722766" y="394216"/>
                  </a:cubicBezTo>
                  <a:cubicBezTo>
                    <a:pt x="745719" y="350221"/>
                    <a:pt x="833523" y="385258"/>
                    <a:pt x="905175" y="442927"/>
                  </a:cubicBezTo>
                  <a:cubicBezTo>
                    <a:pt x="968973" y="494335"/>
                    <a:pt x="1018644" y="566999"/>
                    <a:pt x="1018644" y="566999"/>
                  </a:cubicBezTo>
                  <a:cubicBezTo>
                    <a:pt x="1018644" y="566999"/>
                    <a:pt x="1094344" y="384295"/>
                    <a:pt x="1025930" y="288593"/>
                  </a:cubicBezTo>
                  <a:cubicBezTo>
                    <a:pt x="957517" y="192895"/>
                    <a:pt x="681475" y="213083"/>
                    <a:pt x="681475" y="213083"/>
                  </a:cubicBezTo>
                  <a:cubicBezTo>
                    <a:pt x="681475" y="213083"/>
                    <a:pt x="632372" y="-8572"/>
                    <a:pt x="451299" y="257"/>
                  </a:cubicBezTo>
                  <a:close/>
                  <a:moveTo>
                    <a:pt x="561489" y="143403"/>
                  </a:moveTo>
                  <a:cubicBezTo>
                    <a:pt x="587437" y="131258"/>
                    <a:pt x="644880" y="226847"/>
                    <a:pt x="631967" y="233417"/>
                  </a:cubicBezTo>
                  <a:cubicBezTo>
                    <a:pt x="618891" y="240044"/>
                    <a:pt x="527323" y="159413"/>
                    <a:pt x="561489" y="143403"/>
                  </a:cubicBezTo>
                  <a:close/>
                  <a:moveTo>
                    <a:pt x="417699" y="340931"/>
                  </a:moveTo>
                  <a:cubicBezTo>
                    <a:pt x="463565" y="337713"/>
                    <a:pt x="554405" y="368782"/>
                    <a:pt x="538010" y="406984"/>
                  </a:cubicBezTo>
                  <a:cubicBezTo>
                    <a:pt x="531087" y="423108"/>
                    <a:pt x="498298" y="404721"/>
                    <a:pt x="462472" y="391852"/>
                  </a:cubicBezTo>
                  <a:cubicBezTo>
                    <a:pt x="429601" y="380040"/>
                    <a:pt x="393168" y="375040"/>
                    <a:pt x="392480" y="356540"/>
                  </a:cubicBezTo>
                  <a:cubicBezTo>
                    <a:pt x="392115" y="346874"/>
                    <a:pt x="402438" y="342008"/>
                    <a:pt x="417699" y="340931"/>
                  </a:cubicBezTo>
                  <a:close/>
                  <a:moveTo>
                    <a:pt x="577115" y="545398"/>
                  </a:moveTo>
                  <a:cubicBezTo>
                    <a:pt x="607880" y="544102"/>
                    <a:pt x="661558" y="591178"/>
                    <a:pt x="609419" y="629583"/>
                  </a:cubicBezTo>
                  <a:cubicBezTo>
                    <a:pt x="587073" y="646042"/>
                    <a:pt x="591121" y="611058"/>
                    <a:pt x="583227" y="585126"/>
                  </a:cubicBezTo>
                  <a:cubicBezTo>
                    <a:pt x="577479" y="566173"/>
                    <a:pt x="554081" y="557975"/>
                    <a:pt x="565740" y="549183"/>
                  </a:cubicBezTo>
                  <a:cubicBezTo>
                    <a:pt x="568816" y="546855"/>
                    <a:pt x="572702" y="545584"/>
                    <a:pt x="577115" y="545398"/>
                  </a:cubicBezTo>
                  <a:close/>
                  <a:moveTo>
                    <a:pt x="429682" y="694373"/>
                  </a:moveTo>
                  <a:cubicBezTo>
                    <a:pt x="431544" y="694879"/>
                    <a:pt x="432313" y="696126"/>
                    <a:pt x="431423" y="698158"/>
                  </a:cubicBezTo>
                  <a:cubicBezTo>
                    <a:pt x="424096" y="715492"/>
                    <a:pt x="381185" y="773416"/>
                    <a:pt x="358435" y="739303"/>
                  </a:cubicBezTo>
                  <a:cubicBezTo>
                    <a:pt x="346655" y="721596"/>
                    <a:pt x="416647" y="690855"/>
                    <a:pt x="429682" y="694373"/>
                  </a:cubicBezTo>
                  <a:close/>
                  <a:moveTo>
                    <a:pt x="481579" y="732368"/>
                  </a:moveTo>
                  <a:cubicBezTo>
                    <a:pt x="519955" y="738174"/>
                    <a:pt x="483886" y="898200"/>
                    <a:pt x="449558" y="898370"/>
                  </a:cubicBezTo>
                  <a:cubicBezTo>
                    <a:pt x="419723" y="898516"/>
                    <a:pt x="426120" y="854711"/>
                    <a:pt x="435835" y="810874"/>
                  </a:cubicBezTo>
                  <a:cubicBezTo>
                    <a:pt x="444984" y="769781"/>
                    <a:pt x="455711" y="728458"/>
                    <a:pt x="481579" y="732368"/>
                  </a:cubicBezTo>
                  <a:close/>
                  <a:moveTo>
                    <a:pt x="297592" y="792746"/>
                  </a:moveTo>
                  <a:cubicBezTo>
                    <a:pt x="310586" y="791625"/>
                    <a:pt x="320625" y="794653"/>
                    <a:pt x="322973" y="803308"/>
                  </a:cubicBezTo>
                  <a:cubicBezTo>
                    <a:pt x="332325" y="837935"/>
                    <a:pt x="298644" y="825674"/>
                    <a:pt x="275691" y="837834"/>
                  </a:cubicBezTo>
                  <a:cubicBezTo>
                    <a:pt x="252860" y="849906"/>
                    <a:pt x="238529" y="881242"/>
                    <a:pt x="223187" y="866208"/>
                  </a:cubicBezTo>
                  <a:cubicBezTo>
                    <a:pt x="192300" y="835944"/>
                    <a:pt x="258568" y="796114"/>
                    <a:pt x="297592" y="792746"/>
                  </a:cubicBezTo>
                  <a:close/>
                </a:path>
              </a:pathLst>
            </a:custGeom>
            <a:solidFill>
              <a:srgbClr val="3d8138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26" name="Google Shape;407;p6"/>
            <p:cNvSpPr/>
            <p:nvPr/>
          </p:nvSpPr>
          <p:spPr>
            <a:xfrm flipH="1">
              <a:off x="1717560" y="558000"/>
              <a:ext cx="782640" cy="916560"/>
            </a:xfrm>
            <a:custGeom>
              <a:avLst/>
              <a:gdLst>
                <a:gd name="textAreaLeft" fmla="*/ 360 w 782640"/>
                <a:gd name="textAreaRight" fmla="*/ 783360 w 782640"/>
                <a:gd name="textAreaTop" fmla="*/ 0 h 916560"/>
                <a:gd name="textAreaBottom" fmla="*/ 916920 h 916560"/>
              </a:gdLst>
              <a:ahLst/>
              <a:rect l="textAreaLeft" t="textAreaTop" r="textAreaRight" b="textAreaBottom"/>
              <a:pathLst>
                <a:path w="951950" h="1114431">
                  <a:moveTo>
                    <a:pt x="783092" y="79"/>
                  </a:moveTo>
                  <a:cubicBezTo>
                    <a:pt x="779327" y="475"/>
                    <a:pt x="775765" y="2414"/>
                    <a:pt x="773174" y="5596"/>
                  </a:cubicBezTo>
                  <a:cubicBezTo>
                    <a:pt x="739655" y="47061"/>
                    <a:pt x="708849" y="90441"/>
                    <a:pt x="681119" y="135966"/>
                  </a:cubicBezTo>
                  <a:cubicBezTo>
                    <a:pt x="646265" y="193162"/>
                    <a:pt x="616552" y="253212"/>
                    <a:pt x="588741" y="314108"/>
                  </a:cubicBezTo>
                  <a:cubicBezTo>
                    <a:pt x="579025" y="298616"/>
                    <a:pt x="563885" y="285160"/>
                    <a:pt x="550284" y="274068"/>
                  </a:cubicBezTo>
                  <a:cubicBezTo>
                    <a:pt x="546034" y="270611"/>
                    <a:pt x="541783" y="267235"/>
                    <a:pt x="537492" y="263818"/>
                  </a:cubicBezTo>
                  <a:cubicBezTo>
                    <a:pt x="489886" y="225770"/>
                    <a:pt x="435357" y="195320"/>
                    <a:pt x="377186" y="176957"/>
                  </a:cubicBezTo>
                  <a:cubicBezTo>
                    <a:pt x="348687" y="167979"/>
                    <a:pt x="319379" y="162016"/>
                    <a:pt x="289665" y="161348"/>
                  </a:cubicBezTo>
                  <a:cubicBezTo>
                    <a:pt x="279788" y="161125"/>
                    <a:pt x="269830" y="161591"/>
                    <a:pt x="259871" y="162611"/>
                  </a:cubicBezTo>
                  <a:cubicBezTo>
                    <a:pt x="251735" y="163453"/>
                    <a:pt x="245784" y="170711"/>
                    <a:pt x="246634" y="178848"/>
                  </a:cubicBezTo>
                  <a:cubicBezTo>
                    <a:pt x="247484" y="186985"/>
                    <a:pt x="254730" y="192931"/>
                    <a:pt x="262867" y="192089"/>
                  </a:cubicBezTo>
                  <a:cubicBezTo>
                    <a:pt x="298693" y="188345"/>
                    <a:pt x="334316" y="194433"/>
                    <a:pt x="368482" y="205019"/>
                  </a:cubicBezTo>
                  <a:cubicBezTo>
                    <a:pt x="421351" y="221386"/>
                    <a:pt x="472155" y="248318"/>
                    <a:pt x="515592" y="282577"/>
                  </a:cubicBezTo>
                  <a:cubicBezTo>
                    <a:pt x="521259" y="287042"/>
                    <a:pt x="526845" y="291442"/>
                    <a:pt x="532472" y="295980"/>
                  </a:cubicBezTo>
                  <a:cubicBezTo>
                    <a:pt x="535792" y="298672"/>
                    <a:pt x="539395" y="301627"/>
                    <a:pt x="542714" y="304493"/>
                  </a:cubicBezTo>
                  <a:cubicBezTo>
                    <a:pt x="555466" y="315602"/>
                    <a:pt x="576111" y="334041"/>
                    <a:pt x="569350" y="353205"/>
                  </a:cubicBezTo>
                  <a:cubicBezTo>
                    <a:pt x="568986" y="354172"/>
                    <a:pt x="569593" y="355063"/>
                    <a:pt x="569512" y="356042"/>
                  </a:cubicBezTo>
                  <a:cubicBezTo>
                    <a:pt x="547571" y="406251"/>
                    <a:pt x="527250" y="457100"/>
                    <a:pt x="506604" y="507855"/>
                  </a:cubicBezTo>
                  <a:cubicBezTo>
                    <a:pt x="501099" y="504451"/>
                    <a:pt x="495229" y="501415"/>
                    <a:pt x="489886" y="498710"/>
                  </a:cubicBezTo>
                  <a:cubicBezTo>
                    <a:pt x="462601" y="484955"/>
                    <a:pt x="433577" y="474511"/>
                    <a:pt x="404430" y="465447"/>
                  </a:cubicBezTo>
                  <a:cubicBezTo>
                    <a:pt x="362168" y="452295"/>
                    <a:pt x="318731" y="442413"/>
                    <a:pt x="274849" y="436442"/>
                  </a:cubicBezTo>
                  <a:cubicBezTo>
                    <a:pt x="257321" y="434058"/>
                    <a:pt x="239752" y="432256"/>
                    <a:pt x="222062" y="431398"/>
                  </a:cubicBezTo>
                  <a:cubicBezTo>
                    <a:pt x="204372" y="430536"/>
                    <a:pt x="186762" y="430589"/>
                    <a:pt x="169072" y="431714"/>
                  </a:cubicBezTo>
                  <a:cubicBezTo>
                    <a:pt x="117539" y="434989"/>
                    <a:pt x="65926" y="448020"/>
                    <a:pt x="24837" y="480583"/>
                  </a:cubicBezTo>
                  <a:cubicBezTo>
                    <a:pt x="18441" y="485667"/>
                    <a:pt x="17348" y="494986"/>
                    <a:pt x="22449" y="501390"/>
                  </a:cubicBezTo>
                  <a:cubicBezTo>
                    <a:pt x="27549" y="507798"/>
                    <a:pt x="36860" y="508843"/>
                    <a:pt x="43297" y="503754"/>
                  </a:cubicBezTo>
                  <a:cubicBezTo>
                    <a:pt x="79568" y="474883"/>
                    <a:pt x="125514" y="464111"/>
                    <a:pt x="170975" y="461035"/>
                  </a:cubicBezTo>
                  <a:cubicBezTo>
                    <a:pt x="208622" y="458488"/>
                    <a:pt x="246432" y="461172"/>
                    <a:pt x="283674" y="466710"/>
                  </a:cubicBezTo>
                  <a:cubicBezTo>
                    <a:pt x="321686" y="472357"/>
                    <a:pt x="359374" y="481081"/>
                    <a:pt x="396091" y="492407"/>
                  </a:cubicBezTo>
                  <a:cubicBezTo>
                    <a:pt x="422687" y="500609"/>
                    <a:pt x="449081" y="509976"/>
                    <a:pt x="474139" y="522202"/>
                  </a:cubicBezTo>
                  <a:cubicBezTo>
                    <a:pt x="480939" y="525525"/>
                    <a:pt x="487862" y="529168"/>
                    <a:pt x="494136" y="533395"/>
                  </a:cubicBezTo>
                  <a:cubicBezTo>
                    <a:pt x="494582" y="533694"/>
                    <a:pt x="495067" y="534172"/>
                    <a:pt x="495553" y="534496"/>
                  </a:cubicBezTo>
                  <a:cubicBezTo>
                    <a:pt x="494946" y="535977"/>
                    <a:pt x="494298" y="537431"/>
                    <a:pt x="493691" y="538912"/>
                  </a:cubicBezTo>
                  <a:cubicBezTo>
                    <a:pt x="483044" y="564914"/>
                    <a:pt x="472681" y="591238"/>
                    <a:pt x="461347" y="616948"/>
                  </a:cubicBezTo>
                  <a:cubicBezTo>
                    <a:pt x="457258" y="626214"/>
                    <a:pt x="452643" y="635246"/>
                    <a:pt x="448271" y="644378"/>
                  </a:cubicBezTo>
                  <a:cubicBezTo>
                    <a:pt x="428112" y="638537"/>
                    <a:pt x="407304" y="634549"/>
                    <a:pt x="386618" y="632080"/>
                  </a:cubicBezTo>
                  <a:cubicBezTo>
                    <a:pt x="363868" y="629356"/>
                    <a:pt x="340955" y="628396"/>
                    <a:pt x="318043" y="628926"/>
                  </a:cubicBezTo>
                  <a:cubicBezTo>
                    <a:pt x="249306" y="630525"/>
                    <a:pt x="180730" y="645900"/>
                    <a:pt x="116730" y="670229"/>
                  </a:cubicBezTo>
                  <a:cubicBezTo>
                    <a:pt x="90741" y="680119"/>
                    <a:pt x="65157" y="691515"/>
                    <a:pt x="40908" y="705230"/>
                  </a:cubicBezTo>
                  <a:cubicBezTo>
                    <a:pt x="28035" y="712520"/>
                    <a:pt x="14352" y="720268"/>
                    <a:pt x="4030" y="731081"/>
                  </a:cubicBezTo>
                  <a:cubicBezTo>
                    <a:pt x="-1597" y="737007"/>
                    <a:pt x="-1273" y="746411"/>
                    <a:pt x="4637" y="752050"/>
                  </a:cubicBezTo>
                  <a:cubicBezTo>
                    <a:pt x="10588" y="757685"/>
                    <a:pt x="19979" y="757503"/>
                    <a:pt x="25606" y="751577"/>
                  </a:cubicBezTo>
                  <a:cubicBezTo>
                    <a:pt x="31274" y="745606"/>
                    <a:pt x="38560" y="741189"/>
                    <a:pt x="45483" y="736914"/>
                  </a:cubicBezTo>
                  <a:cubicBezTo>
                    <a:pt x="54510" y="731332"/>
                    <a:pt x="63901" y="726243"/>
                    <a:pt x="73374" y="721467"/>
                  </a:cubicBezTo>
                  <a:cubicBezTo>
                    <a:pt x="107176" y="704420"/>
                    <a:pt x="142799" y="690899"/>
                    <a:pt x="179152" y="680479"/>
                  </a:cubicBezTo>
                  <a:cubicBezTo>
                    <a:pt x="252706" y="659401"/>
                    <a:pt x="331361" y="650774"/>
                    <a:pt x="407142" y="664396"/>
                  </a:cubicBezTo>
                  <a:cubicBezTo>
                    <a:pt x="416777" y="666133"/>
                    <a:pt x="426209" y="668258"/>
                    <a:pt x="435520" y="670703"/>
                  </a:cubicBezTo>
                  <a:cubicBezTo>
                    <a:pt x="424954" y="691539"/>
                    <a:pt x="414145" y="712213"/>
                    <a:pt x="403175" y="732818"/>
                  </a:cubicBezTo>
                  <a:cubicBezTo>
                    <a:pt x="373259" y="789026"/>
                    <a:pt x="342251" y="844679"/>
                    <a:pt x="310311" y="899762"/>
                  </a:cubicBezTo>
                  <a:cubicBezTo>
                    <a:pt x="286994" y="939976"/>
                    <a:pt x="263110" y="979996"/>
                    <a:pt x="237971" y="1019101"/>
                  </a:cubicBezTo>
                  <a:cubicBezTo>
                    <a:pt x="222062" y="1043819"/>
                    <a:pt x="206072" y="1068925"/>
                    <a:pt x="186722" y="1091145"/>
                  </a:cubicBezTo>
                  <a:cubicBezTo>
                    <a:pt x="181662" y="1096987"/>
                    <a:pt x="182148" y="1105925"/>
                    <a:pt x="187977" y="1111010"/>
                  </a:cubicBezTo>
                  <a:cubicBezTo>
                    <a:pt x="193847" y="1116090"/>
                    <a:pt x="202793" y="1115430"/>
                    <a:pt x="207853" y="1109589"/>
                  </a:cubicBezTo>
                  <a:cubicBezTo>
                    <a:pt x="229389" y="1084859"/>
                    <a:pt x="247160" y="1056748"/>
                    <a:pt x="264769" y="1029189"/>
                  </a:cubicBezTo>
                  <a:cubicBezTo>
                    <a:pt x="288978" y="991323"/>
                    <a:pt x="312011" y="952801"/>
                    <a:pt x="334600" y="913951"/>
                  </a:cubicBezTo>
                  <a:cubicBezTo>
                    <a:pt x="367835" y="856755"/>
                    <a:pt x="400139" y="798919"/>
                    <a:pt x="431228" y="740541"/>
                  </a:cubicBezTo>
                  <a:cubicBezTo>
                    <a:pt x="441956" y="720418"/>
                    <a:pt x="452724" y="700230"/>
                    <a:pt x="463087" y="679848"/>
                  </a:cubicBezTo>
                  <a:cubicBezTo>
                    <a:pt x="477863" y="685762"/>
                    <a:pt x="491950" y="693154"/>
                    <a:pt x="505026" y="703493"/>
                  </a:cubicBezTo>
                  <a:cubicBezTo>
                    <a:pt x="536480" y="728417"/>
                    <a:pt x="558583" y="763413"/>
                    <a:pt x="572792" y="800603"/>
                  </a:cubicBezTo>
                  <a:cubicBezTo>
                    <a:pt x="583640" y="828871"/>
                    <a:pt x="590198" y="858767"/>
                    <a:pt x="592992" y="888885"/>
                  </a:cubicBezTo>
                  <a:cubicBezTo>
                    <a:pt x="596189" y="923691"/>
                    <a:pt x="594287" y="958917"/>
                    <a:pt x="585422" y="992776"/>
                  </a:cubicBezTo>
                  <a:cubicBezTo>
                    <a:pt x="583479" y="1000269"/>
                    <a:pt x="587851" y="1007843"/>
                    <a:pt x="595339" y="1009798"/>
                  </a:cubicBezTo>
                  <a:cubicBezTo>
                    <a:pt x="602828" y="1011758"/>
                    <a:pt x="610560" y="1007361"/>
                    <a:pt x="612544" y="999868"/>
                  </a:cubicBezTo>
                  <a:cubicBezTo>
                    <a:pt x="631692" y="926581"/>
                    <a:pt x="623150" y="842902"/>
                    <a:pt x="592182" y="773963"/>
                  </a:cubicBezTo>
                  <a:cubicBezTo>
                    <a:pt x="575018" y="735708"/>
                    <a:pt x="549798" y="700505"/>
                    <a:pt x="515592" y="675747"/>
                  </a:cubicBezTo>
                  <a:cubicBezTo>
                    <a:pt x="503123" y="666728"/>
                    <a:pt x="489440" y="660016"/>
                    <a:pt x="475393" y="654150"/>
                  </a:cubicBezTo>
                  <a:cubicBezTo>
                    <a:pt x="479927" y="644653"/>
                    <a:pt x="484745" y="635266"/>
                    <a:pt x="488955" y="625615"/>
                  </a:cubicBezTo>
                  <a:cubicBezTo>
                    <a:pt x="503609" y="591858"/>
                    <a:pt x="517251" y="557679"/>
                    <a:pt x="531177" y="523618"/>
                  </a:cubicBezTo>
                  <a:cubicBezTo>
                    <a:pt x="535225" y="513729"/>
                    <a:pt x="539395" y="503880"/>
                    <a:pt x="543483" y="493982"/>
                  </a:cubicBezTo>
                  <a:cubicBezTo>
                    <a:pt x="569593" y="511332"/>
                    <a:pt x="595461" y="529168"/>
                    <a:pt x="620438" y="548053"/>
                  </a:cubicBezTo>
                  <a:cubicBezTo>
                    <a:pt x="643350" y="565395"/>
                    <a:pt x="666708" y="583017"/>
                    <a:pt x="686301" y="604176"/>
                  </a:cubicBezTo>
                  <a:cubicBezTo>
                    <a:pt x="707594" y="627170"/>
                    <a:pt x="724879" y="653859"/>
                    <a:pt x="739615" y="681422"/>
                  </a:cubicBezTo>
                  <a:cubicBezTo>
                    <a:pt x="763620" y="726365"/>
                    <a:pt x="781067" y="774388"/>
                    <a:pt x="794467" y="823463"/>
                  </a:cubicBezTo>
                  <a:cubicBezTo>
                    <a:pt x="796491" y="830932"/>
                    <a:pt x="804182" y="835433"/>
                    <a:pt x="811631" y="833393"/>
                  </a:cubicBezTo>
                  <a:cubicBezTo>
                    <a:pt x="819120" y="831353"/>
                    <a:pt x="823613" y="823524"/>
                    <a:pt x="821589" y="816055"/>
                  </a:cubicBezTo>
                  <a:cubicBezTo>
                    <a:pt x="808716" y="768858"/>
                    <a:pt x="792038" y="722875"/>
                    <a:pt x="770178" y="679058"/>
                  </a:cubicBezTo>
                  <a:cubicBezTo>
                    <a:pt x="753338" y="645265"/>
                    <a:pt x="733340" y="612418"/>
                    <a:pt x="707756" y="584470"/>
                  </a:cubicBezTo>
                  <a:cubicBezTo>
                    <a:pt x="687111" y="561910"/>
                    <a:pt x="662498" y="543021"/>
                    <a:pt x="638249" y="524566"/>
                  </a:cubicBezTo>
                  <a:cubicBezTo>
                    <a:pt x="611249" y="504042"/>
                    <a:pt x="583317" y="484603"/>
                    <a:pt x="554980" y="465921"/>
                  </a:cubicBezTo>
                  <a:cubicBezTo>
                    <a:pt x="572953" y="422286"/>
                    <a:pt x="591696" y="379007"/>
                    <a:pt x="611127" y="336020"/>
                  </a:cubicBezTo>
                  <a:cubicBezTo>
                    <a:pt x="708120" y="309797"/>
                    <a:pt x="828471" y="327641"/>
                    <a:pt x="896156" y="407433"/>
                  </a:cubicBezTo>
                  <a:cubicBezTo>
                    <a:pt x="908017" y="421424"/>
                    <a:pt x="917368" y="436831"/>
                    <a:pt x="925302" y="453311"/>
                  </a:cubicBezTo>
                  <a:cubicBezTo>
                    <a:pt x="928662" y="460286"/>
                    <a:pt x="937082" y="463297"/>
                    <a:pt x="944086" y="459929"/>
                  </a:cubicBezTo>
                  <a:cubicBezTo>
                    <a:pt x="951048" y="456565"/>
                    <a:pt x="953922" y="448145"/>
                    <a:pt x="950522" y="441170"/>
                  </a:cubicBezTo>
                  <a:cubicBezTo>
                    <a:pt x="941535" y="422553"/>
                    <a:pt x="930970" y="405138"/>
                    <a:pt x="917570" y="389306"/>
                  </a:cubicBezTo>
                  <a:cubicBezTo>
                    <a:pt x="860775" y="321985"/>
                    <a:pt x="771797" y="292875"/>
                    <a:pt x="684884" y="295349"/>
                  </a:cubicBezTo>
                  <a:cubicBezTo>
                    <a:pt x="665048" y="295911"/>
                    <a:pt x="645496" y="298660"/>
                    <a:pt x="626267" y="302441"/>
                  </a:cubicBezTo>
                  <a:cubicBezTo>
                    <a:pt x="628858" y="296867"/>
                    <a:pt x="631125" y="291123"/>
                    <a:pt x="633837" y="285573"/>
                  </a:cubicBezTo>
                  <a:cubicBezTo>
                    <a:pt x="661971" y="227138"/>
                    <a:pt x="693183" y="170148"/>
                    <a:pt x="728887" y="115948"/>
                  </a:cubicBezTo>
                  <a:cubicBezTo>
                    <a:pt x="749776" y="84215"/>
                    <a:pt x="772283" y="53732"/>
                    <a:pt x="796207" y="24197"/>
                  </a:cubicBezTo>
                  <a:cubicBezTo>
                    <a:pt x="801349" y="17838"/>
                    <a:pt x="800377" y="8531"/>
                    <a:pt x="793981" y="3386"/>
                  </a:cubicBezTo>
                  <a:cubicBezTo>
                    <a:pt x="790824" y="815"/>
                    <a:pt x="786856" y="-322"/>
                    <a:pt x="783092" y="79"/>
                  </a:cubicBezTo>
                  <a:close/>
                </a:path>
              </a:pathLst>
            </a:custGeom>
            <a:solidFill>
              <a:srgbClr val="23682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527" name="Google Shape;408;p6"/>
          <p:cNvSpPr/>
          <p:nvPr/>
        </p:nvSpPr>
        <p:spPr>
          <a:xfrm flipH="1">
            <a:off x="3960" y="-63360"/>
            <a:ext cx="3265920" cy="1279800"/>
          </a:xfrm>
          <a:custGeom>
            <a:avLst/>
            <a:gdLst>
              <a:gd name="textAreaLeft" fmla="*/ 360 w 3265920"/>
              <a:gd name="textAreaRight" fmla="*/ 3266640 w 3265920"/>
              <a:gd name="textAreaTop" fmla="*/ 0 h 1279800"/>
              <a:gd name="textAreaBottom" fmla="*/ 1280160 h 1279800"/>
            </a:gdLst>
            <a:ahLst/>
            <a:rect l="textAreaLeft" t="textAreaTop" r="textAreaRight" b="textAreaBottom"/>
            <a:pathLst>
              <a:path w="3959295" h="1556283">
                <a:moveTo>
                  <a:pt x="94473" y="1007"/>
                </a:moveTo>
                <a:cubicBezTo>
                  <a:pt x="94473" y="1007"/>
                  <a:pt x="-52575" y="147224"/>
                  <a:pt x="20243" y="286488"/>
                </a:cubicBezTo>
                <a:cubicBezTo>
                  <a:pt x="86555" y="413311"/>
                  <a:pt x="286027" y="396220"/>
                  <a:pt x="286027" y="396220"/>
                </a:cubicBezTo>
                <a:cubicBezTo>
                  <a:pt x="286027" y="396220"/>
                  <a:pt x="67282" y="592967"/>
                  <a:pt x="176351" y="768332"/>
                </a:cubicBezTo>
                <a:cubicBezTo>
                  <a:pt x="304243" y="973956"/>
                  <a:pt x="543892" y="828519"/>
                  <a:pt x="543892" y="828519"/>
                </a:cubicBezTo>
                <a:cubicBezTo>
                  <a:pt x="543892" y="828519"/>
                  <a:pt x="533165" y="1086996"/>
                  <a:pt x="718124" y="1209205"/>
                </a:cubicBezTo>
                <a:cubicBezTo>
                  <a:pt x="968136" y="1374360"/>
                  <a:pt x="1179084" y="1026849"/>
                  <a:pt x="1179084" y="1026849"/>
                </a:cubicBezTo>
                <a:cubicBezTo>
                  <a:pt x="1179084" y="1026849"/>
                  <a:pt x="1223694" y="1310258"/>
                  <a:pt x="1484677" y="1285447"/>
                </a:cubicBezTo>
                <a:cubicBezTo>
                  <a:pt x="1702749" y="1264717"/>
                  <a:pt x="1733029" y="1008337"/>
                  <a:pt x="1733029" y="1008337"/>
                </a:cubicBezTo>
                <a:cubicBezTo>
                  <a:pt x="1733029" y="1008337"/>
                  <a:pt x="1894023" y="1238942"/>
                  <a:pt x="2078860" y="1220467"/>
                </a:cubicBezTo>
                <a:cubicBezTo>
                  <a:pt x="2257383" y="1202623"/>
                  <a:pt x="2318995" y="859119"/>
                  <a:pt x="2318995" y="859119"/>
                </a:cubicBezTo>
                <a:cubicBezTo>
                  <a:pt x="2318995" y="859119"/>
                  <a:pt x="2485454" y="1037819"/>
                  <a:pt x="2604348" y="1002042"/>
                </a:cubicBezTo>
                <a:cubicBezTo>
                  <a:pt x="2784408" y="947846"/>
                  <a:pt x="2827925" y="680795"/>
                  <a:pt x="2827925" y="680795"/>
                </a:cubicBezTo>
                <a:cubicBezTo>
                  <a:pt x="2827925" y="680795"/>
                  <a:pt x="2799346" y="1024368"/>
                  <a:pt x="3015192" y="1133578"/>
                </a:cubicBezTo>
                <a:cubicBezTo>
                  <a:pt x="3295160" y="1275218"/>
                  <a:pt x="3480443" y="1082948"/>
                  <a:pt x="3480443" y="1082948"/>
                </a:cubicBezTo>
                <a:cubicBezTo>
                  <a:pt x="3480443" y="1082948"/>
                  <a:pt x="3434577" y="1417635"/>
                  <a:pt x="3551973" y="1497836"/>
                </a:cubicBezTo>
                <a:cubicBezTo>
                  <a:pt x="3706976" y="1603719"/>
                  <a:pt x="3832508" y="1553631"/>
                  <a:pt x="3959295" y="1444097"/>
                </a:cubicBezTo>
                <a:lnTo>
                  <a:pt x="3954235" y="0"/>
                </a:lnTo>
                <a:lnTo>
                  <a:pt x="94473" y="1007"/>
                </a:lnTo>
                <a:close/>
              </a:path>
            </a:pathLst>
          </a:custGeom>
          <a:solidFill>
            <a:srgbClr val="599943"/>
          </a:solidFill>
          <a:ln cap="rnd"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528" name="Google Shape;409;p6"/>
          <p:cNvGrpSpPr/>
          <p:nvPr/>
        </p:nvGrpSpPr>
        <p:grpSpPr>
          <a:xfrm>
            <a:off x="750600" y="316080"/>
            <a:ext cx="818640" cy="925920"/>
            <a:chOff x="750600" y="316080"/>
            <a:chExt cx="818640" cy="925920"/>
          </a:xfrm>
        </p:grpSpPr>
        <p:sp>
          <p:nvSpPr>
            <p:cNvPr id="529" name="Google Shape;410;p6"/>
            <p:cNvSpPr/>
            <p:nvPr/>
          </p:nvSpPr>
          <p:spPr>
            <a:xfrm flipH="1">
              <a:off x="750600" y="350640"/>
              <a:ext cx="818640" cy="891360"/>
            </a:xfrm>
            <a:custGeom>
              <a:avLst/>
              <a:gdLst>
                <a:gd name="textAreaLeft" fmla="*/ 360 w 818640"/>
                <a:gd name="textAreaRight" fmla="*/ 819360 w 818640"/>
                <a:gd name="textAreaTop" fmla="*/ 0 h 891360"/>
                <a:gd name="textAreaBottom" fmla="*/ 891720 h 891360"/>
              </a:gdLst>
              <a:ahLst/>
              <a:rect l="textAreaLeft" t="textAreaTop" r="textAreaRight" b="textAreaBottom"/>
              <a:pathLst>
                <a:path w="995665" h="1083982">
                  <a:moveTo>
                    <a:pt x="569586" y="243"/>
                  </a:moveTo>
                  <a:cubicBezTo>
                    <a:pt x="740538" y="8578"/>
                    <a:pt x="792678" y="170968"/>
                    <a:pt x="792678" y="170968"/>
                  </a:cubicBezTo>
                  <a:cubicBezTo>
                    <a:pt x="792678" y="170968"/>
                    <a:pt x="716978" y="168786"/>
                    <a:pt x="644152" y="180643"/>
                  </a:cubicBezTo>
                  <a:cubicBezTo>
                    <a:pt x="575981" y="191731"/>
                    <a:pt x="490607" y="278523"/>
                    <a:pt x="502751" y="302545"/>
                  </a:cubicBezTo>
                  <a:cubicBezTo>
                    <a:pt x="523072" y="342852"/>
                    <a:pt x="664392" y="198281"/>
                    <a:pt x="771263" y="215024"/>
                  </a:cubicBezTo>
                  <a:cubicBezTo>
                    <a:pt x="940555" y="241551"/>
                    <a:pt x="950757" y="461365"/>
                    <a:pt x="950757" y="461365"/>
                  </a:cubicBezTo>
                  <a:cubicBezTo>
                    <a:pt x="950757" y="461365"/>
                    <a:pt x="879065" y="439533"/>
                    <a:pt x="806522" y="441865"/>
                  </a:cubicBezTo>
                  <a:cubicBezTo>
                    <a:pt x="731875" y="444265"/>
                    <a:pt x="656337" y="471189"/>
                    <a:pt x="655891" y="495745"/>
                  </a:cubicBezTo>
                  <a:cubicBezTo>
                    <a:pt x="655527" y="516986"/>
                    <a:pt x="752156" y="517192"/>
                    <a:pt x="841822" y="522835"/>
                  </a:cubicBezTo>
                  <a:cubicBezTo>
                    <a:pt x="914040" y="527386"/>
                    <a:pt x="981684" y="535547"/>
                    <a:pt x="990348" y="560940"/>
                  </a:cubicBezTo>
                  <a:cubicBezTo>
                    <a:pt x="1019332" y="645854"/>
                    <a:pt x="920396" y="818292"/>
                    <a:pt x="920396" y="818292"/>
                  </a:cubicBezTo>
                  <a:cubicBezTo>
                    <a:pt x="920396" y="818292"/>
                    <a:pt x="740335" y="617052"/>
                    <a:pt x="718556" y="678381"/>
                  </a:cubicBezTo>
                  <a:cubicBezTo>
                    <a:pt x="702769" y="722910"/>
                    <a:pt x="866434" y="704402"/>
                    <a:pt x="816197" y="892122"/>
                  </a:cubicBezTo>
                  <a:cubicBezTo>
                    <a:pt x="796887" y="964425"/>
                    <a:pt x="820690" y="1083979"/>
                    <a:pt x="820690" y="1083982"/>
                  </a:cubicBezTo>
                  <a:cubicBezTo>
                    <a:pt x="820690" y="1083982"/>
                    <a:pt x="728272" y="1007926"/>
                    <a:pt x="651884" y="972198"/>
                  </a:cubicBezTo>
                  <a:cubicBezTo>
                    <a:pt x="590353" y="943419"/>
                    <a:pt x="506313" y="942824"/>
                    <a:pt x="501091" y="909537"/>
                  </a:cubicBezTo>
                  <a:cubicBezTo>
                    <a:pt x="494857" y="869691"/>
                    <a:pt x="535622" y="759258"/>
                    <a:pt x="502144" y="753101"/>
                  </a:cubicBezTo>
                  <a:cubicBezTo>
                    <a:pt x="485789" y="750093"/>
                    <a:pt x="475305" y="793072"/>
                    <a:pt x="474738" y="841961"/>
                  </a:cubicBezTo>
                  <a:cubicBezTo>
                    <a:pt x="474171" y="893126"/>
                    <a:pt x="483603" y="950504"/>
                    <a:pt x="461055" y="956272"/>
                  </a:cubicBezTo>
                  <a:cubicBezTo>
                    <a:pt x="416971" y="967550"/>
                    <a:pt x="322285" y="925296"/>
                    <a:pt x="280671" y="870687"/>
                  </a:cubicBezTo>
                  <a:cubicBezTo>
                    <a:pt x="239056" y="816078"/>
                    <a:pt x="265409" y="791263"/>
                    <a:pt x="294637" y="737916"/>
                  </a:cubicBezTo>
                  <a:cubicBezTo>
                    <a:pt x="333903" y="666265"/>
                    <a:pt x="407417" y="604223"/>
                    <a:pt x="391103" y="589966"/>
                  </a:cubicBezTo>
                  <a:cubicBezTo>
                    <a:pt x="373656" y="574704"/>
                    <a:pt x="293867" y="635896"/>
                    <a:pt x="246423" y="708596"/>
                  </a:cubicBezTo>
                  <a:cubicBezTo>
                    <a:pt x="216548" y="754396"/>
                    <a:pt x="216346" y="823291"/>
                    <a:pt x="199546" y="822162"/>
                  </a:cubicBezTo>
                  <a:cubicBezTo>
                    <a:pt x="156070" y="819243"/>
                    <a:pt x="35354" y="692869"/>
                    <a:pt x="67497" y="582970"/>
                  </a:cubicBezTo>
                  <a:cubicBezTo>
                    <a:pt x="98424" y="477359"/>
                    <a:pt x="323905" y="392599"/>
                    <a:pt x="313258" y="372205"/>
                  </a:cubicBezTo>
                  <a:cubicBezTo>
                    <a:pt x="291601" y="330667"/>
                    <a:pt x="208695" y="363748"/>
                    <a:pt x="141051" y="418200"/>
                  </a:cubicBezTo>
                  <a:cubicBezTo>
                    <a:pt x="80775" y="466733"/>
                    <a:pt x="33897" y="535340"/>
                    <a:pt x="33897" y="535340"/>
                  </a:cubicBezTo>
                  <a:cubicBezTo>
                    <a:pt x="33897" y="535340"/>
                    <a:pt x="-37553" y="362837"/>
                    <a:pt x="27015" y="272479"/>
                  </a:cubicBezTo>
                  <a:cubicBezTo>
                    <a:pt x="91623" y="182121"/>
                    <a:pt x="352242" y="201184"/>
                    <a:pt x="352242" y="201184"/>
                  </a:cubicBezTo>
                  <a:cubicBezTo>
                    <a:pt x="352242" y="201184"/>
                    <a:pt x="398633" y="-8096"/>
                    <a:pt x="569586" y="243"/>
                  </a:cubicBezTo>
                  <a:close/>
                  <a:moveTo>
                    <a:pt x="465508" y="135393"/>
                  </a:moveTo>
                  <a:cubicBezTo>
                    <a:pt x="441017" y="123925"/>
                    <a:pt x="386813" y="214178"/>
                    <a:pt x="398998" y="220384"/>
                  </a:cubicBezTo>
                  <a:cubicBezTo>
                    <a:pt x="411304" y="226638"/>
                    <a:pt x="497812" y="150509"/>
                    <a:pt x="465508" y="135393"/>
                  </a:cubicBezTo>
                  <a:close/>
                  <a:moveTo>
                    <a:pt x="601282" y="321895"/>
                  </a:moveTo>
                  <a:cubicBezTo>
                    <a:pt x="558008" y="318855"/>
                    <a:pt x="472228" y="348191"/>
                    <a:pt x="487692" y="384260"/>
                  </a:cubicBezTo>
                  <a:cubicBezTo>
                    <a:pt x="494250" y="399485"/>
                    <a:pt x="525177" y="382123"/>
                    <a:pt x="559020" y="369974"/>
                  </a:cubicBezTo>
                  <a:cubicBezTo>
                    <a:pt x="590069" y="358818"/>
                    <a:pt x="624437" y="354102"/>
                    <a:pt x="625085" y="336630"/>
                  </a:cubicBezTo>
                  <a:cubicBezTo>
                    <a:pt x="625449" y="327505"/>
                    <a:pt x="615693" y="322911"/>
                    <a:pt x="601282" y="321895"/>
                  </a:cubicBezTo>
                  <a:close/>
                  <a:moveTo>
                    <a:pt x="450773" y="514946"/>
                  </a:moveTo>
                  <a:cubicBezTo>
                    <a:pt x="421707" y="513723"/>
                    <a:pt x="371065" y="558172"/>
                    <a:pt x="420291" y="594431"/>
                  </a:cubicBezTo>
                  <a:cubicBezTo>
                    <a:pt x="441381" y="609971"/>
                    <a:pt x="437536" y="576943"/>
                    <a:pt x="444984" y="552456"/>
                  </a:cubicBezTo>
                  <a:cubicBezTo>
                    <a:pt x="450449" y="534559"/>
                    <a:pt x="472552" y="526823"/>
                    <a:pt x="461500" y="518520"/>
                  </a:cubicBezTo>
                  <a:cubicBezTo>
                    <a:pt x="458586" y="516322"/>
                    <a:pt x="454942" y="515124"/>
                    <a:pt x="450773" y="514946"/>
                  </a:cubicBezTo>
                  <a:close/>
                  <a:moveTo>
                    <a:pt x="589947" y="655606"/>
                  </a:moveTo>
                  <a:cubicBezTo>
                    <a:pt x="588207" y="656080"/>
                    <a:pt x="587519" y="657257"/>
                    <a:pt x="588328" y="659176"/>
                  </a:cubicBezTo>
                  <a:cubicBezTo>
                    <a:pt x="595251" y="675543"/>
                    <a:pt x="635772" y="730233"/>
                    <a:pt x="657227" y="698026"/>
                  </a:cubicBezTo>
                  <a:cubicBezTo>
                    <a:pt x="668400" y="681311"/>
                    <a:pt x="602294" y="652282"/>
                    <a:pt x="589947" y="655606"/>
                  </a:cubicBezTo>
                  <a:close/>
                  <a:moveTo>
                    <a:pt x="541006" y="691476"/>
                  </a:moveTo>
                  <a:cubicBezTo>
                    <a:pt x="504775" y="696957"/>
                    <a:pt x="538779" y="848054"/>
                    <a:pt x="571204" y="848212"/>
                  </a:cubicBezTo>
                  <a:cubicBezTo>
                    <a:pt x="599380" y="848349"/>
                    <a:pt x="593348" y="806994"/>
                    <a:pt x="584159" y="765602"/>
                  </a:cubicBezTo>
                  <a:cubicBezTo>
                    <a:pt x="575536" y="726804"/>
                    <a:pt x="565416" y="687789"/>
                    <a:pt x="541006" y="691476"/>
                  </a:cubicBezTo>
                  <a:close/>
                  <a:moveTo>
                    <a:pt x="714711" y="748486"/>
                  </a:moveTo>
                  <a:cubicBezTo>
                    <a:pt x="702404" y="747425"/>
                    <a:pt x="692932" y="750283"/>
                    <a:pt x="690746" y="758457"/>
                  </a:cubicBezTo>
                  <a:cubicBezTo>
                    <a:pt x="681881" y="791153"/>
                    <a:pt x="713699" y="779576"/>
                    <a:pt x="735397" y="791056"/>
                  </a:cubicBezTo>
                  <a:cubicBezTo>
                    <a:pt x="756892" y="802452"/>
                    <a:pt x="770454" y="832039"/>
                    <a:pt x="784946" y="817847"/>
                  </a:cubicBezTo>
                  <a:cubicBezTo>
                    <a:pt x="814092" y="789271"/>
                    <a:pt x="751549" y="751664"/>
                    <a:pt x="714711" y="748486"/>
                  </a:cubicBezTo>
                  <a:close/>
                </a:path>
              </a:pathLst>
            </a:custGeom>
            <a:solidFill>
              <a:srgbClr val="3d8138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30" name="Google Shape;411;p6"/>
            <p:cNvSpPr/>
            <p:nvPr/>
          </p:nvSpPr>
          <p:spPr>
            <a:xfrm flipH="1">
              <a:off x="789120" y="316080"/>
              <a:ext cx="739080" cy="865440"/>
            </a:xfrm>
            <a:custGeom>
              <a:avLst/>
              <a:gdLst>
                <a:gd name="textAreaLeft" fmla="*/ -360 w 739080"/>
                <a:gd name="textAreaRight" fmla="*/ 739080 w 739080"/>
                <a:gd name="textAreaTop" fmla="*/ 0 h 865440"/>
                <a:gd name="textAreaBottom" fmla="*/ 865800 h 865440"/>
              </a:gdLst>
              <a:ahLst/>
              <a:rect l="textAreaLeft" t="textAreaTop" r="textAreaRight" b="textAreaBottom"/>
              <a:pathLst>
                <a:path w="898793" h="1052217">
                  <a:moveTo>
                    <a:pt x="159380" y="73"/>
                  </a:moveTo>
                  <a:cubicBezTo>
                    <a:pt x="162943" y="450"/>
                    <a:pt x="166343" y="2280"/>
                    <a:pt x="168772" y="5283"/>
                  </a:cubicBezTo>
                  <a:cubicBezTo>
                    <a:pt x="200429" y="44437"/>
                    <a:pt x="229494" y="85392"/>
                    <a:pt x="255686" y="128379"/>
                  </a:cubicBezTo>
                  <a:cubicBezTo>
                    <a:pt x="288637" y="182377"/>
                    <a:pt x="316650" y="239075"/>
                    <a:pt x="342923" y="296574"/>
                  </a:cubicBezTo>
                  <a:cubicBezTo>
                    <a:pt x="352071" y="281948"/>
                    <a:pt x="366361" y="269241"/>
                    <a:pt x="379234" y="258765"/>
                  </a:cubicBezTo>
                  <a:cubicBezTo>
                    <a:pt x="383242" y="255506"/>
                    <a:pt x="387250" y="252316"/>
                    <a:pt x="391298" y="249090"/>
                  </a:cubicBezTo>
                  <a:cubicBezTo>
                    <a:pt x="436232" y="213167"/>
                    <a:pt x="487724" y="184413"/>
                    <a:pt x="542657" y="167079"/>
                  </a:cubicBezTo>
                  <a:cubicBezTo>
                    <a:pt x="569537" y="158602"/>
                    <a:pt x="597226" y="152971"/>
                    <a:pt x="625280" y="152344"/>
                  </a:cubicBezTo>
                  <a:cubicBezTo>
                    <a:pt x="634630" y="152133"/>
                    <a:pt x="644022" y="152570"/>
                    <a:pt x="653414" y="153534"/>
                  </a:cubicBezTo>
                  <a:cubicBezTo>
                    <a:pt x="661105" y="154327"/>
                    <a:pt x="666732" y="161181"/>
                    <a:pt x="665922" y="168864"/>
                  </a:cubicBezTo>
                  <a:cubicBezTo>
                    <a:pt x="665113" y="176547"/>
                    <a:pt x="658271" y="182162"/>
                    <a:pt x="650580" y="181369"/>
                  </a:cubicBezTo>
                  <a:cubicBezTo>
                    <a:pt x="616778" y="177831"/>
                    <a:pt x="583138" y="183579"/>
                    <a:pt x="550875" y="193574"/>
                  </a:cubicBezTo>
                  <a:cubicBezTo>
                    <a:pt x="500961" y="209025"/>
                    <a:pt x="452991" y="234456"/>
                    <a:pt x="411984" y="266804"/>
                  </a:cubicBezTo>
                  <a:cubicBezTo>
                    <a:pt x="406640" y="271018"/>
                    <a:pt x="401337" y="275172"/>
                    <a:pt x="396074" y="279455"/>
                  </a:cubicBezTo>
                  <a:cubicBezTo>
                    <a:pt x="392917" y="281997"/>
                    <a:pt x="389516" y="284790"/>
                    <a:pt x="386400" y="287494"/>
                  </a:cubicBezTo>
                  <a:cubicBezTo>
                    <a:pt x="374336" y="297983"/>
                    <a:pt x="354865" y="315390"/>
                    <a:pt x="361220" y="333485"/>
                  </a:cubicBezTo>
                  <a:cubicBezTo>
                    <a:pt x="361544" y="334400"/>
                    <a:pt x="360977" y="335238"/>
                    <a:pt x="361099" y="336165"/>
                  </a:cubicBezTo>
                  <a:cubicBezTo>
                    <a:pt x="381785" y="383573"/>
                    <a:pt x="400973" y="431579"/>
                    <a:pt x="420485" y="479505"/>
                  </a:cubicBezTo>
                  <a:cubicBezTo>
                    <a:pt x="425666" y="476287"/>
                    <a:pt x="431212" y="473425"/>
                    <a:pt x="436272" y="470870"/>
                  </a:cubicBezTo>
                  <a:cubicBezTo>
                    <a:pt x="462018" y="457880"/>
                    <a:pt x="489424" y="448023"/>
                    <a:pt x="516911" y="439465"/>
                  </a:cubicBezTo>
                  <a:cubicBezTo>
                    <a:pt x="556866" y="427045"/>
                    <a:pt x="597833" y="417718"/>
                    <a:pt x="639286" y="412075"/>
                  </a:cubicBezTo>
                  <a:cubicBezTo>
                    <a:pt x="655802" y="409825"/>
                    <a:pt x="672440" y="408124"/>
                    <a:pt x="689159" y="407315"/>
                  </a:cubicBezTo>
                  <a:cubicBezTo>
                    <a:pt x="705837" y="406501"/>
                    <a:pt x="722475" y="406550"/>
                    <a:pt x="739153" y="407610"/>
                  </a:cubicBezTo>
                  <a:cubicBezTo>
                    <a:pt x="787811" y="410703"/>
                    <a:pt x="836551" y="423009"/>
                    <a:pt x="875332" y="453755"/>
                  </a:cubicBezTo>
                  <a:cubicBezTo>
                    <a:pt x="881404" y="458556"/>
                    <a:pt x="882376" y="467353"/>
                    <a:pt x="877558" y="473400"/>
                  </a:cubicBezTo>
                  <a:cubicBezTo>
                    <a:pt x="872781" y="479448"/>
                    <a:pt x="863997" y="480436"/>
                    <a:pt x="857925" y="475635"/>
                  </a:cubicBezTo>
                  <a:cubicBezTo>
                    <a:pt x="823678" y="448371"/>
                    <a:pt x="780282" y="438202"/>
                    <a:pt x="737372" y="435295"/>
                  </a:cubicBezTo>
                  <a:cubicBezTo>
                    <a:pt x="701829" y="432891"/>
                    <a:pt x="666125" y="435429"/>
                    <a:pt x="630947" y="440655"/>
                  </a:cubicBezTo>
                  <a:cubicBezTo>
                    <a:pt x="595040" y="445987"/>
                    <a:pt x="559498" y="454224"/>
                    <a:pt x="524805" y="464916"/>
                  </a:cubicBezTo>
                  <a:cubicBezTo>
                    <a:pt x="499707" y="472660"/>
                    <a:pt x="474770" y="481505"/>
                    <a:pt x="451129" y="493050"/>
                  </a:cubicBezTo>
                  <a:cubicBezTo>
                    <a:pt x="444692" y="496187"/>
                    <a:pt x="438175" y="499628"/>
                    <a:pt x="432224" y="503616"/>
                  </a:cubicBezTo>
                  <a:cubicBezTo>
                    <a:pt x="431819" y="503903"/>
                    <a:pt x="431374" y="504348"/>
                    <a:pt x="430888" y="504660"/>
                  </a:cubicBezTo>
                  <a:cubicBezTo>
                    <a:pt x="431455" y="506057"/>
                    <a:pt x="432103" y="507429"/>
                    <a:pt x="432669" y="508826"/>
                  </a:cubicBezTo>
                  <a:cubicBezTo>
                    <a:pt x="442709" y="533377"/>
                    <a:pt x="452505" y="558233"/>
                    <a:pt x="463192" y="582506"/>
                  </a:cubicBezTo>
                  <a:cubicBezTo>
                    <a:pt x="467038" y="591254"/>
                    <a:pt x="471410" y="599779"/>
                    <a:pt x="475539" y="608401"/>
                  </a:cubicBezTo>
                  <a:cubicBezTo>
                    <a:pt x="494565" y="602892"/>
                    <a:pt x="514239" y="599127"/>
                    <a:pt x="533751" y="596795"/>
                  </a:cubicBezTo>
                  <a:cubicBezTo>
                    <a:pt x="555247" y="594221"/>
                    <a:pt x="576864" y="593314"/>
                    <a:pt x="598480" y="593816"/>
                  </a:cubicBezTo>
                  <a:cubicBezTo>
                    <a:pt x="663413" y="595326"/>
                    <a:pt x="728142" y="609842"/>
                    <a:pt x="788581" y="632816"/>
                  </a:cubicBezTo>
                  <a:cubicBezTo>
                    <a:pt x="813112" y="642151"/>
                    <a:pt x="837280" y="652906"/>
                    <a:pt x="860151" y="665856"/>
                  </a:cubicBezTo>
                  <a:cubicBezTo>
                    <a:pt x="872336" y="672742"/>
                    <a:pt x="885250" y="680061"/>
                    <a:pt x="895006" y="690267"/>
                  </a:cubicBezTo>
                  <a:cubicBezTo>
                    <a:pt x="900309" y="695865"/>
                    <a:pt x="899985" y="704743"/>
                    <a:pt x="894399" y="710066"/>
                  </a:cubicBezTo>
                  <a:cubicBezTo>
                    <a:pt x="888812" y="715385"/>
                    <a:pt x="879906" y="715215"/>
                    <a:pt x="874603" y="709617"/>
                  </a:cubicBezTo>
                  <a:cubicBezTo>
                    <a:pt x="869260" y="703982"/>
                    <a:pt x="862378" y="699808"/>
                    <a:pt x="855861" y="695776"/>
                  </a:cubicBezTo>
                  <a:cubicBezTo>
                    <a:pt x="847319" y="690501"/>
                    <a:pt x="838453" y="685700"/>
                    <a:pt x="829507" y="681187"/>
                  </a:cubicBezTo>
                  <a:cubicBezTo>
                    <a:pt x="797567" y="665095"/>
                    <a:pt x="763968" y="652332"/>
                    <a:pt x="729640" y="642491"/>
                  </a:cubicBezTo>
                  <a:cubicBezTo>
                    <a:pt x="660174" y="622590"/>
                    <a:pt x="585891" y="614445"/>
                    <a:pt x="514401" y="627306"/>
                  </a:cubicBezTo>
                  <a:cubicBezTo>
                    <a:pt x="505293" y="628946"/>
                    <a:pt x="496387" y="630953"/>
                    <a:pt x="487603" y="633261"/>
                  </a:cubicBezTo>
                  <a:cubicBezTo>
                    <a:pt x="497561" y="652935"/>
                    <a:pt x="507762" y="672455"/>
                    <a:pt x="518125" y="691906"/>
                  </a:cubicBezTo>
                  <a:cubicBezTo>
                    <a:pt x="546381" y="744977"/>
                    <a:pt x="575649" y="797526"/>
                    <a:pt x="605767" y="849532"/>
                  </a:cubicBezTo>
                  <a:cubicBezTo>
                    <a:pt x="627789" y="887499"/>
                    <a:pt x="650378" y="925285"/>
                    <a:pt x="674100" y="962207"/>
                  </a:cubicBezTo>
                  <a:cubicBezTo>
                    <a:pt x="689118" y="985545"/>
                    <a:pt x="704218" y="1009251"/>
                    <a:pt x="722475" y="1030228"/>
                  </a:cubicBezTo>
                  <a:cubicBezTo>
                    <a:pt x="727292" y="1035746"/>
                    <a:pt x="726806" y="1044186"/>
                    <a:pt x="721301" y="1048983"/>
                  </a:cubicBezTo>
                  <a:cubicBezTo>
                    <a:pt x="715755" y="1053784"/>
                    <a:pt x="707335" y="1053161"/>
                    <a:pt x="702518" y="1047643"/>
                  </a:cubicBezTo>
                  <a:cubicBezTo>
                    <a:pt x="682236" y="1024294"/>
                    <a:pt x="665437" y="997754"/>
                    <a:pt x="648799" y="971733"/>
                  </a:cubicBezTo>
                  <a:cubicBezTo>
                    <a:pt x="625967" y="935980"/>
                    <a:pt x="604188" y="899607"/>
                    <a:pt x="582855" y="862927"/>
                  </a:cubicBezTo>
                  <a:cubicBezTo>
                    <a:pt x="551482" y="808925"/>
                    <a:pt x="521000" y="754320"/>
                    <a:pt x="491610" y="699201"/>
                  </a:cubicBezTo>
                  <a:cubicBezTo>
                    <a:pt x="481490" y="680199"/>
                    <a:pt x="471329" y="661136"/>
                    <a:pt x="461573" y="641891"/>
                  </a:cubicBezTo>
                  <a:cubicBezTo>
                    <a:pt x="447607" y="647478"/>
                    <a:pt x="434289" y="654461"/>
                    <a:pt x="421982" y="664221"/>
                  </a:cubicBezTo>
                  <a:cubicBezTo>
                    <a:pt x="392229" y="687753"/>
                    <a:pt x="371381" y="720794"/>
                    <a:pt x="357941" y="755907"/>
                  </a:cubicBezTo>
                  <a:cubicBezTo>
                    <a:pt x="347740" y="782600"/>
                    <a:pt x="341546" y="810824"/>
                    <a:pt x="338915" y="839262"/>
                  </a:cubicBezTo>
                  <a:cubicBezTo>
                    <a:pt x="335879" y="872125"/>
                    <a:pt x="337701" y="905384"/>
                    <a:pt x="346039" y="937352"/>
                  </a:cubicBezTo>
                  <a:cubicBezTo>
                    <a:pt x="347902" y="944424"/>
                    <a:pt x="343773" y="951577"/>
                    <a:pt x="336689" y="953427"/>
                  </a:cubicBezTo>
                  <a:cubicBezTo>
                    <a:pt x="329604" y="955273"/>
                    <a:pt x="322317" y="951124"/>
                    <a:pt x="320456" y="944048"/>
                  </a:cubicBezTo>
                  <a:cubicBezTo>
                    <a:pt x="302361" y="874853"/>
                    <a:pt x="310416" y="795846"/>
                    <a:pt x="339644" y="730756"/>
                  </a:cubicBezTo>
                  <a:cubicBezTo>
                    <a:pt x="355877" y="694638"/>
                    <a:pt x="379680" y="661399"/>
                    <a:pt x="411984" y="638021"/>
                  </a:cubicBezTo>
                  <a:cubicBezTo>
                    <a:pt x="423764" y="629508"/>
                    <a:pt x="436677" y="623169"/>
                    <a:pt x="449955" y="617631"/>
                  </a:cubicBezTo>
                  <a:cubicBezTo>
                    <a:pt x="445664" y="608665"/>
                    <a:pt x="441130" y="599803"/>
                    <a:pt x="437163" y="590691"/>
                  </a:cubicBezTo>
                  <a:cubicBezTo>
                    <a:pt x="423319" y="558816"/>
                    <a:pt x="410405" y="526544"/>
                    <a:pt x="397248" y="494390"/>
                  </a:cubicBezTo>
                  <a:cubicBezTo>
                    <a:pt x="393443" y="485047"/>
                    <a:pt x="389476" y="475748"/>
                    <a:pt x="385630" y="466405"/>
                  </a:cubicBezTo>
                  <a:cubicBezTo>
                    <a:pt x="361018" y="482788"/>
                    <a:pt x="336567" y="499628"/>
                    <a:pt x="313007" y="517460"/>
                  </a:cubicBezTo>
                  <a:cubicBezTo>
                    <a:pt x="291349" y="533831"/>
                    <a:pt x="269287" y="550469"/>
                    <a:pt x="250787" y="570446"/>
                  </a:cubicBezTo>
                  <a:cubicBezTo>
                    <a:pt x="230668" y="592156"/>
                    <a:pt x="214395" y="617356"/>
                    <a:pt x="200469" y="643381"/>
                  </a:cubicBezTo>
                  <a:cubicBezTo>
                    <a:pt x="177800" y="685814"/>
                    <a:pt x="161323" y="731153"/>
                    <a:pt x="148693" y="777492"/>
                  </a:cubicBezTo>
                  <a:cubicBezTo>
                    <a:pt x="146750" y="784543"/>
                    <a:pt x="139505" y="788794"/>
                    <a:pt x="132460" y="786867"/>
                  </a:cubicBezTo>
                  <a:cubicBezTo>
                    <a:pt x="125417" y="784944"/>
                    <a:pt x="121166" y="777548"/>
                    <a:pt x="123069" y="770496"/>
                  </a:cubicBezTo>
                  <a:cubicBezTo>
                    <a:pt x="135213" y="725939"/>
                    <a:pt x="150961" y="682518"/>
                    <a:pt x="171606" y="641151"/>
                  </a:cubicBezTo>
                  <a:cubicBezTo>
                    <a:pt x="187515" y="609239"/>
                    <a:pt x="206379" y="578231"/>
                    <a:pt x="230547" y="551841"/>
                  </a:cubicBezTo>
                  <a:cubicBezTo>
                    <a:pt x="250059" y="530540"/>
                    <a:pt x="273295" y="512708"/>
                    <a:pt x="296207" y="495281"/>
                  </a:cubicBezTo>
                  <a:cubicBezTo>
                    <a:pt x="321670" y="475902"/>
                    <a:pt x="348023" y="457548"/>
                    <a:pt x="374782" y="439910"/>
                  </a:cubicBezTo>
                  <a:cubicBezTo>
                    <a:pt x="357820" y="398712"/>
                    <a:pt x="340129" y="357851"/>
                    <a:pt x="321791" y="317264"/>
                  </a:cubicBezTo>
                  <a:cubicBezTo>
                    <a:pt x="230223" y="292502"/>
                    <a:pt x="116592" y="309350"/>
                    <a:pt x="52672" y="384690"/>
                  </a:cubicBezTo>
                  <a:cubicBezTo>
                    <a:pt x="41459" y="397895"/>
                    <a:pt x="32634" y="412444"/>
                    <a:pt x="25145" y="428005"/>
                  </a:cubicBezTo>
                  <a:cubicBezTo>
                    <a:pt x="21947" y="434587"/>
                    <a:pt x="14013" y="437433"/>
                    <a:pt x="7414" y="434255"/>
                  </a:cubicBezTo>
                  <a:cubicBezTo>
                    <a:pt x="856" y="431077"/>
                    <a:pt x="-1856" y="423127"/>
                    <a:pt x="1342" y="416540"/>
                  </a:cubicBezTo>
                  <a:cubicBezTo>
                    <a:pt x="9802" y="398963"/>
                    <a:pt x="19801" y="382520"/>
                    <a:pt x="32431" y="367570"/>
                  </a:cubicBezTo>
                  <a:cubicBezTo>
                    <a:pt x="86069" y="304011"/>
                    <a:pt x="170068" y="276528"/>
                    <a:pt x="252123" y="278860"/>
                  </a:cubicBezTo>
                  <a:cubicBezTo>
                    <a:pt x="270866" y="279394"/>
                    <a:pt x="289366" y="281989"/>
                    <a:pt x="307502" y="285559"/>
                  </a:cubicBezTo>
                  <a:cubicBezTo>
                    <a:pt x="305032" y="280297"/>
                    <a:pt x="302887" y="274872"/>
                    <a:pt x="300377" y="269634"/>
                  </a:cubicBezTo>
                  <a:cubicBezTo>
                    <a:pt x="273781" y="214458"/>
                    <a:pt x="244310" y="160650"/>
                    <a:pt x="210589" y="109474"/>
                  </a:cubicBezTo>
                  <a:cubicBezTo>
                    <a:pt x="190875" y="79514"/>
                    <a:pt x="169622" y="50732"/>
                    <a:pt x="147034" y="22848"/>
                  </a:cubicBezTo>
                  <a:cubicBezTo>
                    <a:pt x="142176" y="16841"/>
                    <a:pt x="143107" y="8056"/>
                    <a:pt x="149139" y="3199"/>
                  </a:cubicBezTo>
                  <a:cubicBezTo>
                    <a:pt x="152135" y="774"/>
                    <a:pt x="155859" y="-303"/>
                    <a:pt x="159380" y="73"/>
                  </a:cubicBezTo>
                  <a:close/>
                </a:path>
              </a:pathLst>
            </a:custGeom>
            <a:solidFill>
              <a:srgbClr val="23682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531" name="Google Shape;412;p6"/>
          <p:cNvGrpSpPr/>
          <p:nvPr/>
        </p:nvGrpSpPr>
        <p:grpSpPr>
          <a:xfrm>
            <a:off x="1443240" y="-152280"/>
            <a:ext cx="959760" cy="866520"/>
            <a:chOff x="1443240" y="-152280"/>
            <a:chExt cx="959760" cy="866520"/>
          </a:xfrm>
        </p:grpSpPr>
        <p:sp>
          <p:nvSpPr>
            <p:cNvPr id="532" name="Google Shape;413;p6"/>
            <p:cNvSpPr/>
            <p:nvPr/>
          </p:nvSpPr>
          <p:spPr>
            <a:xfrm flipH="1">
              <a:off x="1443240" y="-152280"/>
              <a:ext cx="959760" cy="866520"/>
            </a:xfrm>
            <a:custGeom>
              <a:avLst/>
              <a:gdLst>
                <a:gd name="textAreaLeft" fmla="*/ 360 w 959760"/>
                <a:gd name="textAreaRight" fmla="*/ 960480 w 959760"/>
                <a:gd name="textAreaTop" fmla="*/ 0 h 866520"/>
                <a:gd name="textAreaBottom" fmla="*/ 866880 h 866520"/>
              </a:gdLst>
              <a:ahLst/>
              <a:rect l="textAreaLeft" t="textAreaTop" r="textAreaRight" b="textAreaBottom"/>
              <a:pathLst>
                <a:path w="1166953" h="1053710">
                  <a:moveTo>
                    <a:pt x="739714" y="18782"/>
                  </a:moveTo>
                  <a:cubicBezTo>
                    <a:pt x="563661" y="-49578"/>
                    <a:pt x="438210" y="90657"/>
                    <a:pt x="438169" y="90650"/>
                  </a:cubicBezTo>
                  <a:cubicBezTo>
                    <a:pt x="438169" y="90650"/>
                    <a:pt x="515488" y="122449"/>
                    <a:pt x="583537" y="167102"/>
                  </a:cubicBezTo>
                  <a:cubicBezTo>
                    <a:pt x="647254" y="208877"/>
                    <a:pt x="694334" y="334683"/>
                    <a:pt x="671300" y="353450"/>
                  </a:cubicBezTo>
                  <a:cubicBezTo>
                    <a:pt x="632722" y="384937"/>
                    <a:pt x="555200" y="175785"/>
                    <a:pt x="439990" y="144676"/>
                  </a:cubicBezTo>
                  <a:cubicBezTo>
                    <a:pt x="257461" y="95387"/>
                    <a:pt x="148485" y="312329"/>
                    <a:pt x="148485" y="312329"/>
                  </a:cubicBezTo>
                  <a:cubicBezTo>
                    <a:pt x="148485" y="312329"/>
                    <a:pt x="230581" y="322533"/>
                    <a:pt x="302597" y="357442"/>
                  </a:cubicBezTo>
                  <a:cubicBezTo>
                    <a:pt x="376759" y="393389"/>
                    <a:pt x="440800" y="454438"/>
                    <a:pt x="430194" y="479381"/>
                  </a:cubicBezTo>
                  <a:cubicBezTo>
                    <a:pt x="421045" y="500955"/>
                    <a:pt x="323566" y="457768"/>
                    <a:pt x="230703" y="423205"/>
                  </a:cubicBezTo>
                  <a:cubicBezTo>
                    <a:pt x="155853" y="395355"/>
                    <a:pt x="84039" y="373211"/>
                    <a:pt x="63879" y="394904"/>
                  </a:cubicBezTo>
                  <a:cubicBezTo>
                    <a:pt x="-3482" y="467461"/>
                    <a:pt x="18823" y="685666"/>
                    <a:pt x="18823" y="685674"/>
                  </a:cubicBezTo>
                  <a:cubicBezTo>
                    <a:pt x="18823" y="685674"/>
                    <a:pt x="290655" y="563721"/>
                    <a:pt x="285069" y="635300"/>
                  </a:cubicBezTo>
                  <a:cubicBezTo>
                    <a:pt x="280980" y="687269"/>
                    <a:pt x="124358" y="595130"/>
                    <a:pt x="90678" y="806859"/>
                  </a:cubicBezTo>
                  <a:cubicBezTo>
                    <a:pt x="77683" y="888409"/>
                    <a:pt x="0" y="998202"/>
                    <a:pt x="0" y="998210"/>
                  </a:cubicBezTo>
                  <a:cubicBezTo>
                    <a:pt x="0" y="998210"/>
                    <a:pt x="127313" y="963056"/>
                    <a:pt x="220299" y="961348"/>
                  </a:cubicBezTo>
                  <a:cubicBezTo>
                    <a:pt x="295229" y="959971"/>
                    <a:pt x="380200" y="997113"/>
                    <a:pt x="400400" y="965902"/>
                  </a:cubicBezTo>
                  <a:cubicBezTo>
                    <a:pt x="424567" y="928546"/>
                    <a:pt x="433109" y="798953"/>
                    <a:pt x="469623" y="807778"/>
                  </a:cubicBezTo>
                  <a:cubicBezTo>
                    <a:pt x="487434" y="812093"/>
                    <a:pt x="478691" y="860120"/>
                    <a:pt x="457317" y="909629"/>
                  </a:cubicBezTo>
                  <a:cubicBezTo>
                    <a:pt x="434890" y="961449"/>
                    <a:pt x="399631" y="1015046"/>
                    <a:pt x="419790" y="1030980"/>
                  </a:cubicBezTo>
                  <a:cubicBezTo>
                    <a:pt x="459138" y="1062138"/>
                    <a:pt x="573538" y="1062081"/>
                    <a:pt x="640008" y="1025733"/>
                  </a:cubicBezTo>
                  <a:cubicBezTo>
                    <a:pt x="706438" y="989381"/>
                    <a:pt x="691055" y="952539"/>
                    <a:pt x="685509" y="885648"/>
                  </a:cubicBezTo>
                  <a:cubicBezTo>
                    <a:pt x="678142" y="795812"/>
                    <a:pt x="631912" y="700276"/>
                    <a:pt x="654744" y="693232"/>
                  </a:cubicBezTo>
                  <a:cubicBezTo>
                    <a:pt x="679194" y="685699"/>
                    <a:pt x="732103" y="783178"/>
                    <a:pt x="747284" y="877750"/>
                  </a:cubicBezTo>
                  <a:cubicBezTo>
                    <a:pt x="756837" y="937330"/>
                    <a:pt x="726112" y="1006845"/>
                    <a:pt x="743559" y="1013257"/>
                  </a:cubicBezTo>
                  <a:cubicBezTo>
                    <a:pt x="788656" y="1029830"/>
                    <a:pt x="967056" y="956676"/>
                    <a:pt x="984018" y="831484"/>
                  </a:cubicBezTo>
                  <a:cubicBezTo>
                    <a:pt x="1000292" y="711170"/>
                    <a:pt x="811082" y="524506"/>
                    <a:pt x="830999" y="508733"/>
                  </a:cubicBezTo>
                  <a:cubicBezTo>
                    <a:pt x="871480" y="476600"/>
                    <a:pt x="940177" y="547168"/>
                    <a:pt x="983897" y="632413"/>
                  </a:cubicBezTo>
                  <a:cubicBezTo>
                    <a:pt x="1022839" y="708389"/>
                    <a:pt x="1039275" y="798577"/>
                    <a:pt x="1039316" y="798589"/>
                  </a:cubicBezTo>
                  <a:cubicBezTo>
                    <a:pt x="1039316" y="798589"/>
                    <a:pt x="1188732" y="656819"/>
                    <a:pt x="1164241" y="536756"/>
                  </a:cubicBezTo>
                  <a:cubicBezTo>
                    <a:pt x="1139709" y="416691"/>
                    <a:pt x="868484" y="318867"/>
                    <a:pt x="868484" y="318867"/>
                  </a:cubicBezTo>
                  <a:cubicBezTo>
                    <a:pt x="868484" y="318867"/>
                    <a:pt x="915726" y="87142"/>
                    <a:pt x="739714" y="18782"/>
                  </a:cubicBezTo>
                  <a:close/>
                  <a:moveTo>
                    <a:pt x="783879" y="201704"/>
                  </a:moveTo>
                  <a:cubicBezTo>
                    <a:pt x="813713" y="201149"/>
                    <a:pt x="827842" y="316455"/>
                    <a:pt x="812742" y="317232"/>
                  </a:cubicBezTo>
                  <a:cubicBezTo>
                    <a:pt x="797521" y="318003"/>
                    <a:pt x="744571" y="202448"/>
                    <a:pt x="783879" y="201704"/>
                  </a:cubicBezTo>
                  <a:close/>
                  <a:moveTo>
                    <a:pt x="563337" y="328705"/>
                  </a:moveTo>
                  <a:cubicBezTo>
                    <a:pt x="608311" y="345076"/>
                    <a:pt x="681583" y="413155"/>
                    <a:pt x="649764" y="442552"/>
                  </a:cubicBezTo>
                  <a:cubicBezTo>
                    <a:pt x="636365" y="454960"/>
                    <a:pt x="612967" y="423568"/>
                    <a:pt x="584347" y="396138"/>
                  </a:cubicBezTo>
                  <a:cubicBezTo>
                    <a:pt x="558074" y="370956"/>
                    <a:pt x="525527" y="350756"/>
                    <a:pt x="532693" y="332862"/>
                  </a:cubicBezTo>
                  <a:cubicBezTo>
                    <a:pt x="536457" y="323512"/>
                    <a:pt x="548318" y="323244"/>
                    <a:pt x="563337" y="328705"/>
                  </a:cubicBezTo>
                  <a:close/>
                  <a:moveTo>
                    <a:pt x="628309" y="590831"/>
                  </a:moveTo>
                  <a:cubicBezTo>
                    <a:pt x="658144" y="602655"/>
                    <a:pt x="689233" y="670198"/>
                    <a:pt x="623371" y="684634"/>
                  </a:cubicBezTo>
                  <a:cubicBezTo>
                    <a:pt x="595114" y="690824"/>
                    <a:pt x="613817" y="659256"/>
                    <a:pt x="617299" y="631239"/>
                  </a:cubicBezTo>
                  <a:cubicBezTo>
                    <a:pt x="619849" y="610760"/>
                    <a:pt x="601066" y="593037"/>
                    <a:pt x="615881" y="589621"/>
                  </a:cubicBezTo>
                  <a:cubicBezTo>
                    <a:pt x="619808" y="588718"/>
                    <a:pt x="624018" y="589143"/>
                    <a:pt x="628309" y="590831"/>
                  </a:cubicBezTo>
                  <a:close/>
                  <a:moveTo>
                    <a:pt x="424891" y="670093"/>
                  </a:moveTo>
                  <a:cubicBezTo>
                    <a:pt x="426429" y="671364"/>
                    <a:pt x="426591" y="672862"/>
                    <a:pt x="424932" y="674429"/>
                  </a:cubicBezTo>
                  <a:cubicBezTo>
                    <a:pt x="410601" y="687812"/>
                    <a:pt x="345224" y="724735"/>
                    <a:pt x="338018" y="682634"/>
                  </a:cubicBezTo>
                  <a:cubicBezTo>
                    <a:pt x="334294" y="660783"/>
                    <a:pt x="413961" y="661208"/>
                    <a:pt x="424891" y="670093"/>
                  </a:cubicBezTo>
                  <a:close/>
                  <a:moveTo>
                    <a:pt x="458126" y="728232"/>
                  </a:moveTo>
                  <a:cubicBezTo>
                    <a:pt x="492171" y="750028"/>
                    <a:pt x="390037" y="887012"/>
                    <a:pt x="357287" y="872621"/>
                  </a:cubicBezTo>
                  <a:cubicBezTo>
                    <a:pt x="328829" y="860112"/>
                    <a:pt x="353482" y="821137"/>
                    <a:pt x="381333" y="783554"/>
                  </a:cubicBezTo>
                  <a:cubicBezTo>
                    <a:pt x="407443" y="748323"/>
                    <a:pt x="435173" y="713554"/>
                    <a:pt x="458126" y="728232"/>
                  </a:cubicBezTo>
                  <a:close/>
                  <a:moveTo>
                    <a:pt x="257461" y="707688"/>
                  </a:moveTo>
                  <a:cubicBezTo>
                    <a:pt x="270333" y="712133"/>
                    <a:pt x="278592" y="719270"/>
                    <a:pt x="277134" y="728500"/>
                  </a:cubicBezTo>
                  <a:cubicBezTo>
                    <a:pt x="271386" y="765414"/>
                    <a:pt x="244506" y="739466"/>
                    <a:pt x="217506" y="741300"/>
                  </a:cubicBezTo>
                  <a:cubicBezTo>
                    <a:pt x="190707" y="743121"/>
                    <a:pt x="163746" y="766851"/>
                    <a:pt x="155529" y="746044"/>
                  </a:cubicBezTo>
                  <a:cubicBezTo>
                    <a:pt x="138972" y="704154"/>
                    <a:pt x="218922" y="694350"/>
                    <a:pt x="257461" y="707688"/>
                  </a:cubicBezTo>
                  <a:close/>
                </a:path>
              </a:pathLst>
            </a:custGeom>
            <a:solidFill>
              <a:srgbClr val="3d8138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33" name="Google Shape;414;p6"/>
            <p:cNvSpPr/>
            <p:nvPr/>
          </p:nvSpPr>
          <p:spPr>
            <a:xfrm flipH="1">
              <a:off x="1470240" y="-94320"/>
              <a:ext cx="880920" cy="783000"/>
            </a:xfrm>
            <a:custGeom>
              <a:avLst/>
              <a:gdLst>
                <a:gd name="textAreaLeft" fmla="*/ -360 w 880920"/>
                <a:gd name="textAreaRight" fmla="*/ 880920 w 880920"/>
                <a:gd name="textAreaTop" fmla="*/ 0 h 783000"/>
                <a:gd name="textAreaBottom" fmla="*/ 783360 h 783000"/>
              </a:gdLst>
              <a:ahLst/>
              <a:rect l="textAreaLeft" t="textAreaTop" r="textAreaRight" b="textAreaBottom"/>
              <a:pathLst>
                <a:path w="1071370" h="952366">
                  <a:moveTo>
                    <a:pt x="1060731" y="67944"/>
                  </a:moveTo>
                  <a:cubicBezTo>
                    <a:pt x="1056966" y="66726"/>
                    <a:pt x="1052715" y="67048"/>
                    <a:pt x="1048910" y="68984"/>
                  </a:cubicBezTo>
                  <a:cubicBezTo>
                    <a:pt x="999482" y="94235"/>
                    <a:pt x="951755" y="122445"/>
                    <a:pt x="906052" y="154005"/>
                  </a:cubicBezTo>
                  <a:cubicBezTo>
                    <a:pt x="848609" y="193644"/>
                    <a:pt x="794931" y="238193"/>
                    <a:pt x="742629" y="284344"/>
                  </a:cubicBezTo>
                  <a:cubicBezTo>
                    <a:pt x="739957" y="265492"/>
                    <a:pt x="731254" y="246272"/>
                    <a:pt x="722996" y="229936"/>
                  </a:cubicBezTo>
                  <a:cubicBezTo>
                    <a:pt x="720445" y="224850"/>
                    <a:pt x="717814" y="219833"/>
                    <a:pt x="715183" y="214772"/>
                  </a:cubicBezTo>
                  <a:cubicBezTo>
                    <a:pt x="686036" y="158388"/>
                    <a:pt x="647053" y="106288"/>
                    <a:pt x="599447" y="64148"/>
                  </a:cubicBezTo>
                  <a:cubicBezTo>
                    <a:pt x="576170" y="43537"/>
                    <a:pt x="550829" y="25434"/>
                    <a:pt x="522816" y="12204"/>
                  </a:cubicBezTo>
                  <a:cubicBezTo>
                    <a:pt x="513505" y="7793"/>
                    <a:pt x="503871" y="4026"/>
                    <a:pt x="493953" y="772"/>
                  </a:cubicBezTo>
                  <a:cubicBezTo>
                    <a:pt x="485856" y="-1877"/>
                    <a:pt x="477113" y="2508"/>
                    <a:pt x="474441" y="10608"/>
                  </a:cubicBezTo>
                  <a:cubicBezTo>
                    <a:pt x="471809" y="18707"/>
                    <a:pt x="476181" y="27444"/>
                    <a:pt x="484277" y="30092"/>
                  </a:cubicBezTo>
                  <a:cubicBezTo>
                    <a:pt x="519942" y="41703"/>
                    <a:pt x="551274" y="62610"/>
                    <a:pt x="579328" y="87172"/>
                  </a:cubicBezTo>
                  <a:cubicBezTo>
                    <a:pt x="622683" y="125155"/>
                    <a:pt x="659561" y="172311"/>
                    <a:pt x="686401" y="223332"/>
                  </a:cubicBezTo>
                  <a:cubicBezTo>
                    <a:pt x="689882" y="229980"/>
                    <a:pt x="693363" y="236542"/>
                    <a:pt x="696764" y="243234"/>
                  </a:cubicBezTo>
                  <a:cubicBezTo>
                    <a:pt x="698788" y="247207"/>
                    <a:pt x="700974" y="251553"/>
                    <a:pt x="702917" y="255678"/>
                  </a:cubicBezTo>
                  <a:cubicBezTo>
                    <a:pt x="710325" y="271662"/>
                    <a:pt x="722145" y="297955"/>
                    <a:pt x="707613" y="313325"/>
                  </a:cubicBezTo>
                  <a:cubicBezTo>
                    <a:pt x="706884" y="314102"/>
                    <a:pt x="707046" y="315202"/>
                    <a:pt x="706560" y="316091"/>
                  </a:cubicBezTo>
                  <a:cubicBezTo>
                    <a:pt x="664419" y="354575"/>
                    <a:pt x="623493" y="394331"/>
                    <a:pt x="582323" y="433878"/>
                  </a:cubicBezTo>
                  <a:cubicBezTo>
                    <a:pt x="578558" y="428305"/>
                    <a:pt x="574268" y="422936"/>
                    <a:pt x="570300" y="418093"/>
                  </a:cubicBezTo>
                  <a:cubicBezTo>
                    <a:pt x="550181" y="393436"/>
                    <a:pt x="526985" y="371194"/>
                    <a:pt x="503101" y="350218"/>
                  </a:cubicBezTo>
                  <a:cubicBezTo>
                    <a:pt x="468450" y="319774"/>
                    <a:pt x="431328" y="291968"/>
                    <a:pt x="392102" y="267678"/>
                  </a:cubicBezTo>
                  <a:cubicBezTo>
                    <a:pt x="376435" y="257983"/>
                    <a:pt x="360445" y="248805"/>
                    <a:pt x="343970" y="240488"/>
                  </a:cubicBezTo>
                  <a:cubicBezTo>
                    <a:pt x="327534" y="232177"/>
                    <a:pt x="310734" y="224754"/>
                    <a:pt x="293449" y="218332"/>
                  </a:cubicBezTo>
                  <a:cubicBezTo>
                    <a:pt x="243009" y="199596"/>
                    <a:pt x="188360" y="190114"/>
                    <a:pt x="135491" y="203678"/>
                  </a:cubicBezTo>
                  <a:cubicBezTo>
                    <a:pt x="127233" y="205802"/>
                    <a:pt x="122254" y="214218"/>
                    <a:pt x="124400" y="222476"/>
                  </a:cubicBezTo>
                  <a:cubicBezTo>
                    <a:pt x="126545" y="230728"/>
                    <a:pt x="134965" y="235673"/>
                    <a:pt x="143223" y="233549"/>
                  </a:cubicBezTo>
                  <a:cubicBezTo>
                    <a:pt x="189979" y="221454"/>
                    <a:pt x="238273" y="230690"/>
                    <a:pt x="282803" y="247034"/>
                  </a:cubicBezTo>
                  <a:cubicBezTo>
                    <a:pt x="319722" y="260568"/>
                    <a:pt x="354576" y="279161"/>
                    <a:pt x="387689" y="300222"/>
                  </a:cubicBezTo>
                  <a:cubicBezTo>
                    <a:pt x="421451" y="321712"/>
                    <a:pt x="453593" y="345982"/>
                    <a:pt x="483711" y="372326"/>
                  </a:cubicBezTo>
                  <a:cubicBezTo>
                    <a:pt x="505571" y="391407"/>
                    <a:pt x="526702" y="411510"/>
                    <a:pt x="545364" y="433760"/>
                  </a:cubicBezTo>
                  <a:cubicBezTo>
                    <a:pt x="550424" y="439809"/>
                    <a:pt x="555444" y="446209"/>
                    <a:pt x="559654" y="452900"/>
                  </a:cubicBezTo>
                  <a:cubicBezTo>
                    <a:pt x="559937" y="453378"/>
                    <a:pt x="560180" y="454022"/>
                    <a:pt x="560545" y="454552"/>
                  </a:cubicBezTo>
                  <a:cubicBezTo>
                    <a:pt x="559330" y="455706"/>
                    <a:pt x="558075" y="456803"/>
                    <a:pt x="556861" y="457948"/>
                  </a:cubicBezTo>
                  <a:cubicBezTo>
                    <a:pt x="535729" y="478185"/>
                    <a:pt x="514719" y="498838"/>
                    <a:pt x="493022" y="518500"/>
                  </a:cubicBezTo>
                  <a:cubicBezTo>
                    <a:pt x="485209" y="525584"/>
                    <a:pt x="476991" y="532223"/>
                    <a:pt x="468935" y="539052"/>
                  </a:cubicBezTo>
                  <a:cubicBezTo>
                    <a:pt x="452257" y="524953"/>
                    <a:pt x="434121" y="512327"/>
                    <a:pt x="415500" y="501219"/>
                  </a:cubicBezTo>
                  <a:cubicBezTo>
                    <a:pt x="394976" y="488969"/>
                    <a:pt x="373642" y="478355"/>
                    <a:pt x="351580" y="469145"/>
                  </a:cubicBezTo>
                  <a:cubicBezTo>
                    <a:pt x="285515" y="441523"/>
                    <a:pt x="213741" y="427079"/>
                    <a:pt x="142535" y="423098"/>
                  </a:cubicBezTo>
                  <a:cubicBezTo>
                    <a:pt x="113591" y="421480"/>
                    <a:pt x="84404" y="421477"/>
                    <a:pt x="55541" y="424251"/>
                  </a:cubicBezTo>
                  <a:cubicBezTo>
                    <a:pt x="40198" y="425728"/>
                    <a:pt x="23884" y="427303"/>
                    <a:pt x="9473" y="433213"/>
                  </a:cubicBezTo>
                  <a:cubicBezTo>
                    <a:pt x="1620" y="436463"/>
                    <a:pt x="-2064" y="445549"/>
                    <a:pt x="1174" y="453431"/>
                  </a:cubicBezTo>
                  <a:cubicBezTo>
                    <a:pt x="4454" y="461308"/>
                    <a:pt x="13481" y="465117"/>
                    <a:pt x="21334" y="461871"/>
                  </a:cubicBezTo>
                  <a:cubicBezTo>
                    <a:pt x="29228" y="458580"/>
                    <a:pt x="38053" y="457475"/>
                    <a:pt x="46473" y="456341"/>
                  </a:cubicBezTo>
                  <a:cubicBezTo>
                    <a:pt x="57403" y="454855"/>
                    <a:pt x="68495" y="453997"/>
                    <a:pt x="79546" y="453471"/>
                  </a:cubicBezTo>
                  <a:cubicBezTo>
                    <a:pt x="118934" y="451585"/>
                    <a:pt x="158565" y="453807"/>
                    <a:pt x="197589" y="459316"/>
                  </a:cubicBezTo>
                  <a:cubicBezTo>
                    <a:pt x="276487" y="470441"/>
                    <a:pt x="355021" y="495584"/>
                    <a:pt x="421329" y="540660"/>
                  </a:cubicBezTo>
                  <a:cubicBezTo>
                    <a:pt x="429749" y="546404"/>
                    <a:pt x="437805" y="552419"/>
                    <a:pt x="445618" y="558690"/>
                  </a:cubicBezTo>
                  <a:cubicBezTo>
                    <a:pt x="426754" y="574044"/>
                    <a:pt x="407728" y="589136"/>
                    <a:pt x="388540" y="604090"/>
                  </a:cubicBezTo>
                  <a:cubicBezTo>
                    <a:pt x="336278" y="644895"/>
                    <a:pt x="283167" y="684704"/>
                    <a:pt x="229408" y="723578"/>
                  </a:cubicBezTo>
                  <a:cubicBezTo>
                    <a:pt x="190182" y="751955"/>
                    <a:pt x="150469" y="779908"/>
                    <a:pt x="109988" y="806455"/>
                  </a:cubicBezTo>
                  <a:cubicBezTo>
                    <a:pt x="84364" y="823235"/>
                    <a:pt x="58496" y="840334"/>
                    <a:pt x="30685" y="853284"/>
                  </a:cubicBezTo>
                  <a:cubicBezTo>
                    <a:pt x="23358" y="856689"/>
                    <a:pt x="20079" y="865408"/>
                    <a:pt x="23480" y="872719"/>
                  </a:cubicBezTo>
                  <a:cubicBezTo>
                    <a:pt x="26880" y="880034"/>
                    <a:pt x="35664" y="883192"/>
                    <a:pt x="42951" y="879791"/>
                  </a:cubicBezTo>
                  <a:cubicBezTo>
                    <a:pt x="73919" y="865380"/>
                    <a:pt x="102782" y="846176"/>
                    <a:pt x="131200" y="827417"/>
                  </a:cubicBezTo>
                  <a:cubicBezTo>
                    <a:pt x="170265" y="801642"/>
                    <a:pt x="208560" y="774763"/>
                    <a:pt x="246491" y="747373"/>
                  </a:cubicBezTo>
                  <a:cubicBezTo>
                    <a:pt x="302395" y="707046"/>
                    <a:pt x="357612" y="665690"/>
                    <a:pt x="411978" y="623338"/>
                  </a:cubicBezTo>
                  <a:cubicBezTo>
                    <a:pt x="430721" y="608737"/>
                    <a:pt x="449504" y="594087"/>
                    <a:pt x="468004" y="579084"/>
                  </a:cubicBezTo>
                  <a:cubicBezTo>
                    <a:pt x="479582" y="590978"/>
                    <a:pt x="489864" y="603992"/>
                    <a:pt x="497879" y="619363"/>
                  </a:cubicBezTo>
                  <a:cubicBezTo>
                    <a:pt x="517270" y="656424"/>
                    <a:pt x="523423" y="699083"/>
                    <a:pt x="521237" y="740507"/>
                  </a:cubicBezTo>
                  <a:cubicBezTo>
                    <a:pt x="519537" y="771990"/>
                    <a:pt x="513100" y="803225"/>
                    <a:pt x="502980" y="833064"/>
                  </a:cubicBezTo>
                  <a:cubicBezTo>
                    <a:pt x="491281" y="867542"/>
                    <a:pt x="474522" y="900242"/>
                    <a:pt x="451731" y="928709"/>
                  </a:cubicBezTo>
                  <a:cubicBezTo>
                    <a:pt x="446711" y="935008"/>
                    <a:pt x="447683" y="944079"/>
                    <a:pt x="453998" y="949119"/>
                  </a:cubicBezTo>
                  <a:cubicBezTo>
                    <a:pt x="460272" y="954159"/>
                    <a:pt x="469502" y="953253"/>
                    <a:pt x="474522" y="946954"/>
                  </a:cubicBezTo>
                  <a:cubicBezTo>
                    <a:pt x="523828" y="885337"/>
                    <a:pt x="551193" y="802096"/>
                    <a:pt x="550950" y="723376"/>
                  </a:cubicBezTo>
                  <a:cubicBezTo>
                    <a:pt x="550829" y="679701"/>
                    <a:pt x="541761" y="635503"/>
                    <a:pt x="519699" y="597443"/>
                  </a:cubicBezTo>
                  <a:cubicBezTo>
                    <a:pt x="511683" y="583578"/>
                    <a:pt x="501482" y="571389"/>
                    <a:pt x="490593" y="559848"/>
                  </a:cubicBezTo>
                  <a:cubicBezTo>
                    <a:pt x="498972" y="552739"/>
                    <a:pt x="507514" y="545845"/>
                    <a:pt x="515610" y="538445"/>
                  </a:cubicBezTo>
                  <a:cubicBezTo>
                    <a:pt x="543866" y="512537"/>
                    <a:pt x="571353" y="485803"/>
                    <a:pt x="599042" y="459304"/>
                  </a:cubicBezTo>
                  <a:cubicBezTo>
                    <a:pt x="607098" y="451609"/>
                    <a:pt x="615235" y="444006"/>
                    <a:pt x="623331" y="436317"/>
                  </a:cubicBezTo>
                  <a:cubicBezTo>
                    <a:pt x="640778" y="463891"/>
                    <a:pt x="657821" y="491827"/>
                    <a:pt x="673608" y="520382"/>
                  </a:cubicBezTo>
                  <a:cubicBezTo>
                    <a:pt x="688060" y="546606"/>
                    <a:pt x="702796" y="573275"/>
                    <a:pt x="712511" y="601721"/>
                  </a:cubicBezTo>
                  <a:cubicBezTo>
                    <a:pt x="723036" y="632629"/>
                    <a:pt x="728096" y="665342"/>
                    <a:pt x="730444" y="697816"/>
                  </a:cubicBezTo>
                  <a:cubicBezTo>
                    <a:pt x="734249" y="750761"/>
                    <a:pt x="730485" y="803852"/>
                    <a:pt x="722429" y="856227"/>
                  </a:cubicBezTo>
                  <a:cubicBezTo>
                    <a:pt x="721214" y="864202"/>
                    <a:pt x="726598" y="871731"/>
                    <a:pt x="734573" y="872962"/>
                  </a:cubicBezTo>
                  <a:cubicBezTo>
                    <a:pt x="742548" y="874189"/>
                    <a:pt x="750159" y="868651"/>
                    <a:pt x="751373" y="860672"/>
                  </a:cubicBezTo>
                  <a:cubicBezTo>
                    <a:pt x="759145" y="810313"/>
                    <a:pt x="762748" y="759485"/>
                    <a:pt x="760562" y="708531"/>
                  </a:cubicBezTo>
                  <a:cubicBezTo>
                    <a:pt x="758862" y="669232"/>
                    <a:pt x="753761" y="629500"/>
                    <a:pt x="741253" y="592063"/>
                  </a:cubicBezTo>
                  <a:cubicBezTo>
                    <a:pt x="731173" y="561839"/>
                    <a:pt x="715749" y="533430"/>
                    <a:pt x="700488" y="505587"/>
                  </a:cubicBezTo>
                  <a:cubicBezTo>
                    <a:pt x="683527" y="474618"/>
                    <a:pt x="665188" y="444279"/>
                    <a:pt x="646162" y="414496"/>
                  </a:cubicBezTo>
                  <a:cubicBezTo>
                    <a:pt x="681745" y="380584"/>
                    <a:pt x="717936" y="347362"/>
                    <a:pt x="754652" y="314685"/>
                  </a:cubicBezTo>
                  <a:cubicBezTo>
                    <a:pt x="858041" y="330857"/>
                    <a:pt x="964992" y="398857"/>
                    <a:pt x="995556" y="503477"/>
                  </a:cubicBezTo>
                  <a:cubicBezTo>
                    <a:pt x="1000940" y="521815"/>
                    <a:pt x="1003288" y="540441"/>
                    <a:pt x="1003855" y="559491"/>
                  </a:cubicBezTo>
                  <a:cubicBezTo>
                    <a:pt x="1004097" y="567555"/>
                    <a:pt x="1010817" y="573984"/>
                    <a:pt x="1018914" y="573745"/>
                  </a:cubicBezTo>
                  <a:cubicBezTo>
                    <a:pt x="1026969" y="573498"/>
                    <a:pt x="1033284" y="566705"/>
                    <a:pt x="1033001" y="558633"/>
                  </a:cubicBezTo>
                  <a:cubicBezTo>
                    <a:pt x="1032353" y="537113"/>
                    <a:pt x="1029682" y="516047"/>
                    <a:pt x="1023650" y="495316"/>
                  </a:cubicBezTo>
                  <a:cubicBezTo>
                    <a:pt x="998147" y="407181"/>
                    <a:pt x="925807" y="341755"/>
                    <a:pt x="842091" y="307264"/>
                  </a:cubicBezTo>
                  <a:cubicBezTo>
                    <a:pt x="822944" y="299389"/>
                    <a:pt x="803148" y="293702"/>
                    <a:pt x="783272" y="289151"/>
                  </a:cubicBezTo>
                  <a:cubicBezTo>
                    <a:pt x="788130" y="284960"/>
                    <a:pt x="792704" y="280456"/>
                    <a:pt x="797602" y="276308"/>
                  </a:cubicBezTo>
                  <a:cubicBezTo>
                    <a:pt x="849176" y="232643"/>
                    <a:pt x="903056" y="191652"/>
                    <a:pt x="959973" y="155206"/>
                  </a:cubicBezTo>
                  <a:cubicBezTo>
                    <a:pt x="993329" y="133872"/>
                    <a:pt x="1027698" y="114417"/>
                    <a:pt x="1062957" y="96442"/>
                  </a:cubicBezTo>
                  <a:cubicBezTo>
                    <a:pt x="1070527" y="92570"/>
                    <a:pt x="1073563" y="83309"/>
                    <a:pt x="1069677" y="75706"/>
                  </a:cubicBezTo>
                  <a:cubicBezTo>
                    <a:pt x="1067734" y="71911"/>
                    <a:pt x="1064455" y="69156"/>
                    <a:pt x="1060731" y="67944"/>
                  </a:cubicBezTo>
                  <a:close/>
                </a:path>
              </a:pathLst>
            </a:custGeom>
            <a:solidFill>
              <a:srgbClr val="23682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534" name="Google Shape;415;p6"/>
          <p:cNvSpPr/>
          <p:nvPr/>
        </p:nvSpPr>
        <p:spPr>
          <a:xfrm flipH="1">
            <a:off x="1284840" y="179280"/>
            <a:ext cx="1202400" cy="292320"/>
          </a:xfrm>
          <a:custGeom>
            <a:avLst/>
            <a:gdLst>
              <a:gd name="textAreaLeft" fmla="*/ 360 w 1202400"/>
              <a:gd name="textAreaRight" fmla="*/ 1203120 w 1202400"/>
              <a:gd name="textAreaTop" fmla="*/ 0 h 292320"/>
              <a:gd name="textAreaBottom" fmla="*/ 292680 h 292320"/>
            </a:gdLst>
            <a:ahLst/>
            <a:rect l="textAreaLeft" t="textAreaTop" r="textAreaRight" b="textAreaBottom"/>
            <a:pathLst>
              <a:path w="1484973" h="361492">
                <a:moveTo>
                  <a:pt x="1484974" y="132122"/>
                </a:moveTo>
                <a:cubicBezTo>
                  <a:pt x="1484974" y="132122"/>
                  <a:pt x="1295522" y="136348"/>
                  <a:pt x="1157197" y="101049"/>
                </a:cubicBezTo>
                <a:cubicBezTo>
                  <a:pt x="1018872" y="65748"/>
                  <a:pt x="1040935" y="16005"/>
                  <a:pt x="917953" y="2071"/>
                </a:cubicBezTo>
                <a:cubicBezTo>
                  <a:pt x="794971" y="-11863"/>
                  <a:pt x="790437" y="48529"/>
                  <a:pt x="641992" y="63151"/>
                </a:cubicBezTo>
                <a:cubicBezTo>
                  <a:pt x="493548" y="77773"/>
                  <a:pt x="449342" y="50771"/>
                  <a:pt x="288834" y="99652"/>
                </a:cubicBezTo>
                <a:cubicBezTo>
                  <a:pt x="128366" y="148533"/>
                  <a:pt x="0" y="258674"/>
                  <a:pt x="0" y="258674"/>
                </a:cubicBezTo>
                <a:lnTo>
                  <a:pt x="156379" y="361493"/>
                </a:lnTo>
                <a:cubicBezTo>
                  <a:pt x="156379" y="361493"/>
                  <a:pt x="231391" y="223622"/>
                  <a:pt x="372994" y="180849"/>
                </a:cubicBezTo>
                <a:cubicBezTo>
                  <a:pt x="514557" y="138081"/>
                  <a:pt x="698504" y="168154"/>
                  <a:pt x="698504" y="168154"/>
                </a:cubicBezTo>
                <a:lnTo>
                  <a:pt x="891883" y="138518"/>
                </a:lnTo>
                <a:cubicBezTo>
                  <a:pt x="891883" y="138518"/>
                  <a:pt x="955155" y="184865"/>
                  <a:pt x="1027333" y="217728"/>
                </a:cubicBezTo>
                <a:cubicBezTo>
                  <a:pt x="1099511" y="250586"/>
                  <a:pt x="1180595" y="269965"/>
                  <a:pt x="1180595" y="269965"/>
                </a:cubicBezTo>
                <a:lnTo>
                  <a:pt x="1484974" y="132122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35" name="Google Shape;416;p6"/>
          <p:cNvSpPr/>
          <p:nvPr/>
        </p:nvSpPr>
        <p:spPr>
          <a:xfrm flipH="1">
            <a:off x="7920" y="-63360"/>
            <a:ext cx="2594520" cy="658440"/>
          </a:xfrm>
          <a:custGeom>
            <a:avLst/>
            <a:gdLst>
              <a:gd name="textAreaLeft" fmla="*/ -360 w 2594520"/>
              <a:gd name="textAreaRight" fmla="*/ 2594520 w 2594520"/>
              <a:gd name="textAreaTop" fmla="*/ 0 h 658440"/>
              <a:gd name="textAreaBottom" fmla="*/ 658800 h 658440"/>
            </a:gdLst>
            <a:ahLst/>
            <a:rect l="textAreaLeft" t="textAreaTop" r="textAreaRight" b="textAreaBottom"/>
            <a:pathLst>
              <a:path w="3203531" h="813336">
                <a:moveTo>
                  <a:pt x="3203532" y="17226"/>
                </a:moveTo>
                <a:cubicBezTo>
                  <a:pt x="3203532" y="17226"/>
                  <a:pt x="2860170" y="271276"/>
                  <a:pt x="2598621" y="388694"/>
                </a:cubicBezTo>
                <a:cubicBezTo>
                  <a:pt x="2337031" y="506113"/>
                  <a:pt x="1905905" y="428705"/>
                  <a:pt x="1905905" y="428705"/>
                </a:cubicBezTo>
                <a:cubicBezTo>
                  <a:pt x="1905905" y="428705"/>
                  <a:pt x="1656501" y="527645"/>
                  <a:pt x="1507651" y="522148"/>
                </a:cubicBezTo>
                <a:cubicBezTo>
                  <a:pt x="1358801" y="516650"/>
                  <a:pt x="1267273" y="645275"/>
                  <a:pt x="1202948" y="656473"/>
                </a:cubicBezTo>
                <a:cubicBezTo>
                  <a:pt x="1138664" y="667674"/>
                  <a:pt x="957470" y="621173"/>
                  <a:pt x="860841" y="674624"/>
                </a:cubicBezTo>
                <a:cubicBezTo>
                  <a:pt x="764172" y="728076"/>
                  <a:pt x="474853" y="842294"/>
                  <a:pt x="397209" y="806528"/>
                </a:cubicBezTo>
                <a:cubicBezTo>
                  <a:pt x="319526" y="770759"/>
                  <a:pt x="250708" y="636119"/>
                  <a:pt x="68421" y="682174"/>
                </a:cubicBezTo>
                <a:cubicBezTo>
                  <a:pt x="10654" y="696772"/>
                  <a:pt x="5553" y="642567"/>
                  <a:pt x="332" y="619011"/>
                </a:cubicBezTo>
                <a:cubicBezTo>
                  <a:pt x="-3514" y="601620"/>
                  <a:pt x="26806" y="574328"/>
                  <a:pt x="54577" y="550258"/>
                </a:cubicBezTo>
                <a:cubicBezTo>
                  <a:pt x="119953" y="493592"/>
                  <a:pt x="275483" y="594763"/>
                  <a:pt x="335476" y="609988"/>
                </a:cubicBezTo>
                <a:cubicBezTo>
                  <a:pt x="395469" y="625213"/>
                  <a:pt x="320983" y="657379"/>
                  <a:pt x="552253" y="653837"/>
                </a:cubicBezTo>
                <a:cubicBezTo>
                  <a:pt x="599697" y="653108"/>
                  <a:pt x="628924" y="655238"/>
                  <a:pt x="661309" y="646583"/>
                </a:cubicBezTo>
                <a:cubicBezTo>
                  <a:pt x="786720" y="613060"/>
                  <a:pt x="831736" y="521180"/>
                  <a:pt x="1024790" y="529179"/>
                </a:cubicBezTo>
                <a:cubicBezTo>
                  <a:pt x="1267718" y="539243"/>
                  <a:pt x="1431384" y="434036"/>
                  <a:pt x="1431384" y="434036"/>
                </a:cubicBezTo>
                <a:lnTo>
                  <a:pt x="1566227" y="343546"/>
                </a:lnTo>
                <a:cubicBezTo>
                  <a:pt x="1566227" y="343546"/>
                  <a:pt x="1509108" y="288825"/>
                  <a:pt x="1490770" y="235139"/>
                </a:cubicBezTo>
                <a:cubicBezTo>
                  <a:pt x="1472432" y="181454"/>
                  <a:pt x="1381592" y="136382"/>
                  <a:pt x="1381592" y="136382"/>
                </a:cubicBezTo>
                <a:lnTo>
                  <a:pt x="1299780" y="6038"/>
                </a:lnTo>
                <a:lnTo>
                  <a:pt x="1545663" y="4043"/>
                </a:lnTo>
                <a:lnTo>
                  <a:pt x="1680020" y="178359"/>
                </a:lnTo>
                <a:cubicBezTo>
                  <a:pt x="1680020" y="178359"/>
                  <a:pt x="1934606" y="280428"/>
                  <a:pt x="2066454" y="300614"/>
                </a:cubicBezTo>
                <a:cubicBezTo>
                  <a:pt x="2198301" y="320799"/>
                  <a:pt x="2265703" y="295570"/>
                  <a:pt x="2427506" y="259911"/>
                </a:cubicBezTo>
                <a:cubicBezTo>
                  <a:pt x="2589310" y="224252"/>
                  <a:pt x="2850373" y="0"/>
                  <a:pt x="2850373" y="0"/>
                </a:cubicBezTo>
                <a:lnTo>
                  <a:pt x="3203532" y="17226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536" name="Google Shape;417;p6"/>
          <p:cNvGrpSpPr/>
          <p:nvPr/>
        </p:nvGrpSpPr>
        <p:grpSpPr>
          <a:xfrm>
            <a:off x="41040" y="-104760"/>
            <a:ext cx="603720" cy="1767600"/>
            <a:chOff x="41040" y="-104760"/>
            <a:chExt cx="603720" cy="1767600"/>
          </a:xfrm>
        </p:grpSpPr>
        <p:sp>
          <p:nvSpPr>
            <p:cNvPr id="537" name="Google Shape;418;p6"/>
            <p:cNvSpPr/>
            <p:nvPr/>
          </p:nvSpPr>
          <p:spPr>
            <a:xfrm flipH="1">
              <a:off x="118080" y="844200"/>
              <a:ext cx="455760" cy="322200"/>
            </a:xfrm>
            <a:custGeom>
              <a:avLst/>
              <a:gdLst>
                <a:gd name="textAreaLeft" fmla="*/ 360 w 455760"/>
                <a:gd name="textAreaRight" fmla="*/ 456480 w 455760"/>
                <a:gd name="textAreaTop" fmla="*/ 0 h 322200"/>
                <a:gd name="textAreaBottom" fmla="*/ 322560 h 322200"/>
              </a:gdLst>
              <a:ahLst/>
              <a:rect l="textAreaLeft" t="textAreaTop" r="textAreaRight" b="textAreaBottom"/>
              <a:pathLst>
                <a:path w="634259" h="448285">
                  <a:moveTo>
                    <a:pt x="351268" y="269174"/>
                  </a:moveTo>
                  <a:cubicBezTo>
                    <a:pt x="351268" y="269174"/>
                    <a:pt x="403611" y="150418"/>
                    <a:pt x="478218" y="75427"/>
                  </a:cubicBezTo>
                  <a:cubicBezTo>
                    <a:pt x="538130" y="15162"/>
                    <a:pt x="615692" y="-18101"/>
                    <a:pt x="631075" y="10256"/>
                  </a:cubicBezTo>
                  <a:cubicBezTo>
                    <a:pt x="652975" y="50725"/>
                    <a:pt x="556994" y="71820"/>
                    <a:pt x="494289" y="130319"/>
                  </a:cubicBezTo>
                  <a:cubicBezTo>
                    <a:pt x="432352" y="188127"/>
                    <a:pt x="391749" y="262750"/>
                    <a:pt x="391749" y="262750"/>
                  </a:cubicBezTo>
                  <a:cubicBezTo>
                    <a:pt x="391749" y="262750"/>
                    <a:pt x="464292" y="290775"/>
                    <a:pt x="509186" y="337668"/>
                  </a:cubicBezTo>
                  <a:cubicBezTo>
                    <a:pt x="551367" y="381728"/>
                    <a:pt x="566588" y="444717"/>
                    <a:pt x="552258" y="448166"/>
                  </a:cubicBezTo>
                  <a:cubicBezTo>
                    <a:pt x="538615" y="451465"/>
                    <a:pt x="497446" y="385655"/>
                    <a:pt x="444011" y="338219"/>
                  </a:cubicBezTo>
                  <a:cubicBezTo>
                    <a:pt x="381953" y="283100"/>
                    <a:pt x="307589" y="244885"/>
                    <a:pt x="307589" y="244885"/>
                  </a:cubicBezTo>
                  <a:cubicBezTo>
                    <a:pt x="307589" y="244885"/>
                    <a:pt x="11671" y="333390"/>
                    <a:pt x="134" y="294868"/>
                  </a:cubicBezTo>
                  <a:cubicBezTo>
                    <a:pt x="-5533" y="275987"/>
                    <a:pt x="170317" y="239222"/>
                    <a:pt x="241605" y="239133"/>
                  </a:cubicBezTo>
                  <a:cubicBezTo>
                    <a:pt x="386609" y="238951"/>
                    <a:pt x="171006" y="166441"/>
                    <a:pt x="154691" y="159219"/>
                  </a:cubicBezTo>
                  <a:cubicBezTo>
                    <a:pt x="76765" y="124733"/>
                    <a:pt x="-2335" y="118794"/>
                    <a:pt x="741" y="82353"/>
                  </a:cubicBezTo>
                  <a:cubicBezTo>
                    <a:pt x="3899" y="44580"/>
                    <a:pt x="89800" y="59145"/>
                    <a:pt x="167322" y="103148"/>
                  </a:cubicBezTo>
                  <a:cubicBezTo>
                    <a:pt x="262615" y="157227"/>
                    <a:pt x="351268" y="269174"/>
                    <a:pt x="351268" y="269174"/>
                  </a:cubicBezTo>
                  <a:close/>
                </a:path>
              </a:pathLst>
            </a:custGeom>
            <a:solidFill>
              <a:srgbClr val="356a16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38" name="Google Shape;419;p6"/>
            <p:cNvSpPr/>
            <p:nvPr/>
          </p:nvSpPr>
          <p:spPr>
            <a:xfrm flipH="1">
              <a:off x="216360" y="-104760"/>
              <a:ext cx="316440" cy="1767600"/>
            </a:xfrm>
            <a:custGeom>
              <a:avLst/>
              <a:gdLst>
                <a:gd name="textAreaLeft" fmla="*/ -360 w 316440"/>
                <a:gd name="textAreaRight" fmla="*/ 316440 w 316440"/>
                <a:gd name="textAreaTop" fmla="*/ 0 h 1767600"/>
                <a:gd name="textAreaBottom" fmla="*/ 1767960 h 1767600"/>
              </a:gdLst>
              <a:ahLst/>
              <a:rect l="textAreaLeft" t="textAreaTop" r="textAreaRight" b="textAreaBottom"/>
              <a:pathLst>
                <a:path w="440293" h="2458054">
                  <a:moveTo>
                    <a:pt x="269738" y="151"/>
                  </a:moveTo>
                  <a:cubicBezTo>
                    <a:pt x="238365" y="-2888"/>
                    <a:pt x="220594" y="39718"/>
                    <a:pt x="204442" y="158312"/>
                  </a:cubicBezTo>
                  <a:cubicBezTo>
                    <a:pt x="191933" y="249939"/>
                    <a:pt x="181894" y="382960"/>
                    <a:pt x="175174" y="564341"/>
                  </a:cubicBezTo>
                  <a:cubicBezTo>
                    <a:pt x="173636" y="605385"/>
                    <a:pt x="178939" y="653963"/>
                    <a:pt x="190678" y="716753"/>
                  </a:cubicBezTo>
                  <a:cubicBezTo>
                    <a:pt x="195415" y="742111"/>
                    <a:pt x="201122" y="769375"/>
                    <a:pt x="208773" y="804023"/>
                  </a:cubicBezTo>
                  <a:cubicBezTo>
                    <a:pt x="212862" y="822523"/>
                    <a:pt x="227638" y="887953"/>
                    <a:pt x="229702" y="897215"/>
                  </a:cubicBezTo>
                  <a:cubicBezTo>
                    <a:pt x="257958" y="1023876"/>
                    <a:pt x="272734" y="1107025"/>
                    <a:pt x="279656" y="1192809"/>
                  </a:cubicBezTo>
                  <a:cubicBezTo>
                    <a:pt x="282490" y="1227849"/>
                    <a:pt x="283785" y="1261250"/>
                    <a:pt x="283178" y="1293490"/>
                  </a:cubicBezTo>
                  <a:cubicBezTo>
                    <a:pt x="282976" y="1301946"/>
                    <a:pt x="282206" y="1341189"/>
                    <a:pt x="282125" y="1346265"/>
                  </a:cubicBezTo>
                  <a:cubicBezTo>
                    <a:pt x="280668" y="1427179"/>
                    <a:pt x="279009" y="1460770"/>
                    <a:pt x="273746" y="1499203"/>
                  </a:cubicBezTo>
                  <a:cubicBezTo>
                    <a:pt x="263868" y="1571746"/>
                    <a:pt x="241766" y="1642705"/>
                    <a:pt x="171854" y="1829810"/>
                  </a:cubicBezTo>
                  <a:cubicBezTo>
                    <a:pt x="129147" y="1944052"/>
                    <a:pt x="127123" y="2064180"/>
                    <a:pt x="148861" y="2175394"/>
                  </a:cubicBezTo>
                  <a:cubicBezTo>
                    <a:pt x="149873" y="2180637"/>
                    <a:pt x="150926" y="2184640"/>
                    <a:pt x="151978" y="2189506"/>
                  </a:cubicBezTo>
                  <a:cubicBezTo>
                    <a:pt x="144611" y="2207488"/>
                    <a:pt x="130483" y="2229550"/>
                    <a:pt x="103239" y="2245767"/>
                  </a:cubicBezTo>
                  <a:cubicBezTo>
                    <a:pt x="48468" y="2278318"/>
                    <a:pt x="-6465" y="2302416"/>
                    <a:pt x="619" y="2333036"/>
                  </a:cubicBezTo>
                  <a:cubicBezTo>
                    <a:pt x="4788" y="2350913"/>
                    <a:pt x="24624" y="2348982"/>
                    <a:pt x="48346" y="2335821"/>
                  </a:cubicBezTo>
                  <a:cubicBezTo>
                    <a:pt x="89839" y="2312799"/>
                    <a:pt x="139632" y="2257786"/>
                    <a:pt x="139632" y="2257786"/>
                  </a:cubicBezTo>
                  <a:cubicBezTo>
                    <a:pt x="139632" y="2257786"/>
                    <a:pt x="27863" y="2418779"/>
                    <a:pt x="52556" y="2433539"/>
                  </a:cubicBezTo>
                  <a:cubicBezTo>
                    <a:pt x="64336" y="2440607"/>
                    <a:pt x="105385" y="2417326"/>
                    <a:pt x="138053" y="2373793"/>
                  </a:cubicBezTo>
                  <a:cubicBezTo>
                    <a:pt x="170721" y="2330263"/>
                    <a:pt x="183189" y="2259352"/>
                    <a:pt x="183189" y="2259352"/>
                  </a:cubicBezTo>
                  <a:cubicBezTo>
                    <a:pt x="183189" y="2259352"/>
                    <a:pt x="189221" y="2287001"/>
                    <a:pt x="188573" y="2322932"/>
                  </a:cubicBezTo>
                  <a:cubicBezTo>
                    <a:pt x="187440" y="2385026"/>
                    <a:pt x="184809" y="2468980"/>
                    <a:pt x="230391" y="2456881"/>
                  </a:cubicBezTo>
                  <a:cubicBezTo>
                    <a:pt x="302325" y="2437781"/>
                    <a:pt x="210352" y="2240715"/>
                    <a:pt x="210352" y="2240715"/>
                  </a:cubicBezTo>
                  <a:cubicBezTo>
                    <a:pt x="210352" y="2240715"/>
                    <a:pt x="308277" y="2316524"/>
                    <a:pt x="371468" y="2329725"/>
                  </a:cubicBezTo>
                  <a:cubicBezTo>
                    <a:pt x="420207" y="2339902"/>
                    <a:pt x="449839" y="2303384"/>
                    <a:pt x="437492" y="2277119"/>
                  </a:cubicBezTo>
                  <a:cubicBezTo>
                    <a:pt x="427939" y="2256794"/>
                    <a:pt x="357866" y="2250608"/>
                    <a:pt x="300585" y="2238104"/>
                  </a:cubicBezTo>
                  <a:cubicBezTo>
                    <a:pt x="256541" y="2228489"/>
                    <a:pt x="228447" y="2207795"/>
                    <a:pt x="228447" y="2207795"/>
                  </a:cubicBezTo>
                  <a:cubicBezTo>
                    <a:pt x="228447" y="2207795"/>
                    <a:pt x="388105" y="2204868"/>
                    <a:pt x="356854" y="2161983"/>
                  </a:cubicBezTo>
                  <a:cubicBezTo>
                    <a:pt x="353049" y="2156793"/>
                    <a:pt x="347219" y="2154987"/>
                    <a:pt x="339771" y="2155190"/>
                  </a:cubicBezTo>
                  <a:cubicBezTo>
                    <a:pt x="317385" y="2155797"/>
                    <a:pt x="280304" y="2174621"/>
                    <a:pt x="240146" y="2174350"/>
                  </a:cubicBezTo>
                  <a:cubicBezTo>
                    <a:pt x="224521" y="2174244"/>
                    <a:pt x="210757" y="2171998"/>
                    <a:pt x="198491" y="2169298"/>
                  </a:cubicBezTo>
                  <a:cubicBezTo>
                    <a:pt x="198248" y="2168014"/>
                    <a:pt x="197884" y="2167132"/>
                    <a:pt x="197641" y="2165816"/>
                  </a:cubicBezTo>
                  <a:cubicBezTo>
                    <a:pt x="177481" y="2062852"/>
                    <a:pt x="179505" y="1951630"/>
                    <a:pt x="218529" y="1847229"/>
                  </a:cubicBezTo>
                  <a:cubicBezTo>
                    <a:pt x="289736" y="1656692"/>
                    <a:pt x="312486" y="1583404"/>
                    <a:pt x="323052" y="1505996"/>
                  </a:cubicBezTo>
                  <a:cubicBezTo>
                    <a:pt x="328638" y="1465009"/>
                    <a:pt x="330420" y="1429972"/>
                    <a:pt x="331917" y="1347135"/>
                  </a:cubicBezTo>
                  <a:cubicBezTo>
                    <a:pt x="332039" y="1342047"/>
                    <a:pt x="332646" y="1302958"/>
                    <a:pt x="332808" y="1294534"/>
                  </a:cubicBezTo>
                  <a:cubicBezTo>
                    <a:pt x="333456" y="1260566"/>
                    <a:pt x="332282" y="1225441"/>
                    <a:pt x="329327" y="1188801"/>
                  </a:cubicBezTo>
                  <a:cubicBezTo>
                    <a:pt x="322161" y="1100147"/>
                    <a:pt x="307021" y="1015165"/>
                    <a:pt x="278280" y="886414"/>
                  </a:cubicBezTo>
                  <a:cubicBezTo>
                    <a:pt x="276175" y="877051"/>
                    <a:pt x="261439" y="811771"/>
                    <a:pt x="257391" y="793397"/>
                  </a:cubicBezTo>
                  <a:cubicBezTo>
                    <a:pt x="249821" y="759234"/>
                    <a:pt x="244235" y="732262"/>
                    <a:pt x="239620" y="707524"/>
                  </a:cubicBezTo>
                  <a:cubicBezTo>
                    <a:pt x="228488" y="648040"/>
                    <a:pt x="223630" y="602904"/>
                    <a:pt x="224966" y="566256"/>
                  </a:cubicBezTo>
                  <a:cubicBezTo>
                    <a:pt x="231645" y="386376"/>
                    <a:pt x="241482" y="254726"/>
                    <a:pt x="253708" y="164932"/>
                  </a:cubicBezTo>
                  <a:cubicBezTo>
                    <a:pt x="261642" y="106777"/>
                    <a:pt x="300423" y="10632"/>
                    <a:pt x="301273" y="9208"/>
                  </a:cubicBezTo>
                  <a:cubicBezTo>
                    <a:pt x="301597" y="8665"/>
                    <a:pt x="270952" y="285"/>
                    <a:pt x="269738" y="151"/>
                  </a:cubicBezTo>
                  <a:close/>
                </a:path>
              </a:pathLst>
            </a:custGeom>
            <a:solidFill>
              <a:srgbClr val="356a16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39" name="Google Shape;420;p6"/>
            <p:cNvSpPr/>
            <p:nvPr/>
          </p:nvSpPr>
          <p:spPr>
            <a:xfrm flipH="1">
              <a:off x="94320" y="370800"/>
              <a:ext cx="449280" cy="324720"/>
            </a:xfrm>
            <a:custGeom>
              <a:avLst/>
              <a:gdLst>
                <a:gd name="textAreaLeft" fmla="*/ 360 w 449280"/>
                <a:gd name="textAreaRight" fmla="*/ 450000 w 449280"/>
                <a:gd name="textAreaTop" fmla="*/ 0 h 324720"/>
                <a:gd name="textAreaBottom" fmla="*/ 325080 h 324720"/>
              </a:gdLst>
              <a:ahLst/>
              <a:rect l="textAreaLeft" t="textAreaTop" r="textAreaRight" b="textAreaBottom"/>
              <a:pathLst>
                <a:path w="625304" h="451960">
                  <a:moveTo>
                    <a:pt x="258989" y="159907"/>
                  </a:moveTo>
                  <a:cubicBezTo>
                    <a:pt x="258989" y="159907"/>
                    <a:pt x="217860" y="282986"/>
                    <a:pt x="150499" y="364548"/>
                  </a:cubicBezTo>
                  <a:cubicBezTo>
                    <a:pt x="96376" y="430087"/>
                    <a:pt x="22214" y="470370"/>
                    <a:pt x="4322" y="443551"/>
                  </a:cubicBezTo>
                  <a:cubicBezTo>
                    <a:pt x="-21222" y="405276"/>
                    <a:pt x="72411" y="375413"/>
                    <a:pt x="129408" y="311372"/>
                  </a:cubicBezTo>
                  <a:cubicBezTo>
                    <a:pt x="185799" y="248092"/>
                    <a:pt x="219317" y="170044"/>
                    <a:pt x="219317" y="170044"/>
                  </a:cubicBezTo>
                  <a:cubicBezTo>
                    <a:pt x="219317" y="170044"/>
                    <a:pt x="144508" y="148836"/>
                    <a:pt x="95445" y="106286"/>
                  </a:cubicBezTo>
                  <a:cubicBezTo>
                    <a:pt x="49377" y="66311"/>
                    <a:pt x="28408" y="4994"/>
                    <a:pt x="42334" y="237"/>
                  </a:cubicBezTo>
                  <a:cubicBezTo>
                    <a:pt x="55651" y="-4305"/>
                    <a:pt x="102691" y="57421"/>
                    <a:pt x="160295" y="99720"/>
                  </a:cubicBezTo>
                  <a:cubicBezTo>
                    <a:pt x="227171" y="148876"/>
                    <a:pt x="304733" y="180059"/>
                    <a:pt x="304733" y="180059"/>
                  </a:cubicBezTo>
                  <a:cubicBezTo>
                    <a:pt x="304733" y="180059"/>
                    <a:pt x="591259" y="64614"/>
                    <a:pt x="606278" y="101906"/>
                  </a:cubicBezTo>
                  <a:cubicBezTo>
                    <a:pt x="613645" y="120187"/>
                    <a:pt x="441964" y="173023"/>
                    <a:pt x="371001" y="179695"/>
                  </a:cubicBezTo>
                  <a:cubicBezTo>
                    <a:pt x="226604" y="193268"/>
                    <a:pt x="447996" y="245562"/>
                    <a:pt x="464917" y="251245"/>
                  </a:cubicBezTo>
                  <a:cubicBezTo>
                    <a:pt x="545677" y="278392"/>
                    <a:pt x="624980" y="276999"/>
                    <a:pt x="625304" y="313570"/>
                  </a:cubicBezTo>
                  <a:cubicBezTo>
                    <a:pt x="625628" y="351473"/>
                    <a:pt x="538795" y="344899"/>
                    <a:pt x="457509" y="308243"/>
                  </a:cubicBezTo>
                  <a:cubicBezTo>
                    <a:pt x="357642" y="263191"/>
                    <a:pt x="258989" y="159907"/>
                    <a:pt x="258989" y="159907"/>
                  </a:cubicBezTo>
                  <a:close/>
                </a:path>
              </a:pathLst>
            </a:custGeom>
            <a:solidFill>
              <a:srgbClr val="356a16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40" name="Google Shape;421;p6"/>
            <p:cNvSpPr/>
            <p:nvPr/>
          </p:nvSpPr>
          <p:spPr>
            <a:xfrm flipH="1">
              <a:off x="41040" y="776160"/>
              <a:ext cx="568800" cy="451440"/>
            </a:xfrm>
            <a:custGeom>
              <a:avLst/>
              <a:gdLst>
                <a:gd name="textAreaLeft" fmla="*/ 360 w 568800"/>
                <a:gd name="textAreaRight" fmla="*/ 569520 w 568800"/>
                <a:gd name="textAreaTop" fmla="*/ 0 h 451440"/>
                <a:gd name="textAreaBottom" fmla="*/ 451800 h 451440"/>
              </a:gdLst>
              <a:ahLst/>
              <a:rect l="textAreaLeft" t="textAreaTop" r="textAreaRight" b="textAreaBottom"/>
              <a:pathLst>
                <a:path w="791142" h="628090">
                  <a:moveTo>
                    <a:pt x="398954" y="337713"/>
                  </a:moveTo>
                  <a:cubicBezTo>
                    <a:pt x="398954" y="337713"/>
                    <a:pt x="423081" y="-13782"/>
                    <a:pt x="518252" y="419"/>
                  </a:cubicBezTo>
                  <a:cubicBezTo>
                    <a:pt x="613383" y="14620"/>
                    <a:pt x="526591" y="110374"/>
                    <a:pt x="495947" y="177261"/>
                  </a:cubicBezTo>
                  <a:cubicBezTo>
                    <a:pt x="462307" y="250779"/>
                    <a:pt x="435144" y="321379"/>
                    <a:pt x="435144" y="321379"/>
                  </a:cubicBezTo>
                  <a:cubicBezTo>
                    <a:pt x="435144" y="321379"/>
                    <a:pt x="491332" y="252621"/>
                    <a:pt x="567558" y="219358"/>
                  </a:cubicBezTo>
                  <a:cubicBezTo>
                    <a:pt x="657993" y="179893"/>
                    <a:pt x="762678" y="179071"/>
                    <a:pt x="774579" y="210606"/>
                  </a:cubicBezTo>
                  <a:cubicBezTo>
                    <a:pt x="790934" y="253921"/>
                    <a:pt x="750371" y="264584"/>
                    <a:pt x="698110" y="284557"/>
                  </a:cubicBezTo>
                  <a:cubicBezTo>
                    <a:pt x="604234" y="320415"/>
                    <a:pt x="457166" y="338421"/>
                    <a:pt x="457166" y="338421"/>
                  </a:cubicBezTo>
                  <a:cubicBezTo>
                    <a:pt x="457166" y="338421"/>
                    <a:pt x="565979" y="334734"/>
                    <a:pt x="655038" y="369636"/>
                  </a:cubicBezTo>
                  <a:cubicBezTo>
                    <a:pt x="746607" y="405503"/>
                    <a:pt x="815222" y="475463"/>
                    <a:pt x="783121" y="497484"/>
                  </a:cubicBezTo>
                  <a:cubicBezTo>
                    <a:pt x="719889" y="540799"/>
                    <a:pt x="647589" y="445923"/>
                    <a:pt x="562781" y="406118"/>
                  </a:cubicBezTo>
                  <a:cubicBezTo>
                    <a:pt x="495299" y="374466"/>
                    <a:pt x="413162" y="390970"/>
                    <a:pt x="413162" y="390970"/>
                  </a:cubicBezTo>
                  <a:cubicBezTo>
                    <a:pt x="413162" y="390970"/>
                    <a:pt x="425064" y="432143"/>
                    <a:pt x="450243" y="469937"/>
                  </a:cubicBezTo>
                  <a:cubicBezTo>
                    <a:pt x="460364" y="485150"/>
                    <a:pt x="472468" y="500350"/>
                    <a:pt x="484531" y="514988"/>
                  </a:cubicBezTo>
                  <a:cubicBezTo>
                    <a:pt x="526186" y="565550"/>
                    <a:pt x="567396" y="609383"/>
                    <a:pt x="526065" y="623879"/>
                  </a:cubicBezTo>
                  <a:cubicBezTo>
                    <a:pt x="483155" y="638906"/>
                    <a:pt x="416725" y="613645"/>
                    <a:pt x="391303" y="549256"/>
                  </a:cubicBezTo>
                  <a:cubicBezTo>
                    <a:pt x="367459" y="488878"/>
                    <a:pt x="383328" y="389549"/>
                    <a:pt x="383328" y="389549"/>
                  </a:cubicBezTo>
                  <a:cubicBezTo>
                    <a:pt x="383328" y="389549"/>
                    <a:pt x="299815" y="421108"/>
                    <a:pt x="257755" y="482656"/>
                  </a:cubicBezTo>
                  <a:cubicBezTo>
                    <a:pt x="215695" y="544204"/>
                    <a:pt x="176671" y="662223"/>
                    <a:pt x="131939" y="599027"/>
                  </a:cubicBezTo>
                  <a:cubicBezTo>
                    <a:pt x="111172" y="569703"/>
                    <a:pt x="104574" y="499274"/>
                    <a:pt x="160721" y="435176"/>
                  </a:cubicBezTo>
                  <a:cubicBezTo>
                    <a:pt x="211849" y="376777"/>
                    <a:pt x="360699" y="353857"/>
                    <a:pt x="360699" y="353857"/>
                  </a:cubicBezTo>
                  <a:cubicBezTo>
                    <a:pt x="360699" y="353857"/>
                    <a:pt x="305037" y="271664"/>
                    <a:pt x="181286" y="318322"/>
                  </a:cubicBezTo>
                  <a:cubicBezTo>
                    <a:pt x="80974" y="356128"/>
                    <a:pt x="375" y="314493"/>
                    <a:pt x="11" y="305583"/>
                  </a:cubicBezTo>
                  <a:cubicBezTo>
                    <a:pt x="-1204" y="273943"/>
                    <a:pt x="98381" y="242323"/>
                    <a:pt x="192621" y="244189"/>
                  </a:cubicBezTo>
                  <a:cubicBezTo>
                    <a:pt x="265973" y="245638"/>
                    <a:pt x="347259" y="293673"/>
                    <a:pt x="347259" y="293673"/>
                  </a:cubicBezTo>
                  <a:cubicBezTo>
                    <a:pt x="347259" y="293673"/>
                    <a:pt x="318356" y="242392"/>
                    <a:pt x="279817" y="214731"/>
                  </a:cubicBezTo>
                  <a:cubicBezTo>
                    <a:pt x="215088" y="168250"/>
                    <a:pt x="120726" y="115961"/>
                    <a:pt x="139752" y="87049"/>
                  </a:cubicBezTo>
                  <a:cubicBezTo>
                    <a:pt x="166713" y="46098"/>
                    <a:pt x="249254" y="85122"/>
                    <a:pt x="306575" y="156830"/>
                  </a:cubicBezTo>
                  <a:cubicBezTo>
                    <a:pt x="365516" y="230595"/>
                    <a:pt x="398954" y="337713"/>
                    <a:pt x="398954" y="337713"/>
                  </a:cubicBezTo>
                  <a:close/>
                </a:path>
              </a:pathLst>
            </a:custGeom>
            <a:solidFill>
              <a:srgbClr val="387e12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41" name="Google Shape;422;p6"/>
            <p:cNvSpPr/>
            <p:nvPr/>
          </p:nvSpPr>
          <p:spPr>
            <a:xfrm flipH="1">
              <a:off x="66600" y="287640"/>
              <a:ext cx="578160" cy="465480"/>
            </a:xfrm>
            <a:custGeom>
              <a:avLst/>
              <a:gdLst>
                <a:gd name="textAreaLeft" fmla="*/ 360 w 578160"/>
                <a:gd name="textAreaRight" fmla="*/ 578880 w 578160"/>
                <a:gd name="textAreaTop" fmla="*/ 0 h 465480"/>
                <a:gd name="textAreaBottom" fmla="*/ 465840 h 465480"/>
              </a:gdLst>
              <a:ahLst/>
              <a:rect l="textAreaLeft" t="textAreaTop" r="textAreaRight" b="textAreaBottom"/>
              <a:pathLst>
                <a:path w="804306" h="647428">
                  <a:moveTo>
                    <a:pt x="403980" y="300501"/>
                  </a:moveTo>
                  <a:cubicBezTo>
                    <a:pt x="403980" y="300501"/>
                    <a:pt x="412400" y="652724"/>
                    <a:pt x="316338" y="647368"/>
                  </a:cubicBezTo>
                  <a:cubicBezTo>
                    <a:pt x="220277" y="642013"/>
                    <a:pt x="297879" y="538652"/>
                    <a:pt x="322208" y="469222"/>
                  </a:cubicBezTo>
                  <a:cubicBezTo>
                    <a:pt x="348926" y="392911"/>
                    <a:pt x="369450" y="320106"/>
                    <a:pt x="369450" y="320106"/>
                  </a:cubicBezTo>
                  <a:cubicBezTo>
                    <a:pt x="369450" y="320106"/>
                    <a:pt x="319860" y="393757"/>
                    <a:pt x="247035" y="433915"/>
                  </a:cubicBezTo>
                  <a:cubicBezTo>
                    <a:pt x="160607" y="481557"/>
                    <a:pt x="56449" y="492046"/>
                    <a:pt x="41673" y="461745"/>
                  </a:cubicBezTo>
                  <a:cubicBezTo>
                    <a:pt x="21433" y="420123"/>
                    <a:pt x="60780" y="405764"/>
                    <a:pt x="111017" y="381046"/>
                  </a:cubicBezTo>
                  <a:cubicBezTo>
                    <a:pt x="201169" y="336679"/>
                    <a:pt x="345930" y="305168"/>
                    <a:pt x="345930" y="305168"/>
                  </a:cubicBezTo>
                  <a:cubicBezTo>
                    <a:pt x="345930" y="305168"/>
                    <a:pt x="237926" y="318887"/>
                    <a:pt x="146034" y="292360"/>
                  </a:cubicBezTo>
                  <a:cubicBezTo>
                    <a:pt x="51550" y="265096"/>
                    <a:pt x="-23259" y="201771"/>
                    <a:pt x="6697" y="176879"/>
                  </a:cubicBezTo>
                  <a:cubicBezTo>
                    <a:pt x="65638" y="127913"/>
                    <a:pt x="146398" y="215709"/>
                    <a:pt x="234566" y="247511"/>
                  </a:cubicBezTo>
                  <a:cubicBezTo>
                    <a:pt x="304639" y="272803"/>
                    <a:pt x="384913" y="248782"/>
                    <a:pt x="384913" y="248782"/>
                  </a:cubicBezTo>
                  <a:cubicBezTo>
                    <a:pt x="384913" y="248782"/>
                    <a:pt x="369247" y="208883"/>
                    <a:pt x="340708" y="173576"/>
                  </a:cubicBezTo>
                  <a:cubicBezTo>
                    <a:pt x="329211" y="159363"/>
                    <a:pt x="315772" y="145344"/>
                    <a:pt x="302413" y="131884"/>
                  </a:cubicBezTo>
                  <a:cubicBezTo>
                    <a:pt x="256264" y="85383"/>
                    <a:pt x="211168" y="45542"/>
                    <a:pt x="251002" y="27289"/>
                  </a:cubicBezTo>
                  <a:cubicBezTo>
                    <a:pt x="292292" y="8372"/>
                    <a:pt x="360827" y="27386"/>
                    <a:pt x="392079" y="89156"/>
                  </a:cubicBezTo>
                  <a:cubicBezTo>
                    <a:pt x="421387" y="147077"/>
                    <a:pt x="414748" y="247442"/>
                    <a:pt x="414748" y="247442"/>
                  </a:cubicBezTo>
                  <a:cubicBezTo>
                    <a:pt x="414748" y="247442"/>
                    <a:pt x="494982" y="208309"/>
                    <a:pt x="531172" y="143142"/>
                  </a:cubicBezTo>
                  <a:cubicBezTo>
                    <a:pt x="567403" y="77975"/>
                    <a:pt x="595335" y="-43145"/>
                    <a:pt x="645694" y="15654"/>
                  </a:cubicBezTo>
                  <a:cubicBezTo>
                    <a:pt x="669092" y="42935"/>
                    <a:pt x="682168" y="112457"/>
                    <a:pt x="632173" y="181461"/>
                  </a:cubicBezTo>
                  <a:cubicBezTo>
                    <a:pt x="586672" y="244329"/>
                    <a:pt x="440575" y="280895"/>
                    <a:pt x="440575" y="280895"/>
                  </a:cubicBezTo>
                  <a:cubicBezTo>
                    <a:pt x="440575" y="280895"/>
                    <a:pt x="503564" y="357595"/>
                    <a:pt x="622498" y="299711"/>
                  </a:cubicBezTo>
                  <a:cubicBezTo>
                    <a:pt x="718884" y="252810"/>
                    <a:pt x="803004" y="286826"/>
                    <a:pt x="804178" y="295663"/>
                  </a:cubicBezTo>
                  <a:cubicBezTo>
                    <a:pt x="808307" y="327056"/>
                    <a:pt x="712083" y="367732"/>
                    <a:pt x="618085" y="374577"/>
                  </a:cubicBezTo>
                  <a:cubicBezTo>
                    <a:pt x="544895" y="379905"/>
                    <a:pt x="459521" y="339577"/>
                    <a:pt x="459521" y="339577"/>
                  </a:cubicBezTo>
                  <a:cubicBezTo>
                    <a:pt x="459521" y="339577"/>
                    <a:pt x="493039" y="387976"/>
                    <a:pt x="533925" y="411958"/>
                  </a:cubicBezTo>
                  <a:cubicBezTo>
                    <a:pt x="602703" y="452265"/>
                    <a:pt x="701477" y="495620"/>
                    <a:pt x="685204" y="526163"/>
                  </a:cubicBezTo>
                  <a:cubicBezTo>
                    <a:pt x="662129" y="569430"/>
                    <a:pt x="576349" y="538194"/>
                    <a:pt x="512673" y="472080"/>
                  </a:cubicBezTo>
                  <a:cubicBezTo>
                    <a:pt x="447133" y="404076"/>
                    <a:pt x="403980" y="300501"/>
                    <a:pt x="403980" y="300501"/>
                  </a:cubicBezTo>
                  <a:close/>
                </a:path>
              </a:pathLst>
            </a:custGeom>
            <a:solidFill>
              <a:srgbClr val="387e12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542" name="Google Shape;423;p6"/>
          <p:cNvSpPr/>
          <p:nvPr/>
        </p:nvSpPr>
        <p:spPr>
          <a:xfrm flipH="1">
            <a:off x="2573280" y="-105480"/>
            <a:ext cx="420120" cy="1526760"/>
          </a:xfrm>
          <a:custGeom>
            <a:avLst/>
            <a:gdLst>
              <a:gd name="textAreaLeft" fmla="*/ -360 w 420120"/>
              <a:gd name="textAreaRight" fmla="*/ 420120 w 420120"/>
              <a:gd name="textAreaTop" fmla="*/ 0 h 1526760"/>
              <a:gd name="textAreaBottom" fmla="*/ 1527120 h 1526760"/>
            </a:gdLst>
            <a:ahLst/>
            <a:rect l="textAreaLeft" t="textAreaTop" r="textAreaRight" b="textAreaBottom"/>
            <a:pathLst>
              <a:path w="585989" h="2128220">
                <a:moveTo>
                  <a:pt x="223748" y="0"/>
                </a:moveTo>
                <a:cubicBezTo>
                  <a:pt x="235730" y="6750"/>
                  <a:pt x="247915" y="12516"/>
                  <a:pt x="260667" y="16446"/>
                </a:cubicBezTo>
                <a:cubicBezTo>
                  <a:pt x="269370" y="19127"/>
                  <a:pt x="278074" y="20640"/>
                  <a:pt x="286736" y="21632"/>
                </a:cubicBezTo>
                <a:cubicBezTo>
                  <a:pt x="284672" y="30921"/>
                  <a:pt x="280948" y="47722"/>
                  <a:pt x="280300" y="50602"/>
                </a:cubicBezTo>
                <a:cubicBezTo>
                  <a:pt x="242653" y="219198"/>
                  <a:pt x="222979" y="329847"/>
                  <a:pt x="213749" y="444027"/>
                </a:cubicBezTo>
                <a:cubicBezTo>
                  <a:pt x="209984" y="490670"/>
                  <a:pt x="208365" y="535215"/>
                  <a:pt x="209175" y="578121"/>
                </a:cubicBezTo>
                <a:cubicBezTo>
                  <a:pt x="209417" y="589379"/>
                  <a:pt x="210470" y="641572"/>
                  <a:pt x="210591" y="648332"/>
                </a:cubicBezTo>
                <a:cubicBezTo>
                  <a:pt x="212535" y="756032"/>
                  <a:pt x="214721" y="800720"/>
                  <a:pt x="221724" y="851876"/>
                </a:cubicBezTo>
                <a:cubicBezTo>
                  <a:pt x="234880" y="948436"/>
                  <a:pt x="264270" y="1042935"/>
                  <a:pt x="357336" y="1291984"/>
                </a:cubicBezTo>
                <a:cubicBezTo>
                  <a:pt x="414172" y="1444048"/>
                  <a:pt x="416884" y="1603916"/>
                  <a:pt x="387940" y="1751952"/>
                </a:cubicBezTo>
                <a:cubicBezTo>
                  <a:pt x="386563" y="1758927"/>
                  <a:pt x="385187" y="1764198"/>
                  <a:pt x="383770" y="1770675"/>
                </a:cubicBezTo>
                <a:cubicBezTo>
                  <a:pt x="393567" y="1794611"/>
                  <a:pt x="412350" y="1823981"/>
                  <a:pt x="448661" y="1845565"/>
                </a:cubicBezTo>
                <a:cubicBezTo>
                  <a:pt x="521528" y="1888892"/>
                  <a:pt x="594597" y="1921067"/>
                  <a:pt x="585165" y="1961823"/>
                </a:cubicBezTo>
                <a:cubicBezTo>
                  <a:pt x="579659" y="1985622"/>
                  <a:pt x="553225" y="1983011"/>
                  <a:pt x="521649" y="1965491"/>
                </a:cubicBezTo>
                <a:cubicBezTo>
                  <a:pt x="466433" y="1934847"/>
                  <a:pt x="400206" y="1861632"/>
                  <a:pt x="400206" y="1861632"/>
                </a:cubicBezTo>
                <a:cubicBezTo>
                  <a:pt x="400206" y="1861632"/>
                  <a:pt x="548934" y="2075887"/>
                  <a:pt x="516103" y="2095537"/>
                </a:cubicBezTo>
                <a:cubicBezTo>
                  <a:pt x="500356" y="2104941"/>
                  <a:pt x="445706" y="2074033"/>
                  <a:pt x="402230" y="2016092"/>
                </a:cubicBezTo>
                <a:cubicBezTo>
                  <a:pt x="358753" y="1958152"/>
                  <a:pt x="342277" y="1863656"/>
                  <a:pt x="342277" y="1863656"/>
                </a:cubicBezTo>
                <a:cubicBezTo>
                  <a:pt x="342277" y="1863656"/>
                  <a:pt x="334181" y="1900462"/>
                  <a:pt x="335071" y="1948286"/>
                </a:cubicBezTo>
                <a:cubicBezTo>
                  <a:pt x="336569" y="2030941"/>
                  <a:pt x="340050" y="2142762"/>
                  <a:pt x="279410" y="2126659"/>
                </a:cubicBezTo>
                <a:cubicBezTo>
                  <a:pt x="183671" y="2101237"/>
                  <a:pt x="306087" y="1838861"/>
                  <a:pt x="306087" y="1838861"/>
                </a:cubicBezTo>
                <a:cubicBezTo>
                  <a:pt x="306087" y="1838861"/>
                  <a:pt x="175656" y="1939826"/>
                  <a:pt x="91536" y="1957395"/>
                </a:cubicBezTo>
                <a:cubicBezTo>
                  <a:pt x="26685" y="1970940"/>
                  <a:pt x="-12703" y="1922269"/>
                  <a:pt x="3732" y="1887313"/>
                </a:cubicBezTo>
                <a:cubicBezTo>
                  <a:pt x="16484" y="1860256"/>
                  <a:pt x="109631" y="1852091"/>
                  <a:pt x="185898" y="1835445"/>
                </a:cubicBezTo>
                <a:cubicBezTo>
                  <a:pt x="244555" y="1822649"/>
                  <a:pt x="281919" y="1795089"/>
                  <a:pt x="281919" y="1795089"/>
                </a:cubicBezTo>
                <a:cubicBezTo>
                  <a:pt x="281919" y="1795089"/>
                  <a:pt x="69393" y="1791199"/>
                  <a:pt x="111008" y="1734116"/>
                </a:cubicBezTo>
                <a:cubicBezTo>
                  <a:pt x="116068" y="1727206"/>
                  <a:pt x="123880" y="1724737"/>
                  <a:pt x="133799" y="1725008"/>
                </a:cubicBezTo>
                <a:cubicBezTo>
                  <a:pt x="163593" y="1725814"/>
                  <a:pt x="212939" y="1750924"/>
                  <a:pt x="266375" y="1750560"/>
                </a:cubicBezTo>
                <a:cubicBezTo>
                  <a:pt x="287142" y="1750422"/>
                  <a:pt x="305439" y="1747447"/>
                  <a:pt x="321793" y="1743856"/>
                </a:cubicBezTo>
                <a:cubicBezTo>
                  <a:pt x="322118" y="1742144"/>
                  <a:pt x="322563" y="1740925"/>
                  <a:pt x="322927" y="1739176"/>
                </a:cubicBezTo>
                <a:cubicBezTo>
                  <a:pt x="349726" y="1602127"/>
                  <a:pt x="347135" y="1454099"/>
                  <a:pt x="295197" y="1315135"/>
                </a:cubicBezTo>
                <a:cubicBezTo>
                  <a:pt x="200431" y="1061516"/>
                  <a:pt x="170110" y="964017"/>
                  <a:pt x="156063" y="860984"/>
                </a:cubicBezTo>
                <a:cubicBezTo>
                  <a:pt x="148614" y="806428"/>
                  <a:pt x="146145" y="759732"/>
                  <a:pt x="144162" y="649470"/>
                </a:cubicBezTo>
                <a:cubicBezTo>
                  <a:pt x="144040" y="642697"/>
                  <a:pt x="143271" y="590727"/>
                  <a:pt x="143028" y="579514"/>
                </a:cubicBezTo>
                <a:cubicBezTo>
                  <a:pt x="142138" y="534305"/>
                  <a:pt x="143757" y="487484"/>
                  <a:pt x="147724" y="438716"/>
                </a:cubicBezTo>
                <a:cubicBezTo>
                  <a:pt x="157237" y="320714"/>
                  <a:pt x="177397" y="207558"/>
                  <a:pt x="215652" y="36180"/>
                </a:cubicBezTo>
                <a:cubicBezTo>
                  <a:pt x="216461" y="32537"/>
                  <a:pt x="220833" y="12947"/>
                  <a:pt x="223748" y="0"/>
                </a:cubicBezTo>
                <a:close/>
              </a:path>
            </a:pathLst>
          </a:custGeom>
          <a:solidFill>
            <a:srgbClr val="356a16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543" name="Google Shape;424;p6"/>
          <p:cNvGrpSpPr/>
          <p:nvPr/>
        </p:nvGrpSpPr>
        <p:grpSpPr>
          <a:xfrm>
            <a:off x="2476080" y="91800"/>
            <a:ext cx="757080" cy="600840"/>
            <a:chOff x="2476080" y="91800"/>
            <a:chExt cx="757080" cy="600840"/>
          </a:xfrm>
        </p:grpSpPr>
        <p:sp>
          <p:nvSpPr>
            <p:cNvPr id="544" name="Google Shape;425;p6"/>
            <p:cNvSpPr/>
            <p:nvPr/>
          </p:nvSpPr>
          <p:spPr>
            <a:xfrm flipH="1">
              <a:off x="2579040" y="181800"/>
              <a:ext cx="606960" cy="428760"/>
            </a:xfrm>
            <a:custGeom>
              <a:avLst/>
              <a:gdLst>
                <a:gd name="textAreaLeft" fmla="*/ 360 w 606960"/>
                <a:gd name="textAreaRight" fmla="*/ 607680 w 606960"/>
                <a:gd name="textAreaTop" fmla="*/ 0 h 428760"/>
                <a:gd name="textAreaBottom" fmla="*/ 429120 h 428760"/>
              </a:gdLst>
              <a:ahLst/>
              <a:rect l="textAreaLeft" t="textAreaTop" r="textAreaRight" b="textAreaBottom"/>
              <a:pathLst>
                <a:path w="844235" h="596695">
                  <a:moveTo>
                    <a:pt x="467611" y="358289"/>
                  </a:moveTo>
                  <a:cubicBezTo>
                    <a:pt x="467611" y="358289"/>
                    <a:pt x="537238" y="200218"/>
                    <a:pt x="636539" y="100395"/>
                  </a:cubicBezTo>
                  <a:cubicBezTo>
                    <a:pt x="716327" y="20186"/>
                    <a:pt x="819554" y="-24092"/>
                    <a:pt x="839997" y="13649"/>
                  </a:cubicBezTo>
                  <a:cubicBezTo>
                    <a:pt x="869144" y="67520"/>
                    <a:pt x="741385" y="95598"/>
                    <a:pt x="657953" y="173464"/>
                  </a:cubicBezTo>
                  <a:cubicBezTo>
                    <a:pt x="575453" y="250406"/>
                    <a:pt x="521450" y="349735"/>
                    <a:pt x="521450" y="349735"/>
                  </a:cubicBezTo>
                  <a:cubicBezTo>
                    <a:pt x="521450" y="349735"/>
                    <a:pt x="617998" y="387039"/>
                    <a:pt x="677748" y="449457"/>
                  </a:cubicBezTo>
                  <a:cubicBezTo>
                    <a:pt x="733936" y="508102"/>
                    <a:pt x="754177" y="591947"/>
                    <a:pt x="735110" y="596537"/>
                  </a:cubicBezTo>
                  <a:cubicBezTo>
                    <a:pt x="716934" y="600925"/>
                    <a:pt x="662123" y="513328"/>
                    <a:pt x="591038" y="450190"/>
                  </a:cubicBezTo>
                  <a:cubicBezTo>
                    <a:pt x="508415" y="376821"/>
                    <a:pt x="409439" y="325961"/>
                    <a:pt x="409439" y="325961"/>
                  </a:cubicBezTo>
                  <a:cubicBezTo>
                    <a:pt x="409439" y="325961"/>
                    <a:pt x="15528" y="443761"/>
                    <a:pt x="177" y="392488"/>
                  </a:cubicBezTo>
                  <a:cubicBezTo>
                    <a:pt x="-7348" y="367353"/>
                    <a:pt x="226666" y="318423"/>
                    <a:pt x="321594" y="318302"/>
                  </a:cubicBezTo>
                  <a:cubicBezTo>
                    <a:pt x="514609" y="318059"/>
                    <a:pt x="227638" y="221543"/>
                    <a:pt x="205899" y="211929"/>
                  </a:cubicBezTo>
                  <a:cubicBezTo>
                    <a:pt x="102206" y="166027"/>
                    <a:pt x="-3102" y="158125"/>
                    <a:pt x="975" y="109617"/>
                  </a:cubicBezTo>
                  <a:cubicBezTo>
                    <a:pt x="5201" y="59339"/>
                    <a:pt x="119512" y="78725"/>
                    <a:pt x="222699" y="137298"/>
                  </a:cubicBezTo>
                  <a:cubicBezTo>
                    <a:pt x="349567" y="209282"/>
                    <a:pt x="467611" y="358289"/>
                    <a:pt x="467611" y="358289"/>
                  </a:cubicBezTo>
                  <a:close/>
                </a:path>
              </a:pathLst>
            </a:custGeom>
            <a:solidFill>
              <a:srgbClr val="356a16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45" name="Google Shape;426;p6"/>
            <p:cNvSpPr/>
            <p:nvPr/>
          </p:nvSpPr>
          <p:spPr>
            <a:xfrm flipH="1">
              <a:off x="2475720" y="91800"/>
              <a:ext cx="757080" cy="600840"/>
            </a:xfrm>
            <a:custGeom>
              <a:avLst/>
              <a:gdLst>
                <a:gd name="textAreaLeft" fmla="*/ -360 w 757080"/>
                <a:gd name="textAreaRight" fmla="*/ 757080 w 757080"/>
                <a:gd name="textAreaTop" fmla="*/ 0 h 600840"/>
                <a:gd name="textAreaBottom" fmla="*/ 601200 h 600840"/>
              </a:gdLst>
              <a:ahLst/>
              <a:rect l="textAreaLeft" t="textAreaTop" r="textAreaRight" b="textAreaBottom"/>
              <a:pathLst>
                <a:path w="1053029" h="836026">
                  <a:moveTo>
                    <a:pt x="530987" y="449517"/>
                  </a:moveTo>
                  <a:cubicBezTo>
                    <a:pt x="530987" y="449517"/>
                    <a:pt x="563130" y="-18346"/>
                    <a:pt x="689796" y="558"/>
                  </a:cubicBezTo>
                  <a:cubicBezTo>
                    <a:pt x="816461" y="19461"/>
                    <a:pt x="700887" y="146916"/>
                    <a:pt x="660123" y="235946"/>
                  </a:cubicBezTo>
                  <a:cubicBezTo>
                    <a:pt x="615310" y="333801"/>
                    <a:pt x="579201" y="427779"/>
                    <a:pt x="579201" y="427779"/>
                  </a:cubicBezTo>
                  <a:cubicBezTo>
                    <a:pt x="579201" y="427779"/>
                    <a:pt x="653969" y="336255"/>
                    <a:pt x="755416" y="291980"/>
                  </a:cubicBezTo>
                  <a:cubicBezTo>
                    <a:pt x="875807" y="239452"/>
                    <a:pt x="1015183" y="238355"/>
                    <a:pt x="1031012" y="280330"/>
                  </a:cubicBezTo>
                  <a:cubicBezTo>
                    <a:pt x="1052750" y="337987"/>
                    <a:pt x="998789" y="352180"/>
                    <a:pt x="929201" y="378764"/>
                  </a:cubicBezTo>
                  <a:cubicBezTo>
                    <a:pt x="804236" y="426491"/>
                    <a:pt x="608509" y="450460"/>
                    <a:pt x="608509" y="450460"/>
                  </a:cubicBezTo>
                  <a:cubicBezTo>
                    <a:pt x="608509" y="450460"/>
                    <a:pt x="753351" y="445554"/>
                    <a:pt x="871921" y="492006"/>
                  </a:cubicBezTo>
                  <a:cubicBezTo>
                    <a:pt x="993729" y="539750"/>
                    <a:pt x="1085095" y="632873"/>
                    <a:pt x="1042347" y="662181"/>
                  </a:cubicBezTo>
                  <a:cubicBezTo>
                    <a:pt x="958227" y="719839"/>
                    <a:pt x="861962" y="593549"/>
                    <a:pt x="749060" y="540568"/>
                  </a:cubicBezTo>
                  <a:cubicBezTo>
                    <a:pt x="659273" y="498439"/>
                    <a:pt x="549892" y="520404"/>
                    <a:pt x="549892" y="520404"/>
                  </a:cubicBezTo>
                  <a:cubicBezTo>
                    <a:pt x="549892" y="520404"/>
                    <a:pt x="565761" y="575211"/>
                    <a:pt x="599279" y="625513"/>
                  </a:cubicBezTo>
                  <a:cubicBezTo>
                    <a:pt x="612760" y="645766"/>
                    <a:pt x="628831" y="665999"/>
                    <a:pt x="644902" y="685482"/>
                  </a:cubicBezTo>
                  <a:cubicBezTo>
                    <a:pt x="700361" y="752782"/>
                    <a:pt x="755253" y="811128"/>
                    <a:pt x="700199" y="830421"/>
                  </a:cubicBezTo>
                  <a:cubicBezTo>
                    <a:pt x="643121" y="850423"/>
                    <a:pt x="554669" y="816800"/>
                    <a:pt x="520826" y="731093"/>
                  </a:cubicBezTo>
                  <a:cubicBezTo>
                    <a:pt x="489089" y="650725"/>
                    <a:pt x="510220" y="518513"/>
                    <a:pt x="510220" y="518513"/>
                  </a:cubicBezTo>
                  <a:cubicBezTo>
                    <a:pt x="510220" y="518513"/>
                    <a:pt x="399059" y="560521"/>
                    <a:pt x="343073" y="642443"/>
                  </a:cubicBezTo>
                  <a:cubicBezTo>
                    <a:pt x="287088" y="724369"/>
                    <a:pt x="235163" y="881464"/>
                    <a:pt x="175615" y="797340"/>
                  </a:cubicBezTo>
                  <a:cubicBezTo>
                    <a:pt x="147986" y="758308"/>
                    <a:pt x="139202" y="664562"/>
                    <a:pt x="213914" y="579247"/>
                  </a:cubicBezTo>
                  <a:cubicBezTo>
                    <a:pt x="281987" y="501515"/>
                    <a:pt x="480103" y="471005"/>
                    <a:pt x="480103" y="471005"/>
                  </a:cubicBezTo>
                  <a:cubicBezTo>
                    <a:pt x="480103" y="471005"/>
                    <a:pt x="406022" y="361604"/>
                    <a:pt x="241279" y="423706"/>
                  </a:cubicBezTo>
                  <a:cubicBezTo>
                    <a:pt x="107792" y="474029"/>
                    <a:pt x="477" y="418610"/>
                    <a:pt x="15" y="406753"/>
                  </a:cubicBezTo>
                  <a:cubicBezTo>
                    <a:pt x="-1620" y="364636"/>
                    <a:pt x="130911" y="322552"/>
                    <a:pt x="256359" y="325029"/>
                  </a:cubicBezTo>
                  <a:cubicBezTo>
                    <a:pt x="354003" y="326960"/>
                    <a:pt x="462210" y="390900"/>
                    <a:pt x="462210" y="390900"/>
                  </a:cubicBezTo>
                  <a:cubicBezTo>
                    <a:pt x="462210" y="390900"/>
                    <a:pt x="423752" y="322637"/>
                    <a:pt x="372463" y="285823"/>
                  </a:cubicBezTo>
                  <a:cubicBezTo>
                    <a:pt x="286278" y="223952"/>
                    <a:pt x="160685" y="154352"/>
                    <a:pt x="186010" y="115869"/>
                  </a:cubicBezTo>
                  <a:cubicBezTo>
                    <a:pt x="221889" y="61359"/>
                    <a:pt x="331739" y="113301"/>
                    <a:pt x="408046" y="208751"/>
                  </a:cubicBezTo>
                  <a:cubicBezTo>
                    <a:pt x="486539" y="306938"/>
                    <a:pt x="530987" y="449517"/>
                    <a:pt x="530987" y="449517"/>
                  </a:cubicBezTo>
                  <a:close/>
                </a:path>
              </a:pathLst>
            </a:custGeom>
            <a:solidFill>
              <a:srgbClr val="387e12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546" name="Google Shape;427;p6"/>
          <p:cNvGrpSpPr/>
          <p:nvPr/>
        </p:nvGrpSpPr>
        <p:grpSpPr>
          <a:xfrm>
            <a:off x="0" y="-51120"/>
            <a:ext cx="2091600" cy="2147760"/>
            <a:chOff x="0" y="-51120"/>
            <a:chExt cx="2091600" cy="2147760"/>
          </a:xfrm>
        </p:grpSpPr>
        <p:sp>
          <p:nvSpPr>
            <p:cNvPr id="547" name="Google Shape;428;p6"/>
            <p:cNvSpPr/>
            <p:nvPr/>
          </p:nvSpPr>
          <p:spPr>
            <a:xfrm>
              <a:off x="1053360" y="1579680"/>
              <a:ext cx="155520" cy="152640"/>
            </a:xfrm>
            <a:custGeom>
              <a:avLst/>
              <a:gdLst>
                <a:gd name="textAreaLeft" fmla="*/ 0 w 155520"/>
                <a:gd name="textAreaRight" fmla="*/ 155880 w 155520"/>
                <a:gd name="textAreaTop" fmla="*/ 0 h 152640"/>
                <a:gd name="textAreaBottom" fmla="*/ 153000 h 152640"/>
              </a:gdLst>
              <a:ahLst/>
              <a:rect l="textAreaLeft" t="textAreaTop" r="textAreaRight" b="textAreaBottom"/>
              <a:pathLst>
                <a:path w="219093" h="215028">
                  <a:moveTo>
                    <a:pt x="86878" y="0"/>
                  </a:moveTo>
                  <a:cubicBezTo>
                    <a:pt x="86878" y="0"/>
                    <a:pt x="116089" y="43444"/>
                    <a:pt x="140066" y="68130"/>
                  </a:cubicBezTo>
                  <a:cubicBezTo>
                    <a:pt x="164043" y="92820"/>
                    <a:pt x="219093" y="117039"/>
                    <a:pt x="219093" y="117039"/>
                  </a:cubicBezTo>
                  <a:lnTo>
                    <a:pt x="153368" y="151036"/>
                  </a:lnTo>
                  <a:cubicBezTo>
                    <a:pt x="153368" y="151036"/>
                    <a:pt x="195129" y="130678"/>
                    <a:pt x="197914" y="158225"/>
                  </a:cubicBezTo>
                  <a:cubicBezTo>
                    <a:pt x="200699" y="185772"/>
                    <a:pt x="132492" y="247182"/>
                    <a:pt x="64836" y="194120"/>
                  </a:cubicBezTo>
                  <a:cubicBezTo>
                    <a:pt x="-2825" y="141053"/>
                    <a:pt x="17" y="85585"/>
                    <a:pt x="17" y="85585"/>
                  </a:cubicBezTo>
                  <a:lnTo>
                    <a:pt x="86878" y="0"/>
                  </a:lnTo>
                  <a:close/>
                </a:path>
              </a:pathLst>
            </a:custGeom>
            <a:solidFill>
              <a:srgbClr val="f1d1ac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48" name="Google Shape;429;p6"/>
            <p:cNvSpPr/>
            <p:nvPr/>
          </p:nvSpPr>
          <p:spPr>
            <a:xfrm>
              <a:off x="1132200" y="1603440"/>
              <a:ext cx="571320" cy="392040"/>
            </a:xfrm>
            <a:custGeom>
              <a:avLst/>
              <a:gdLst>
                <a:gd name="textAreaLeft" fmla="*/ 0 w 571320"/>
                <a:gd name="textAreaRight" fmla="*/ 571680 w 571320"/>
                <a:gd name="textAreaTop" fmla="*/ 0 h 392040"/>
                <a:gd name="textAreaBottom" fmla="*/ 392400 h 392040"/>
              </a:gdLst>
              <a:ahLst/>
              <a:rect l="textAreaLeft" t="textAreaTop" r="textAreaRight" b="textAreaBottom"/>
              <a:pathLst>
                <a:path w="803702" h="551640">
                  <a:moveTo>
                    <a:pt x="113368" y="0"/>
                  </a:moveTo>
                  <a:cubicBezTo>
                    <a:pt x="113368" y="0"/>
                    <a:pt x="121391" y="107700"/>
                    <a:pt x="225015" y="188606"/>
                  </a:cubicBezTo>
                  <a:cubicBezTo>
                    <a:pt x="328643" y="269516"/>
                    <a:pt x="556828" y="89666"/>
                    <a:pt x="729626" y="200791"/>
                  </a:cubicBezTo>
                  <a:cubicBezTo>
                    <a:pt x="902420" y="311916"/>
                    <a:pt x="730913" y="608085"/>
                    <a:pt x="639405" y="542182"/>
                  </a:cubicBezTo>
                  <a:cubicBezTo>
                    <a:pt x="547893" y="476319"/>
                    <a:pt x="705624" y="359866"/>
                    <a:pt x="597183" y="314523"/>
                  </a:cubicBezTo>
                  <a:cubicBezTo>
                    <a:pt x="488746" y="269176"/>
                    <a:pt x="393761" y="382111"/>
                    <a:pt x="210450" y="328060"/>
                  </a:cubicBezTo>
                  <a:cubicBezTo>
                    <a:pt x="27143" y="274005"/>
                    <a:pt x="0" y="20176"/>
                    <a:pt x="0" y="20176"/>
                  </a:cubicBezTo>
                  <a:lnTo>
                    <a:pt x="113368" y="0"/>
                  </a:lnTo>
                  <a:close/>
                </a:path>
              </a:pathLst>
            </a:custGeom>
            <a:solidFill>
              <a:srgbClr val="a97551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49" name="Google Shape;430;p6"/>
            <p:cNvSpPr/>
            <p:nvPr/>
          </p:nvSpPr>
          <p:spPr>
            <a:xfrm>
              <a:off x="733680" y="742680"/>
              <a:ext cx="805680" cy="866160"/>
            </a:xfrm>
            <a:custGeom>
              <a:avLst/>
              <a:gdLst>
                <a:gd name="textAreaLeft" fmla="*/ 0 w 805680"/>
                <a:gd name="textAreaRight" fmla="*/ 806040 w 805680"/>
                <a:gd name="textAreaTop" fmla="*/ 0 h 866160"/>
                <a:gd name="textAreaBottom" fmla="*/ 866520 h 866160"/>
              </a:gdLst>
              <a:ahLst/>
              <a:rect l="textAreaLeft" t="textAreaTop" r="textAreaRight" b="textAreaBottom"/>
              <a:pathLst>
                <a:path w="1132914" h="1217884">
                  <a:moveTo>
                    <a:pt x="1126883" y="1047928"/>
                  </a:moveTo>
                  <a:lnTo>
                    <a:pt x="867406" y="1028935"/>
                  </a:lnTo>
                  <a:cubicBezTo>
                    <a:pt x="867406" y="1028935"/>
                    <a:pt x="721925" y="827034"/>
                    <a:pt x="544961" y="681326"/>
                  </a:cubicBezTo>
                  <a:cubicBezTo>
                    <a:pt x="451445" y="604327"/>
                    <a:pt x="362868" y="474503"/>
                    <a:pt x="319489" y="346562"/>
                  </a:cubicBezTo>
                  <a:cubicBezTo>
                    <a:pt x="280784" y="232405"/>
                    <a:pt x="217419" y="8649"/>
                    <a:pt x="129190" y="986"/>
                  </a:cubicBezTo>
                  <a:cubicBezTo>
                    <a:pt x="47758" y="-6086"/>
                    <a:pt x="33063" y="25437"/>
                    <a:pt x="6123" y="77653"/>
                  </a:cubicBezTo>
                  <a:cubicBezTo>
                    <a:pt x="-28840" y="145423"/>
                    <a:pt x="95992" y="397581"/>
                    <a:pt x="126535" y="466322"/>
                  </a:cubicBezTo>
                  <a:cubicBezTo>
                    <a:pt x="213800" y="662709"/>
                    <a:pt x="414243" y="828237"/>
                    <a:pt x="414243" y="828237"/>
                  </a:cubicBezTo>
                  <a:cubicBezTo>
                    <a:pt x="414243" y="828237"/>
                    <a:pt x="637477" y="1068003"/>
                    <a:pt x="813315" y="1164158"/>
                  </a:cubicBezTo>
                  <a:cubicBezTo>
                    <a:pt x="989154" y="1260313"/>
                    <a:pt x="1132915" y="1198073"/>
                    <a:pt x="1132915" y="1198073"/>
                  </a:cubicBezTo>
                  <a:lnTo>
                    <a:pt x="1126883" y="1047928"/>
                  </a:lnTo>
                  <a:close/>
                </a:path>
              </a:pathLst>
            </a:custGeom>
            <a:solidFill>
              <a:srgbClr val="a97551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550" name="Google Shape;431;p6"/>
            <p:cNvGrpSpPr/>
            <p:nvPr/>
          </p:nvGrpSpPr>
          <p:grpSpPr>
            <a:xfrm>
              <a:off x="678240" y="1816200"/>
              <a:ext cx="217080" cy="185400"/>
              <a:chOff x="678240" y="1816200"/>
              <a:chExt cx="217080" cy="185400"/>
            </a:xfrm>
          </p:grpSpPr>
          <p:sp>
            <p:nvSpPr>
              <p:cNvPr id="551" name="Google Shape;432;p6"/>
              <p:cNvSpPr/>
              <p:nvPr/>
            </p:nvSpPr>
            <p:spPr>
              <a:xfrm>
                <a:off x="678240" y="1816200"/>
                <a:ext cx="217080" cy="185400"/>
              </a:xfrm>
              <a:custGeom>
                <a:avLst/>
                <a:gdLst>
                  <a:gd name="textAreaLeft" fmla="*/ 0 w 217080"/>
                  <a:gd name="textAreaRight" fmla="*/ 217440 w 217080"/>
                  <a:gd name="textAreaTop" fmla="*/ 0 h 185400"/>
                  <a:gd name="textAreaBottom" fmla="*/ 185760 h 185400"/>
                </a:gdLst>
                <a:ahLst/>
                <a:rect l="textAreaLeft" t="textAreaTop" r="textAreaRight" b="textAreaBottom"/>
                <a:pathLst>
                  <a:path w="305621" h="261278">
                    <a:moveTo>
                      <a:pt x="139564" y="39757"/>
                    </a:moveTo>
                    <a:cubicBezTo>
                      <a:pt x="110479" y="68098"/>
                      <a:pt x="44413" y="123359"/>
                      <a:pt x="22938" y="159217"/>
                    </a:cubicBezTo>
                    <a:cubicBezTo>
                      <a:pt x="1462" y="195083"/>
                      <a:pt x="-11277" y="253255"/>
                      <a:pt x="13842" y="260137"/>
                    </a:cubicBezTo>
                    <a:cubicBezTo>
                      <a:pt x="38956" y="266978"/>
                      <a:pt x="42737" y="240827"/>
                      <a:pt x="42737" y="240827"/>
                    </a:cubicBezTo>
                    <a:cubicBezTo>
                      <a:pt x="42737" y="240827"/>
                      <a:pt x="51983" y="263618"/>
                      <a:pt x="72968" y="258234"/>
                    </a:cubicBezTo>
                    <a:cubicBezTo>
                      <a:pt x="93958" y="252850"/>
                      <a:pt x="94035" y="225363"/>
                      <a:pt x="94035" y="225363"/>
                    </a:cubicBezTo>
                    <a:cubicBezTo>
                      <a:pt x="94035" y="225363"/>
                      <a:pt x="111211" y="244389"/>
                      <a:pt x="140135" y="226902"/>
                    </a:cubicBezTo>
                    <a:cubicBezTo>
                      <a:pt x="169063" y="209414"/>
                      <a:pt x="163873" y="166423"/>
                      <a:pt x="187219" y="133139"/>
                    </a:cubicBezTo>
                    <a:cubicBezTo>
                      <a:pt x="210564" y="99872"/>
                      <a:pt x="327211" y="82489"/>
                      <a:pt x="302101" y="25325"/>
                    </a:cubicBezTo>
                    <a:cubicBezTo>
                      <a:pt x="298546" y="17237"/>
                      <a:pt x="216414" y="-35113"/>
                      <a:pt x="139564" y="39757"/>
                    </a:cubicBezTo>
                    <a:close/>
                  </a:path>
                </a:pathLst>
              </a:custGeom>
              <a:solidFill>
                <a:srgbClr val="f1d1ac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2" name="Google Shape;433;p6"/>
              <p:cNvSpPr/>
              <p:nvPr/>
            </p:nvSpPr>
            <p:spPr>
              <a:xfrm>
                <a:off x="707040" y="1923120"/>
                <a:ext cx="14760" cy="68040"/>
              </a:xfrm>
              <a:custGeom>
                <a:avLst/>
                <a:gdLst>
                  <a:gd name="textAreaLeft" fmla="*/ 0 w 14760"/>
                  <a:gd name="textAreaRight" fmla="*/ 15120 w 14760"/>
                  <a:gd name="textAreaTop" fmla="*/ 0 h 68040"/>
                  <a:gd name="textAreaBottom" fmla="*/ 68400 h 68040"/>
                </a:gdLst>
                <a:ahLst/>
                <a:rect l="textAreaLeft" t="textAreaTop" r="textAreaRight" b="textAreaBottom"/>
                <a:pathLst>
                  <a:path w="21420" h="96276">
                    <a:moveTo>
                      <a:pt x="3479" y="96277"/>
                    </a:moveTo>
                    <a:cubicBezTo>
                      <a:pt x="3479" y="96277"/>
                      <a:pt x="-2884" y="73283"/>
                      <a:pt x="1601" y="49237"/>
                    </a:cubicBezTo>
                    <a:cubicBezTo>
                      <a:pt x="6086" y="25151"/>
                      <a:pt x="21420" y="0"/>
                      <a:pt x="21420" y="0"/>
                    </a:cubicBezTo>
                  </a:path>
                </a:pathLst>
              </a:custGeom>
              <a:noFill/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4200" bIns="34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3" name="Google Shape;434;p6"/>
              <p:cNvSpPr/>
              <p:nvPr/>
            </p:nvSpPr>
            <p:spPr>
              <a:xfrm>
                <a:off x="744120" y="1921320"/>
                <a:ext cx="9720" cy="58320"/>
              </a:xfrm>
              <a:custGeom>
                <a:avLst/>
                <a:gdLst>
                  <a:gd name="textAreaLeft" fmla="*/ 0 w 9720"/>
                  <a:gd name="textAreaRight" fmla="*/ 10080 w 97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4004" h="82577">
                    <a:moveTo>
                      <a:pt x="3253" y="82578"/>
                    </a:moveTo>
                    <a:cubicBezTo>
                      <a:pt x="3253" y="82578"/>
                      <a:pt x="-1913" y="65090"/>
                      <a:pt x="775" y="44444"/>
                    </a:cubicBezTo>
                    <a:cubicBezTo>
                      <a:pt x="3463" y="23799"/>
                      <a:pt x="14004" y="0"/>
                      <a:pt x="14004" y="0"/>
                    </a:cubicBezTo>
                  </a:path>
                </a:pathLst>
              </a:custGeom>
              <a:noFill/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9160" bIns="29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554" name="Google Shape;435;p6"/>
            <p:cNvGrpSpPr/>
            <p:nvPr/>
          </p:nvGrpSpPr>
          <p:grpSpPr>
            <a:xfrm>
              <a:off x="1054800" y="1859040"/>
              <a:ext cx="172440" cy="237600"/>
              <a:chOff x="1054800" y="1859040"/>
              <a:chExt cx="172440" cy="237600"/>
            </a:xfrm>
          </p:grpSpPr>
          <p:sp>
            <p:nvSpPr>
              <p:cNvPr id="555" name="Google Shape;436;p6"/>
              <p:cNvSpPr/>
              <p:nvPr/>
            </p:nvSpPr>
            <p:spPr>
              <a:xfrm>
                <a:off x="1054800" y="1859040"/>
                <a:ext cx="172440" cy="237600"/>
              </a:xfrm>
              <a:custGeom>
                <a:avLst/>
                <a:gdLst>
                  <a:gd name="textAreaLeft" fmla="*/ 0 w 172440"/>
                  <a:gd name="textAreaRight" fmla="*/ 172800 w 172440"/>
                  <a:gd name="textAreaTop" fmla="*/ 0 h 237600"/>
                  <a:gd name="textAreaBottom" fmla="*/ 237960 h 237600"/>
                </a:gdLst>
                <a:ahLst/>
                <a:rect l="textAreaLeft" t="textAreaTop" r="textAreaRight" b="textAreaBottom"/>
                <a:pathLst>
                  <a:path w="242768" h="334452">
                    <a:moveTo>
                      <a:pt x="157279" y="84572"/>
                    </a:moveTo>
                    <a:cubicBezTo>
                      <a:pt x="115247" y="39305"/>
                      <a:pt x="39632" y="-24262"/>
                      <a:pt x="7765" y="9511"/>
                    </a:cubicBezTo>
                    <a:cubicBezTo>
                      <a:pt x="-24102" y="43281"/>
                      <a:pt x="51084" y="84276"/>
                      <a:pt x="71681" y="123251"/>
                    </a:cubicBezTo>
                    <a:cubicBezTo>
                      <a:pt x="92278" y="162235"/>
                      <a:pt x="74891" y="207898"/>
                      <a:pt x="90100" y="247286"/>
                    </a:cubicBezTo>
                    <a:cubicBezTo>
                      <a:pt x="105309" y="286674"/>
                      <a:pt x="133221" y="276716"/>
                      <a:pt x="133221" y="276716"/>
                    </a:cubicBezTo>
                    <a:cubicBezTo>
                      <a:pt x="133221" y="276716"/>
                      <a:pt x="142280" y="302988"/>
                      <a:pt x="154485" y="311651"/>
                    </a:cubicBezTo>
                    <a:cubicBezTo>
                      <a:pt x="166690" y="320314"/>
                      <a:pt x="181009" y="314606"/>
                      <a:pt x="181009" y="314606"/>
                    </a:cubicBezTo>
                    <a:cubicBezTo>
                      <a:pt x="181009" y="314606"/>
                      <a:pt x="189514" y="337276"/>
                      <a:pt x="210159" y="334159"/>
                    </a:cubicBezTo>
                    <a:cubicBezTo>
                      <a:pt x="230801" y="331001"/>
                      <a:pt x="244082" y="291734"/>
                      <a:pt x="242665" y="240606"/>
                    </a:cubicBezTo>
                    <a:cubicBezTo>
                      <a:pt x="241111" y="184257"/>
                      <a:pt x="199310" y="129850"/>
                      <a:pt x="157279" y="84572"/>
                    </a:cubicBezTo>
                    <a:close/>
                  </a:path>
                </a:pathLst>
              </a:custGeom>
              <a:solidFill>
                <a:srgbClr val="f1d1ac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6" name="Google Shape;437;p6"/>
              <p:cNvSpPr/>
              <p:nvPr/>
            </p:nvSpPr>
            <p:spPr>
              <a:xfrm>
                <a:off x="1153800" y="1989000"/>
                <a:ext cx="14760" cy="64440"/>
              </a:xfrm>
              <a:custGeom>
                <a:avLst/>
                <a:gdLst>
                  <a:gd name="textAreaLeft" fmla="*/ 0 w 14760"/>
                  <a:gd name="textAreaRight" fmla="*/ 15120 w 14760"/>
                  <a:gd name="textAreaTop" fmla="*/ 0 h 64440"/>
                  <a:gd name="textAreaBottom" fmla="*/ 64800 h 64440"/>
                </a:gdLst>
                <a:ahLst/>
                <a:rect l="textAreaLeft" t="textAreaTop" r="textAreaRight" b="textAreaBottom"/>
                <a:pathLst>
                  <a:path w="21039" h="90840">
                    <a:moveTo>
                      <a:pt x="11323" y="0"/>
                    </a:moveTo>
                    <a:cubicBezTo>
                      <a:pt x="11323" y="0"/>
                      <a:pt x="22904" y="30564"/>
                      <a:pt x="20779" y="52707"/>
                    </a:cubicBezTo>
                    <a:cubicBezTo>
                      <a:pt x="18650" y="74850"/>
                      <a:pt x="0" y="90840"/>
                      <a:pt x="0" y="90840"/>
                    </a:cubicBezTo>
                  </a:path>
                </a:pathLst>
              </a:custGeom>
              <a:noFill/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2400" bIns="324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7" name="Google Shape;438;p6"/>
              <p:cNvSpPr/>
              <p:nvPr/>
            </p:nvSpPr>
            <p:spPr>
              <a:xfrm>
                <a:off x="1185120" y="2003040"/>
                <a:ext cx="14400" cy="78120"/>
              </a:xfrm>
              <a:custGeom>
                <a:avLst/>
                <a:gdLst>
                  <a:gd name="textAreaLeft" fmla="*/ 0 w 14400"/>
                  <a:gd name="textAreaRight" fmla="*/ 14760 w 14400"/>
                  <a:gd name="textAreaTop" fmla="*/ 0 h 78120"/>
                  <a:gd name="textAreaBottom" fmla="*/ 78480 h 78120"/>
                </a:gdLst>
                <a:ahLst/>
                <a:rect l="textAreaLeft" t="textAreaTop" r="textAreaRight" b="textAreaBottom"/>
                <a:pathLst>
                  <a:path w="20782" h="110068">
                    <a:moveTo>
                      <a:pt x="14569" y="0"/>
                    </a:moveTo>
                    <a:cubicBezTo>
                      <a:pt x="14569" y="0"/>
                      <a:pt x="23556" y="32871"/>
                      <a:pt x="19913" y="60398"/>
                    </a:cubicBezTo>
                    <a:cubicBezTo>
                      <a:pt x="16270" y="87885"/>
                      <a:pt x="0" y="110068"/>
                      <a:pt x="0" y="110068"/>
                    </a:cubicBezTo>
                  </a:path>
                </a:pathLst>
              </a:custGeom>
              <a:noFill/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240" bIns="39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558" name="Google Shape;439;p6"/>
            <p:cNvSpPr/>
            <p:nvPr/>
          </p:nvSpPr>
          <p:spPr>
            <a:xfrm>
              <a:off x="784080" y="1277640"/>
              <a:ext cx="465480" cy="618120"/>
            </a:xfrm>
            <a:custGeom>
              <a:avLst/>
              <a:gdLst>
                <a:gd name="textAreaLeft" fmla="*/ 0 w 465480"/>
                <a:gd name="textAreaRight" fmla="*/ 465840 w 465480"/>
                <a:gd name="textAreaTop" fmla="*/ 0 h 618120"/>
                <a:gd name="textAreaBottom" fmla="*/ 618480 h 618120"/>
              </a:gdLst>
              <a:ahLst/>
              <a:rect l="textAreaLeft" t="textAreaTop" r="textAreaRight" b="textAreaBottom"/>
              <a:pathLst>
                <a:path w="654853" h="869010">
                  <a:moveTo>
                    <a:pt x="267618" y="0"/>
                  </a:moveTo>
                  <a:cubicBezTo>
                    <a:pt x="267618" y="0"/>
                    <a:pt x="128321" y="151019"/>
                    <a:pt x="95511" y="219242"/>
                  </a:cubicBezTo>
                  <a:cubicBezTo>
                    <a:pt x="62701" y="287465"/>
                    <a:pt x="54893" y="350389"/>
                    <a:pt x="54893" y="350389"/>
                  </a:cubicBezTo>
                  <a:cubicBezTo>
                    <a:pt x="54893" y="350389"/>
                    <a:pt x="26770" y="427296"/>
                    <a:pt x="13922" y="491799"/>
                  </a:cubicBezTo>
                  <a:cubicBezTo>
                    <a:pt x="1073" y="556301"/>
                    <a:pt x="0" y="778131"/>
                    <a:pt x="0" y="778131"/>
                  </a:cubicBezTo>
                  <a:cubicBezTo>
                    <a:pt x="0" y="778131"/>
                    <a:pt x="29580" y="789834"/>
                    <a:pt x="67733" y="790069"/>
                  </a:cubicBezTo>
                  <a:cubicBezTo>
                    <a:pt x="105883" y="790299"/>
                    <a:pt x="152606" y="779066"/>
                    <a:pt x="152606" y="779066"/>
                  </a:cubicBezTo>
                  <a:cubicBezTo>
                    <a:pt x="152606" y="779066"/>
                    <a:pt x="200103" y="694379"/>
                    <a:pt x="224825" y="654043"/>
                  </a:cubicBezTo>
                  <a:cubicBezTo>
                    <a:pt x="249547" y="613708"/>
                    <a:pt x="260533" y="573356"/>
                    <a:pt x="260533" y="573356"/>
                  </a:cubicBezTo>
                  <a:cubicBezTo>
                    <a:pt x="260533" y="573356"/>
                    <a:pt x="291918" y="589281"/>
                    <a:pt x="315734" y="595779"/>
                  </a:cubicBezTo>
                  <a:cubicBezTo>
                    <a:pt x="339549" y="602276"/>
                    <a:pt x="362574" y="600766"/>
                    <a:pt x="362574" y="600766"/>
                  </a:cubicBezTo>
                  <a:cubicBezTo>
                    <a:pt x="362574" y="600766"/>
                    <a:pt x="365238" y="645575"/>
                    <a:pt x="371638" y="690727"/>
                  </a:cubicBezTo>
                  <a:cubicBezTo>
                    <a:pt x="378034" y="735880"/>
                    <a:pt x="387867" y="817709"/>
                    <a:pt x="387867" y="817709"/>
                  </a:cubicBezTo>
                  <a:cubicBezTo>
                    <a:pt x="387867" y="817709"/>
                    <a:pt x="426223" y="842479"/>
                    <a:pt x="457531" y="855304"/>
                  </a:cubicBezTo>
                  <a:cubicBezTo>
                    <a:pt x="488840" y="868128"/>
                    <a:pt x="513108" y="869011"/>
                    <a:pt x="513108" y="869011"/>
                  </a:cubicBezTo>
                  <a:cubicBezTo>
                    <a:pt x="513108" y="869011"/>
                    <a:pt x="629269" y="666540"/>
                    <a:pt x="646089" y="466223"/>
                  </a:cubicBezTo>
                  <a:cubicBezTo>
                    <a:pt x="662905" y="265905"/>
                    <a:pt x="650352" y="76084"/>
                    <a:pt x="650352" y="76084"/>
                  </a:cubicBezTo>
                </a:path>
              </a:pathLst>
            </a:custGeom>
            <a:solidFill>
              <a:srgbClr val="a97551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59" name="Google Shape;440;p6"/>
            <p:cNvSpPr/>
            <p:nvPr/>
          </p:nvSpPr>
          <p:spPr>
            <a:xfrm>
              <a:off x="901080" y="1637640"/>
              <a:ext cx="224640" cy="66960"/>
            </a:xfrm>
            <a:custGeom>
              <a:avLst/>
              <a:gdLst>
                <a:gd name="textAreaLeft" fmla="*/ 0 w 224640"/>
                <a:gd name="textAreaRight" fmla="*/ 225000 w 224640"/>
                <a:gd name="textAreaTop" fmla="*/ 0 h 66960"/>
                <a:gd name="textAreaBottom" fmla="*/ 67320 h 66960"/>
              </a:gdLst>
              <a:ahLst/>
              <a:rect l="textAreaLeft" t="textAreaTop" r="textAreaRight" b="textAreaBottom"/>
              <a:pathLst>
                <a:path w="316219" h="94583">
                  <a:moveTo>
                    <a:pt x="0" y="0"/>
                  </a:moveTo>
                  <a:cubicBezTo>
                    <a:pt x="0" y="0"/>
                    <a:pt x="65628" y="65325"/>
                    <a:pt x="144109" y="87338"/>
                  </a:cubicBezTo>
                  <a:cubicBezTo>
                    <a:pt x="222594" y="109352"/>
                    <a:pt x="316219" y="74182"/>
                    <a:pt x="316219" y="74182"/>
                  </a:cubicBezTo>
                </a:path>
              </a:pathLst>
            </a:custGeom>
            <a:solidFill>
              <a:srgbClr val="a97551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33480" bIns="33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60" name="Google Shape;441;p6"/>
            <p:cNvSpPr/>
            <p:nvPr/>
          </p:nvSpPr>
          <p:spPr>
            <a:xfrm>
              <a:off x="893880" y="1341360"/>
              <a:ext cx="309240" cy="317160"/>
            </a:xfrm>
            <a:custGeom>
              <a:avLst/>
              <a:gdLst>
                <a:gd name="textAreaLeft" fmla="*/ 0 w 309240"/>
                <a:gd name="textAreaRight" fmla="*/ 309600 w 309240"/>
                <a:gd name="textAreaTop" fmla="*/ 0 h 317160"/>
                <a:gd name="textAreaBottom" fmla="*/ 317520 h 317160"/>
              </a:gdLst>
              <a:ahLst/>
              <a:rect l="textAreaLeft" t="textAreaTop" r="textAreaRight" b="textAreaBottom"/>
              <a:pathLst>
                <a:path w="434963" h="446254">
                  <a:moveTo>
                    <a:pt x="274064" y="1779"/>
                  </a:moveTo>
                  <a:cubicBezTo>
                    <a:pt x="455533" y="27756"/>
                    <a:pt x="462775" y="282346"/>
                    <a:pt x="397143" y="382882"/>
                  </a:cubicBezTo>
                  <a:cubicBezTo>
                    <a:pt x="331510" y="483413"/>
                    <a:pt x="121008" y="458375"/>
                    <a:pt x="27654" y="349784"/>
                  </a:cubicBezTo>
                  <a:cubicBezTo>
                    <a:pt x="-65700" y="241193"/>
                    <a:pt x="92598" y="-24198"/>
                    <a:pt x="274064" y="1779"/>
                  </a:cubicBezTo>
                  <a:close/>
                </a:path>
              </a:pathLst>
            </a:custGeom>
            <a:solidFill>
              <a:srgbClr val="f1d1a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61" name="Google Shape;442;p6"/>
            <p:cNvSpPr/>
            <p:nvPr/>
          </p:nvSpPr>
          <p:spPr>
            <a:xfrm>
              <a:off x="0" y="-51120"/>
              <a:ext cx="2091600" cy="931320"/>
            </a:xfrm>
            <a:custGeom>
              <a:avLst/>
              <a:gdLst>
                <a:gd name="textAreaLeft" fmla="*/ 0 w 2091600"/>
                <a:gd name="textAreaRight" fmla="*/ 2091960 w 2091600"/>
                <a:gd name="textAreaTop" fmla="*/ 0 h 931320"/>
                <a:gd name="textAreaBottom" fmla="*/ 931680 h 931320"/>
              </a:gdLst>
              <a:ahLst/>
              <a:rect l="textAreaLeft" t="textAreaTop" r="textAreaRight" b="textAreaBottom"/>
              <a:pathLst>
                <a:path w="2940383" h="1309427">
                  <a:moveTo>
                    <a:pt x="2824770" y="9537"/>
                  </a:moveTo>
                  <a:cubicBezTo>
                    <a:pt x="2824770" y="9537"/>
                    <a:pt x="2470129" y="343354"/>
                    <a:pt x="2074725" y="573271"/>
                  </a:cubicBezTo>
                  <a:cubicBezTo>
                    <a:pt x="1679320" y="803189"/>
                    <a:pt x="1416216" y="830602"/>
                    <a:pt x="1243155" y="929215"/>
                  </a:cubicBezTo>
                  <a:cubicBezTo>
                    <a:pt x="1012149" y="1060840"/>
                    <a:pt x="929122" y="1114651"/>
                    <a:pt x="836824" y="1145915"/>
                  </a:cubicBezTo>
                  <a:cubicBezTo>
                    <a:pt x="787923" y="1162480"/>
                    <a:pt x="744470" y="1173143"/>
                    <a:pt x="639098" y="1195504"/>
                  </a:cubicBezTo>
                  <a:cubicBezTo>
                    <a:pt x="632483" y="1196909"/>
                    <a:pt x="581416" y="1207827"/>
                    <a:pt x="570405" y="1210179"/>
                  </a:cubicBezTo>
                  <a:cubicBezTo>
                    <a:pt x="528438" y="1219154"/>
                    <a:pt x="484334" y="1226019"/>
                    <a:pt x="437829" y="1231181"/>
                  </a:cubicBezTo>
                  <a:cubicBezTo>
                    <a:pt x="323975" y="1243811"/>
                    <a:pt x="211636" y="1245462"/>
                    <a:pt x="38963" y="1240540"/>
                  </a:cubicBezTo>
                  <a:cubicBezTo>
                    <a:pt x="36012" y="1240455"/>
                    <a:pt x="18751" y="1240070"/>
                    <a:pt x="9234" y="1239783"/>
                  </a:cubicBezTo>
                  <a:cubicBezTo>
                    <a:pt x="9902" y="1248462"/>
                    <a:pt x="10088" y="1257295"/>
                    <a:pt x="9108" y="1266347"/>
                  </a:cubicBezTo>
                  <a:cubicBezTo>
                    <a:pt x="7671" y="1279616"/>
                    <a:pt x="4348" y="1292627"/>
                    <a:pt x="0" y="1305690"/>
                  </a:cubicBezTo>
                  <a:cubicBezTo>
                    <a:pt x="13266" y="1306095"/>
                    <a:pt x="33332" y="1306723"/>
                    <a:pt x="37065" y="1306828"/>
                  </a:cubicBezTo>
                  <a:cubicBezTo>
                    <a:pt x="212587" y="1311831"/>
                    <a:pt x="327501" y="1310143"/>
                    <a:pt x="445168" y="1297088"/>
                  </a:cubicBezTo>
                  <a:cubicBezTo>
                    <a:pt x="493794" y="1291696"/>
                    <a:pt x="540101" y="1284405"/>
                    <a:pt x="584323" y="1274949"/>
                  </a:cubicBezTo>
                  <a:cubicBezTo>
                    <a:pt x="595289" y="1272605"/>
                    <a:pt x="646129" y="1261934"/>
                    <a:pt x="652760" y="1260529"/>
                  </a:cubicBezTo>
                  <a:cubicBezTo>
                    <a:pt x="760635" y="1237633"/>
                    <a:pt x="806051" y="1226327"/>
                    <a:pt x="858203" y="1208661"/>
                  </a:cubicBezTo>
                  <a:cubicBezTo>
                    <a:pt x="956693" y="1175300"/>
                    <a:pt x="1037923" y="1111534"/>
                    <a:pt x="1277690" y="985763"/>
                  </a:cubicBezTo>
                  <a:cubicBezTo>
                    <a:pt x="1445314" y="897834"/>
                    <a:pt x="1686635" y="875269"/>
                    <a:pt x="2102305" y="628828"/>
                  </a:cubicBezTo>
                  <a:cubicBezTo>
                    <a:pt x="2517978" y="382390"/>
                    <a:pt x="2940384" y="0"/>
                    <a:pt x="2940384" y="0"/>
                  </a:cubicBezTo>
                  <a:lnTo>
                    <a:pt x="2824770" y="9537"/>
                  </a:lnTo>
                  <a:close/>
                </a:path>
              </a:pathLst>
            </a:custGeom>
            <a:solidFill>
              <a:srgbClr val="62a03e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562" name="Google Shape;443;p6"/>
            <p:cNvGrpSpPr/>
            <p:nvPr/>
          </p:nvGrpSpPr>
          <p:grpSpPr>
            <a:xfrm>
              <a:off x="656640" y="642240"/>
              <a:ext cx="133560" cy="107640"/>
              <a:chOff x="656640" y="642240"/>
              <a:chExt cx="133560" cy="107640"/>
            </a:xfrm>
          </p:grpSpPr>
          <p:sp>
            <p:nvSpPr>
              <p:cNvPr id="563" name="Google Shape;444;p6"/>
              <p:cNvSpPr/>
              <p:nvPr/>
            </p:nvSpPr>
            <p:spPr>
              <a:xfrm>
                <a:off x="656640" y="693360"/>
                <a:ext cx="51120" cy="565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6520"/>
                  <a:gd name="textAreaBottom" fmla="*/ 56880 h 56520"/>
                </a:gdLst>
                <a:ahLst/>
                <a:rect l="textAreaLeft" t="textAreaTop" r="textAreaRight" b="textAreaBottom"/>
                <a:pathLst>
                  <a:path w="72422" h="79958">
                    <a:moveTo>
                      <a:pt x="8523" y="9041"/>
                    </a:moveTo>
                    <a:cubicBezTo>
                      <a:pt x="25015" y="-9204"/>
                      <a:pt x="43972" y="3050"/>
                      <a:pt x="57460" y="20323"/>
                    </a:cubicBezTo>
                    <a:cubicBezTo>
                      <a:pt x="70852" y="37471"/>
                      <a:pt x="78883" y="59513"/>
                      <a:pt x="65674" y="73180"/>
                    </a:cubicBezTo>
                    <a:cubicBezTo>
                      <a:pt x="52481" y="86830"/>
                      <a:pt x="32305" y="77993"/>
                      <a:pt x="17226" y="63221"/>
                    </a:cubicBezTo>
                    <a:cubicBezTo>
                      <a:pt x="2001" y="48308"/>
                      <a:pt x="-7990" y="27306"/>
                      <a:pt x="8523" y="9041"/>
                    </a:cubicBezTo>
                    <a:close/>
                  </a:path>
                </a:pathLst>
              </a:custGeom>
              <a:solidFill>
                <a:srgbClr val="f1d1ac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8440" bIns="28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64" name="Google Shape;445;p6"/>
              <p:cNvSpPr/>
              <p:nvPr/>
            </p:nvSpPr>
            <p:spPr>
              <a:xfrm>
                <a:off x="696240" y="668880"/>
                <a:ext cx="54720" cy="57240"/>
              </a:xfrm>
              <a:custGeom>
                <a:avLst/>
                <a:gdLst>
                  <a:gd name="textAreaLeft" fmla="*/ 0 w 54720"/>
                  <a:gd name="textAreaRight" fmla="*/ 55080 w 54720"/>
                  <a:gd name="textAreaTop" fmla="*/ 0 h 57240"/>
                  <a:gd name="textAreaBottom" fmla="*/ 57600 h 57240"/>
                </a:gdLst>
                <a:ahLst/>
                <a:rect l="textAreaLeft" t="textAreaTop" r="textAreaRight" b="textAreaBottom"/>
                <a:pathLst>
                  <a:path w="77235" h="80801">
                    <a:moveTo>
                      <a:pt x="8150" y="9735"/>
                    </a:moveTo>
                    <a:cubicBezTo>
                      <a:pt x="22906" y="-8198"/>
                      <a:pt x="38584" y="1773"/>
                      <a:pt x="54279" y="14597"/>
                    </a:cubicBezTo>
                    <a:cubicBezTo>
                      <a:pt x="73309" y="30142"/>
                      <a:pt x="85316" y="58673"/>
                      <a:pt x="70804" y="73429"/>
                    </a:cubicBezTo>
                    <a:cubicBezTo>
                      <a:pt x="56854" y="87613"/>
                      <a:pt x="30407" y="79962"/>
                      <a:pt x="15385" y="62114"/>
                    </a:cubicBezTo>
                    <a:cubicBezTo>
                      <a:pt x="1888" y="46088"/>
                      <a:pt x="-7504" y="28762"/>
                      <a:pt x="8150" y="9735"/>
                    </a:cubicBezTo>
                    <a:close/>
                  </a:path>
                </a:pathLst>
              </a:custGeom>
              <a:solidFill>
                <a:srgbClr val="f1d1ac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8800" bIns="28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65" name="Google Shape;446;p6"/>
              <p:cNvSpPr/>
              <p:nvPr/>
            </p:nvSpPr>
            <p:spPr>
              <a:xfrm>
                <a:off x="738360" y="642240"/>
                <a:ext cx="51840" cy="57240"/>
              </a:xfrm>
              <a:custGeom>
                <a:avLst/>
                <a:gdLst>
                  <a:gd name="textAreaLeft" fmla="*/ 0 w 51840"/>
                  <a:gd name="textAreaRight" fmla="*/ 52200 w 51840"/>
                  <a:gd name="textAreaTop" fmla="*/ 0 h 57240"/>
                  <a:gd name="textAreaBottom" fmla="*/ 57600 h 57240"/>
                </a:gdLst>
                <a:ahLst/>
                <a:rect l="textAreaLeft" t="textAreaTop" r="textAreaRight" b="textAreaBottom"/>
                <a:pathLst>
                  <a:path w="73261" h="80965">
                    <a:moveTo>
                      <a:pt x="9201" y="5876"/>
                    </a:moveTo>
                    <a:cubicBezTo>
                      <a:pt x="40631" y="-20992"/>
                      <a:pt x="94443" y="51620"/>
                      <a:pt x="64483" y="75807"/>
                    </a:cubicBezTo>
                    <a:cubicBezTo>
                      <a:pt x="34518" y="99995"/>
                      <a:pt x="-22224" y="32747"/>
                      <a:pt x="9201" y="5876"/>
                    </a:cubicBezTo>
                    <a:close/>
                  </a:path>
                </a:pathLst>
              </a:custGeom>
              <a:solidFill>
                <a:srgbClr val="f1d1ac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8800" bIns="28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566" name="Google Shape;447;p6"/>
            <p:cNvSpPr/>
            <p:nvPr/>
          </p:nvSpPr>
          <p:spPr>
            <a:xfrm>
              <a:off x="696960" y="636480"/>
              <a:ext cx="147960" cy="170280"/>
            </a:xfrm>
            <a:custGeom>
              <a:avLst/>
              <a:gdLst>
                <a:gd name="textAreaLeft" fmla="*/ 0 w 147960"/>
                <a:gd name="textAreaRight" fmla="*/ 148320 w 147960"/>
                <a:gd name="textAreaTop" fmla="*/ 0 h 170280"/>
                <a:gd name="textAreaBottom" fmla="*/ 170640 h 170280"/>
              </a:gdLst>
              <a:ahLst/>
              <a:rect l="textAreaLeft" t="textAreaTop" r="textAreaRight" b="textAreaBottom"/>
              <a:pathLst>
                <a:path w="208406" h="239677">
                  <a:moveTo>
                    <a:pt x="76460" y="237708"/>
                  </a:moveTo>
                  <a:cubicBezTo>
                    <a:pt x="114350" y="230786"/>
                    <a:pt x="187452" y="188208"/>
                    <a:pt x="203770" y="154794"/>
                  </a:cubicBezTo>
                  <a:cubicBezTo>
                    <a:pt x="220088" y="121381"/>
                    <a:pt x="190884" y="-10442"/>
                    <a:pt x="154362" y="662"/>
                  </a:cubicBezTo>
                  <a:cubicBezTo>
                    <a:pt x="117840" y="11770"/>
                    <a:pt x="154196" y="89158"/>
                    <a:pt x="154196" y="89158"/>
                  </a:cubicBezTo>
                  <a:cubicBezTo>
                    <a:pt x="154196" y="89158"/>
                    <a:pt x="133142" y="113621"/>
                    <a:pt x="84581" y="139181"/>
                  </a:cubicBezTo>
                  <a:cubicBezTo>
                    <a:pt x="36015" y="164741"/>
                    <a:pt x="3" y="183807"/>
                    <a:pt x="3" y="183807"/>
                  </a:cubicBezTo>
                  <a:cubicBezTo>
                    <a:pt x="3" y="183807"/>
                    <a:pt x="-1762" y="252002"/>
                    <a:pt x="76460" y="237708"/>
                  </a:cubicBezTo>
                  <a:close/>
                </a:path>
              </a:pathLst>
            </a:custGeom>
            <a:solidFill>
              <a:srgbClr val="f1d1ac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567" name="Google Shape;448;p6"/>
            <p:cNvGrpSpPr/>
            <p:nvPr/>
          </p:nvGrpSpPr>
          <p:grpSpPr>
            <a:xfrm>
              <a:off x="774360" y="676440"/>
              <a:ext cx="917280" cy="698040"/>
              <a:chOff x="774360" y="676440"/>
              <a:chExt cx="917280" cy="698040"/>
            </a:xfrm>
          </p:grpSpPr>
          <p:sp>
            <p:nvSpPr>
              <p:cNvPr id="568" name="Google Shape;449;p6"/>
              <p:cNvSpPr/>
              <p:nvPr/>
            </p:nvSpPr>
            <p:spPr>
              <a:xfrm>
                <a:off x="1460160" y="1066680"/>
                <a:ext cx="231480" cy="226440"/>
              </a:xfrm>
              <a:custGeom>
                <a:avLst/>
                <a:gdLst>
                  <a:gd name="textAreaLeft" fmla="*/ 0 w 231480"/>
                  <a:gd name="textAreaRight" fmla="*/ 231840 w 231480"/>
                  <a:gd name="textAreaTop" fmla="*/ 0 h 226440"/>
                  <a:gd name="textAreaBottom" fmla="*/ 226800 h 226440"/>
                </a:gdLst>
                <a:ahLst/>
                <a:rect l="textAreaLeft" t="textAreaTop" r="textAreaRight" b="textAreaBottom"/>
                <a:pathLst>
                  <a:path w="326076" h="318640">
                    <a:moveTo>
                      <a:pt x="47808" y="148011"/>
                    </a:moveTo>
                    <a:cubicBezTo>
                      <a:pt x="64547" y="89600"/>
                      <a:pt x="130674" y="-45543"/>
                      <a:pt x="246069" y="15479"/>
                    </a:cubicBezTo>
                    <a:cubicBezTo>
                      <a:pt x="361469" y="76500"/>
                      <a:pt x="342224" y="176327"/>
                      <a:pt x="250688" y="274721"/>
                    </a:cubicBezTo>
                    <a:cubicBezTo>
                      <a:pt x="159152" y="373110"/>
                      <a:pt x="0" y="275454"/>
                      <a:pt x="0" y="275454"/>
                    </a:cubicBezTo>
                    <a:cubicBezTo>
                      <a:pt x="0" y="275454"/>
                      <a:pt x="31074" y="206417"/>
                      <a:pt x="47808" y="148011"/>
                    </a:cubicBezTo>
                    <a:close/>
                  </a:path>
                </a:pathLst>
              </a:custGeom>
              <a:solidFill>
                <a:srgbClr val="f1d29e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69" name="Google Shape;450;p6"/>
              <p:cNvSpPr/>
              <p:nvPr/>
            </p:nvSpPr>
            <p:spPr>
              <a:xfrm>
                <a:off x="1492200" y="1132560"/>
                <a:ext cx="141840" cy="113040"/>
              </a:xfrm>
              <a:custGeom>
                <a:avLst/>
                <a:gdLst>
                  <a:gd name="textAreaLeft" fmla="*/ 0 w 141840"/>
                  <a:gd name="textAreaRight" fmla="*/ 142200 w 141840"/>
                  <a:gd name="textAreaTop" fmla="*/ 0 h 113040"/>
                  <a:gd name="textAreaBottom" fmla="*/ 113400 h 113040"/>
                </a:gdLst>
                <a:ahLst/>
                <a:rect l="textAreaLeft" t="textAreaTop" r="textAreaRight" b="textAreaBottom"/>
                <a:pathLst>
                  <a:path w="199865" h="159537">
                    <a:moveTo>
                      <a:pt x="28823" y="47355"/>
                    </a:moveTo>
                    <a:cubicBezTo>
                      <a:pt x="28823" y="47355"/>
                      <a:pt x="86278" y="-17148"/>
                      <a:pt x="147574" y="4408"/>
                    </a:cubicBezTo>
                    <a:cubicBezTo>
                      <a:pt x="208871" y="25965"/>
                      <a:pt x="223950" y="112222"/>
                      <a:pt x="150991" y="150113"/>
                    </a:cubicBezTo>
                    <a:cubicBezTo>
                      <a:pt x="78027" y="188003"/>
                      <a:pt x="0" y="99410"/>
                      <a:pt x="0" y="99410"/>
                    </a:cubicBezTo>
                    <a:lnTo>
                      <a:pt x="28823" y="47355"/>
                    </a:lnTo>
                    <a:close/>
                  </a:path>
                </a:pathLst>
              </a:custGeom>
              <a:solidFill>
                <a:srgbClr val="e6a782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0" name="Google Shape;451;p6"/>
              <p:cNvSpPr/>
              <p:nvPr/>
            </p:nvSpPr>
            <p:spPr>
              <a:xfrm>
                <a:off x="774360" y="879840"/>
                <a:ext cx="183240" cy="245160"/>
              </a:xfrm>
              <a:custGeom>
                <a:avLst/>
                <a:gdLst>
                  <a:gd name="textAreaLeft" fmla="*/ 0 w 183240"/>
                  <a:gd name="textAreaRight" fmla="*/ 183600 w 183240"/>
                  <a:gd name="textAreaTop" fmla="*/ 0 h 245160"/>
                  <a:gd name="textAreaBottom" fmla="*/ 245520 h 245160"/>
                </a:gdLst>
                <a:ahLst/>
                <a:rect l="textAreaLeft" t="textAreaTop" r="textAreaRight" b="textAreaBottom"/>
                <a:pathLst>
                  <a:path w="258067" h="344953">
                    <a:moveTo>
                      <a:pt x="252264" y="209588"/>
                    </a:moveTo>
                    <a:cubicBezTo>
                      <a:pt x="264640" y="150101"/>
                      <a:pt x="269024" y="-287"/>
                      <a:pt x="138488" y="0"/>
                    </a:cubicBezTo>
                    <a:cubicBezTo>
                      <a:pt x="7948" y="288"/>
                      <a:pt x="-21490" y="97601"/>
                      <a:pt x="13721" y="227290"/>
                    </a:cubicBezTo>
                    <a:cubicBezTo>
                      <a:pt x="48935" y="356980"/>
                      <a:pt x="235250" y="344638"/>
                      <a:pt x="235250" y="344638"/>
                    </a:cubicBezTo>
                    <a:cubicBezTo>
                      <a:pt x="235250" y="344638"/>
                      <a:pt x="239885" y="269075"/>
                      <a:pt x="252264" y="209588"/>
                    </a:cubicBezTo>
                    <a:close/>
                  </a:path>
                </a:pathLst>
              </a:custGeom>
              <a:solidFill>
                <a:srgbClr val="f1d29e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1" name="Google Shape;452;p6"/>
              <p:cNvSpPr/>
              <p:nvPr/>
            </p:nvSpPr>
            <p:spPr>
              <a:xfrm>
                <a:off x="816480" y="948240"/>
                <a:ext cx="124200" cy="118080"/>
              </a:xfrm>
              <a:custGeom>
                <a:avLst/>
                <a:gdLst>
                  <a:gd name="textAreaLeft" fmla="*/ 0 w 124200"/>
                  <a:gd name="textAreaRight" fmla="*/ 124560 w 124200"/>
                  <a:gd name="textAreaTop" fmla="*/ 0 h 118080"/>
                  <a:gd name="textAreaBottom" fmla="*/ 118440 h 118080"/>
                </a:gdLst>
                <a:ahLst/>
                <a:rect l="textAreaLeft" t="textAreaTop" r="textAreaRight" b="textAreaBottom"/>
                <a:pathLst>
                  <a:path w="175059" h="166608">
                    <a:moveTo>
                      <a:pt x="173780" y="94159"/>
                    </a:moveTo>
                    <a:cubicBezTo>
                      <a:pt x="173780" y="94159"/>
                      <a:pt x="152956" y="10322"/>
                      <a:pt x="88672" y="870"/>
                    </a:cubicBezTo>
                    <a:cubicBezTo>
                      <a:pt x="24388" y="-8587"/>
                      <a:pt x="-29112" y="60733"/>
                      <a:pt x="17822" y="128232"/>
                    </a:cubicBezTo>
                    <a:cubicBezTo>
                      <a:pt x="64760" y="195734"/>
                      <a:pt x="175059" y="153646"/>
                      <a:pt x="175059" y="153646"/>
                    </a:cubicBezTo>
                    <a:lnTo>
                      <a:pt x="173780" y="94159"/>
                    </a:lnTo>
                    <a:close/>
                  </a:path>
                </a:pathLst>
              </a:custGeom>
              <a:solidFill>
                <a:srgbClr val="e6a782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2" name="Google Shape;453;p6"/>
              <p:cNvSpPr/>
              <p:nvPr/>
            </p:nvSpPr>
            <p:spPr>
              <a:xfrm>
                <a:off x="907560" y="732960"/>
                <a:ext cx="659160" cy="641520"/>
              </a:xfrm>
              <a:custGeom>
                <a:avLst/>
                <a:gdLst>
                  <a:gd name="textAreaLeft" fmla="*/ 0 w 659160"/>
                  <a:gd name="textAreaRight" fmla="*/ 659520 w 659160"/>
                  <a:gd name="textAreaTop" fmla="*/ 0 h 641520"/>
                  <a:gd name="textAreaBottom" fmla="*/ 641880 h 641520"/>
                </a:gdLst>
                <a:ahLst/>
                <a:rect l="textAreaLeft" t="textAreaTop" r="textAreaRight" b="textAreaBottom"/>
                <a:pathLst>
                  <a:path w="926941" h="902306">
                    <a:moveTo>
                      <a:pt x="34203" y="487430"/>
                    </a:moveTo>
                    <a:cubicBezTo>
                      <a:pt x="34203" y="487430"/>
                      <a:pt x="1550" y="240471"/>
                      <a:pt x="139470" y="102191"/>
                    </a:cubicBezTo>
                    <a:cubicBezTo>
                      <a:pt x="244948" y="-3567"/>
                      <a:pt x="413921" y="-21945"/>
                      <a:pt x="590152" y="22819"/>
                    </a:cubicBezTo>
                    <a:cubicBezTo>
                      <a:pt x="774791" y="69721"/>
                      <a:pt x="869343" y="166742"/>
                      <a:pt x="914868" y="319194"/>
                    </a:cubicBezTo>
                    <a:cubicBezTo>
                      <a:pt x="967299" y="494774"/>
                      <a:pt x="831983" y="685983"/>
                      <a:pt x="831983" y="685983"/>
                    </a:cubicBezTo>
                    <a:cubicBezTo>
                      <a:pt x="831983" y="685983"/>
                      <a:pt x="854830" y="795768"/>
                      <a:pt x="729322" y="866861"/>
                    </a:cubicBezTo>
                    <a:cubicBezTo>
                      <a:pt x="645753" y="914200"/>
                      <a:pt x="466113" y="909326"/>
                      <a:pt x="361157" y="880289"/>
                    </a:cubicBezTo>
                    <a:cubicBezTo>
                      <a:pt x="259278" y="852106"/>
                      <a:pt x="84258" y="762290"/>
                      <a:pt x="29430" y="683849"/>
                    </a:cubicBezTo>
                    <a:cubicBezTo>
                      <a:pt x="-39465" y="585290"/>
                      <a:pt x="34203" y="487430"/>
                      <a:pt x="34203" y="487430"/>
                    </a:cubicBezTo>
                    <a:close/>
                  </a:path>
                </a:pathLst>
              </a:custGeom>
              <a:solidFill>
                <a:srgbClr val="a97551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3" name="Google Shape;454;p6"/>
              <p:cNvSpPr/>
              <p:nvPr/>
            </p:nvSpPr>
            <p:spPr>
              <a:xfrm>
                <a:off x="1185840" y="676440"/>
                <a:ext cx="242280" cy="161640"/>
              </a:xfrm>
              <a:custGeom>
                <a:avLst/>
                <a:gdLst>
                  <a:gd name="textAreaLeft" fmla="*/ 0 w 242280"/>
                  <a:gd name="textAreaRight" fmla="*/ 242640 w 242280"/>
                  <a:gd name="textAreaTop" fmla="*/ 0 h 161640"/>
                  <a:gd name="textAreaBottom" fmla="*/ 162000 h 161640"/>
                </a:gdLst>
                <a:ahLst/>
                <a:rect l="textAreaLeft" t="textAreaTop" r="textAreaRight" b="textAreaBottom"/>
                <a:pathLst>
                  <a:path w="341093" h="227613">
                    <a:moveTo>
                      <a:pt x="148068" y="179308"/>
                    </a:moveTo>
                    <a:cubicBezTo>
                      <a:pt x="148068" y="179308"/>
                      <a:pt x="129495" y="113263"/>
                      <a:pt x="78562" y="86840"/>
                    </a:cubicBezTo>
                    <a:cubicBezTo>
                      <a:pt x="27632" y="60418"/>
                      <a:pt x="0" y="39170"/>
                      <a:pt x="0" y="39170"/>
                    </a:cubicBezTo>
                    <a:cubicBezTo>
                      <a:pt x="0" y="39170"/>
                      <a:pt x="76594" y="18253"/>
                      <a:pt x="151752" y="42886"/>
                    </a:cubicBezTo>
                    <a:cubicBezTo>
                      <a:pt x="226909" y="67518"/>
                      <a:pt x="240523" y="158383"/>
                      <a:pt x="240523" y="158383"/>
                    </a:cubicBezTo>
                    <a:cubicBezTo>
                      <a:pt x="240523" y="158383"/>
                      <a:pt x="242681" y="123006"/>
                      <a:pt x="225829" y="77323"/>
                    </a:cubicBezTo>
                    <a:cubicBezTo>
                      <a:pt x="208972" y="31636"/>
                      <a:pt x="191480" y="0"/>
                      <a:pt x="191480" y="0"/>
                    </a:cubicBezTo>
                    <a:cubicBezTo>
                      <a:pt x="191480" y="0"/>
                      <a:pt x="251077" y="18302"/>
                      <a:pt x="307856" y="82719"/>
                    </a:cubicBezTo>
                    <a:cubicBezTo>
                      <a:pt x="364635" y="147133"/>
                      <a:pt x="331460" y="227614"/>
                      <a:pt x="331460" y="227614"/>
                    </a:cubicBezTo>
                  </a:path>
                </a:pathLst>
              </a:custGeom>
              <a:solidFill>
                <a:srgbClr val="a97551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4" name="Google Shape;455;p6"/>
              <p:cNvSpPr/>
              <p:nvPr/>
            </p:nvSpPr>
            <p:spPr>
              <a:xfrm>
                <a:off x="1165680" y="761040"/>
                <a:ext cx="102600" cy="77040"/>
              </a:xfrm>
              <a:custGeom>
                <a:avLst/>
                <a:gdLst>
                  <a:gd name="textAreaLeft" fmla="*/ 0 w 102600"/>
                  <a:gd name="textAreaRight" fmla="*/ 102960 w 102600"/>
                  <a:gd name="textAreaTop" fmla="*/ 0 h 77040"/>
                  <a:gd name="textAreaBottom" fmla="*/ 77400 h 77040"/>
                </a:gdLst>
                <a:ahLst/>
                <a:rect l="textAreaLeft" t="textAreaTop" r="textAreaRight" b="textAreaBottom"/>
                <a:pathLst>
                  <a:path w="144542" h="108676">
                    <a:moveTo>
                      <a:pt x="134636" y="108677"/>
                    </a:moveTo>
                    <a:cubicBezTo>
                      <a:pt x="134636" y="108677"/>
                      <a:pt x="119205" y="81793"/>
                      <a:pt x="85549" y="70062"/>
                    </a:cubicBezTo>
                    <a:cubicBezTo>
                      <a:pt x="51889" y="58326"/>
                      <a:pt x="0" y="61747"/>
                      <a:pt x="0" y="61747"/>
                    </a:cubicBezTo>
                    <a:cubicBezTo>
                      <a:pt x="0" y="61747"/>
                      <a:pt x="33705" y="22622"/>
                      <a:pt x="73372" y="8283"/>
                    </a:cubicBezTo>
                    <a:cubicBezTo>
                      <a:pt x="113036" y="-6051"/>
                      <a:pt x="144542" y="2571"/>
                      <a:pt x="144542" y="2571"/>
                    </a:cubicBezTo>
                  </a:path>
                </a:pathLst>
              </a:custGeom>
              <a:solidFill>
                <a:srgbClr val="a97551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520" bIns="38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5" name="Google Shape;456;p6"/>
              <p:cNvSpPr/>
              <p:nvPr/>
            </p:nvSpPr>
            <p:spPr>
              <a:xfrm>
                <a:off x="950400" y="886680"/>
                <a:ext cx="540360" cy="486720"/>
              </a:xfrm>
              <a:custGeom>
                <a:avLst/>
                <a:gdLst>
                  <a:gd name="textAreaLeft" fmla="*/ 0 w 540360"/>
                  <a:gd name="textAreaRight" fmla="*/ 540720 w 540360"/>
                  <a:gd name="textAreaTop" fmla="*/ 0 h 486720"/>
                  <a:gd name="textAreaBottom" fmla="*/ 487080 h 486720"/>
                </a:gdLst>
                <a:ahLst/>
                <a:rect l="textAreaLeft" t="textAreaTop" r="textAreaRight" b="textAreaBottom"/>
                <a:pathLst>
                  <a:path w="759792" h="684811">
                    <a:moveTo>
                      <a:pt x="662861" y="118894"/>
                    </a:moveTo>
                    <a:cubicBezTo>
                      <a:pt x="540992" y="50635"/>
                      <a:pt x="448355" y="172981"/>
                      <a:pt x="448355" y="172981"/>
                    </a:cubicBezTo>
                    <a:cubicBezTo>
                      <a:pt x="448355" y="172981"/>
                      <a:pt x="458066" y="64026"/>
                      <a:pt x="325454" y="14129"/>
                    </a:cubicBezTo>
                    <a:cubicBezTo>
                      <a:pt x="226400" y="-23143"/>
                      <a:pt x="151380" y="17023"/>
                      <a:pt x="98285" y="91322"/>
                    </a:cubicBezTo>
                    <a:cubicBezTo>
                      <a:pt x="40583" y="172062"/>
                      <a:pt x="49926" y="298829"/>
                      <a:pt x="49926" y="298829"/>
                    </a:cubicBezTo>
                    <a:cubicBezTo>
                      <a:pt x="49926" y="298829"/>
                      <a:pt x="276" y="323555"/>
                      <a:pt x="1" y="401360"/>
                    </a:cubicBezTo>
                    <a:cubicBezTo>
                      <a:pt x="-125" y="437336"/>
                      <a:pt x="18707" y="490803"/>
                      <a:pt x="53258" y="543125"/>
                    </a:cubicBezTo>
                    <a:cubicBezTo>
                      <a:pt x="129447" y="596512"/>
                      <a:pt x="230886" y="644932"/>
                      <a:pt x="300359" y="664156"/>
                    </a:cubicBezTo>
                    <a:cubicBezTo>
                      <a:pt x="368481" y="683000"/>
                      <a:pt x="466733" y="689975"/>
                      <a:pt x="551092" y="680794"/>
                    </a:cubicBezTo>
                    <a:cubicBezTo>
                      <a:pt x="609673" y="650943"/>
                      <a:pt x="662918" y="612020"/>
                      <a:pt x="676799" y="578150"/>
                    </a:cubicBezTo>
                    <a:cubicBezTo>
                      <a:pt x="706694" y="505194"/>
                      <a:pt x="669326" y="466648"/>
                      <a:pt x="669326" y="466648"/>
                    </a:cubicBezTo>
                    <a:cubicBezTo>
                      <a:pt x="669326" y="466648"/>
                      <a:pt x="757563" y="365437"/>
                      <a:pt x="759737" y="284487"/>
                    </a:cubicBezTo>
                    <a:cubicBezTo>
                      <a:pt x="761599" y="215320"/>
                      <a:pt x="716689" y="149040"/>
                      <a:pt x="662861" y="118894"/>
                    </a:cubicBezTo>
                    <a:close/>
                  </a:path>
                </a:pathLst>
              </a:custGeom>
              <a:solidFill>
                <a:srgbClr val="f1d1ac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6" name="Google Shape;457;p6"/>
              <p:cNvSpPr/>
              <p:nvPr/>
            </p:nvSpPr>
            <p:spPr>
              <a:xfrm>
                <a:off x="1028880" y="955080"/>
                <a:ext cx="136800" cy="136800"/>
              </a:xfrm>
              <a:custGeom>
                <a:avLst/>
                <a:gdLst>
                  <a:gd name="textAreaLeft" fmla="*/ 0 w 136800"/>
                  <a:gd name="textAreaRight" fmla="*/ 137160 w 136800"/>
                  <a:gd name="textAreaTop" fmla="*/ 0 h 136800"/>
                  <a:gd name="textAreaBottom" fmla="*/ 137160 h 136800"/>
                </a:gdLst>
                <a:ahLst/>
                <a:rect l="textAreaLeft" t="textAreaTop" r="textAreaRight" b="textAreaBottom"/>
                <a:pathLst>
                  <a:path w="192668" h="192667">
                    <a:moveTo>
                      <a:pt x="12941" y="48138"/>
                    </a:moveTo>
                    <a:cubicBezTo>
                      <a:pt x="39562" y="2082"/>
                      <a:pt x="98474" y="-13677"/>
                      <a:pt x="144530" y="12943"/>
                    </a:cubicBezTo>
                    <a:cubicBezTo>
                      <a:pt x="190585" y="39559"/>
                      <a:pt x="206344" y="98476"/>
                      <a:pt x="179728" y="144531"/>
                    </a:cubicBezTo>
                    <a:cubicBezTo>
                      <a:pt x="153107" y="190587"/>
                      <a:pt x="94195" y="206342"/>
                      <a:pt x="48136" y="179726"/>
                    </a:cubicBezTo>
                    <a:cubicBezTo>
                      <a:pt x="2080" y="153109"/>
                      <a:pt x="-13675" y="94193"/>
                      <a:pt x="12941" y="48138"/>
                    </a:cubicBezTo>
                    <a:close/>
                  </a:path>
                </a:pathLst>
              </a:custGeom>
              <a:solidFill>
                <a:srgbClr val="00000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7" name="Google Shape;458;p6"/>
              <p:cNvSpPr/>
              <p:nvPr/>
            </p:nvSpPr>
            <p:spPr>
              <a:xfrm>
                <a:off x="1060200" y="984240"/>
                <a:ext cx="42480" cy="42480"/>
              </a:xfrm>
              <a:custGeom>
                <a:avLst/>
                <a:gdLst>
                  <a:gd name="textAreaLeft" fmla="*/ 0 w 42480"/>
                  <a:gd name="textAreaRight" fmla="*/ 42840 w 42480"/>
                  <a:gd name="textAreaTop" fmla="*/ 0 h 42480"/>
                  <a:gd name="textAreaBottom" fmla="*/ 42840 h 42480"/>
                </a:gdLst>
                <a:ahLst/>
                <a:rect l="textAreaLeft" t="textAreaTop" r="textAreaRight" b="textAreaBottom"/>
                <a:pathLst>
                  <a:path w="60336" h="60336">
                    <a:moveTo>
                      <a:pt x="4055" y="15074"/>
                    </a:moveTo>
                    <a:cubicBezTo>
                      <a:pt x="12390" y="651"/>
                      <a:pt x="30842" y="-4284"/>
                      <a:pt x="45265" y="4055"/>
                    </a:cubicBezTo>
                    <a:cubicBezTo>
                      <a:pt x="59685" y="12390"/>
                      <a:pt x="64619" y="30838"/>
                      <a:pt x="56284" y="45261"/>
                    </a:cubicBezTo>
                    <a:cubicBezTo>
                      <a:pt x="47949" y="59684"/>
                      <a:pt x="29498" y="64619"/>
                      <a:pt x="15074" y="56284"/>
                    </a:cubicBezTo>
                    <a:cubicBezTo>
                      <a:pt x="651" y="47949"/>
                      <a:pt x="-4284" y="29498"/>
                      <a:pt x="4055" y="150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1240" bIns="21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8" name="Google Shape;459;p6"/>
              <p:cNvSpPr/>
              <p:nvPr/>
            </p:nvSpPr>
            <p:spPr>
              <a:xfrm>
                <a:off x="1321920" y="1040760"/>
                <a:ext cx="136800" cy="136800"/>
              </a:xfrm>
              <a:custGeom>
                <a:avLst/>
                <a:gdLst>
                  <a:gd name="textAreaLeft" fmla="*/ 0 w 136800"/>
                  <a:gd name="textAreaRight" fmla="*/ 137160 w 136800"/>
                  <a:gd name="textAreaTop" fmla="*/ 0 h 136800"/>
                  <a:gd name="textAreaBottom" fmla="*/ 137160 h 136800"/>
                </a:gdLst>
                <a:ahLst/>
                <a:rect l="textAreaLeft" t="textAreaTop" r="textAreaRight" b="textAreaBottom"/>
                <a:pathLst>
                  <a:path w="192668" h="192666">
                    <a:moveTo>
                      <a:pt x="12940" y="48137"/>
                    </a:moveTo>
                    <a:cubicBezTo>
                      <a:pt x="39561" y="2082"/>
                      <a:pt x="98473" y="-13677"/>
                      <a:pt x="144533" y="12943"/>
                    </a:cubicBezTo>
                    <a:cubicBezTo>
                      <a:pt x="190588" y="39559"/>
                      <a:pt x="206343" y="98476"/>
                      <a:pt x="179727" y="144531"/>
                    </a:cubicBezTo>
                    <a:cubicBezTo>
                      <a:pt x="153106" y="190587"/>
                      <a:pt x="94194" y="206342"/>
                      <a:pt x="48139" y="179726"/>
                    </a:cubicBezTo>
                    <a:cubicBezTo>
                      <a:pt x="2083" y="153105"/>
                      <a:pt x="-13676" y="94193"/>
                      <a:pt x="12940" y="48137"/>
                    </a:cubicBezTo>
                    <a:close/>
                  </a:path>
                </a:pathLst>
              </a:custGeom>
              <a:solidFill>
                <a:srgbClr val="00000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9" name="Google Shape;460;p6"/>
              <p:cNvSpPr/>
              <p:nvPr/>
            </p:nvSpPr>
            <p:spPr>
              <a:xfrm>
                <a:off x="1352880" y="1069920"/>
                <a:ext cx="42480" cy="42480"/>
              </a:xfrm>
              <a:custGeom>
                <a:avLst/>
                <a:gdLst>
                  <a:gd name="textAreaLeft" fmla="*/ 0 w 42480"/>
                  <a:gd name="textAreaRight" fmla="*/ 42840 w 42480"/>
                  <a:gd name="textAreaTop" fmla="*/ 0 h 42480"/>
                  <a:gd name="textAreaBottom" fmla="*/ 42840 h 42480"/>
                </a:gdLst>
                <a:ahLst/>
                <a:rect l="textAreaLeft" t="textAreaTop" r="textAreaRight" b="textAreaBottom"/>
                <a:pathLst>
                  <a:path w="60337" h="60337">
                    <a:moveTo>
                      <a:pt x="4052" y="15076"/>
                    </a:moveTo>
                    <a:cubicBezTo>
                      <a:pt x="12388" y="652"/>
                      <a:pt x="30839" y="-4283"/>
                      <a:pt x="45262" y="4052"/>
                    </a:cubicBezTo>
                    <a:cubicBezTo>
                      <a:pt x="59686" y="12392"/>
                      <a:pt x="64620" y="30839"/>
                      <a:pt x="56285" y="45262"/>
                    </a:cubicBezTo>
                    <a:cubicBezTo>
                      <a:pt x="47946" y="59686"/>
                      <a:pt x="29499" y="64620"/>
                      <a:pt x="15076" y="56285"/>
                    </a:cubicBezTo>
                    <a:cubicBezTo>
                      <a:pt x="652" y="47950"/>
                      <a:pt x="-4283" y="29499"/>
                      <a:pt x="4052" y="1507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1240" bIns="21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80" name="Google Shape;461;p6"/>
              <p:cNvSpPr/>
              <p:nvPr/>
            </p:nvSpPr>
            <p:spPr>
              <a:xfrm>
                <a:off x="1167840" y="1094400"/>
                <a:ext cx="111240" cy="76320"/>
              </a:xfrm>
              <a:custGeom>
                <a:avLst/>
                <a:gdLst>
                  <a:gd name="textAreaLeft" fmla="*/ 0 w 111240"/>
                  <a:gd name="textAreaRight" fmla="*/ 111600 w 111240"/>
                  <a:gd name="textAreaTop" fmla="*/ 0 h 76320"/>
                  <a:gd name="textAreaBottom" fmla="*/ 76680 h 76320"/>
                </a:gdLst>
                <a:ahLst/>
                <a:rect l="textAreaLeft" t="textAreaTop" r="textAreaRight" b="textAreaBottom"/>
                <a:pathLst>
                  <a:path w="156863" h="107944">
                    <a:moveTo>
                      <a:pt x="106698" y="6582"/>
                    </a:moveTo>
                    <a:cubicBezTo>
                      <a:pt x="77062" y="-5833"/>
                      <a:pt x="26205" y="-1692"/>
                      <a:pt x="7385" y="27669"/>
                    </a:cubicBezTo>
                    <a:cubicBezTo>
                      <a:pt x="2625" y="35097"/>
                      <a:pt x="823" y="43101"/>
                      <a:pt x="26" y="51768"/>
                    </a:cubicBezTo>
                    <a:cubicBezTo>
                      <a:pt x="-136" y="52678"/>
                      <a:pt x="479" y="53431"/>
                      <a:pt x="1390" y="53593"/>
                    </a:cubicBezTo>
                    <a:cubicBezTo>
                      <a:pt x="2301" y="53751"/>
                      <a:pt x="3058" y="53140"/>
                      <a:pt x="3216" y="52229"/>
                    </a:cubicBezTo>
                    <a:cubicBezTo>
                      <a:pt x="4847" y="46068"/>
                      <a:pt x="6758" y="40583"/>
                      <a:pt x="10539" y="35369"/>
                    </a:cubicBezTo>
                    <a:cubicBezTo>
                      <a:pt x="29638" y="9019"/>
                      <a:pt x="68257" y="16873"/>
                      <a:pt x="94129" y="25941"/>
                    </a:cubicBezTo>
                    <a:cubicBezTo>
                      <a:pt x="101670" y="28584"/>
                      <a:pt x="109524" y="30563"/>
                      <a:pt x="116701" y="34146"/>
                    </a:cubicBezTo>
                    <a:cubicBezTo>
                      <a:pt x="135865" y="43704"/>
                      <a:pt x="151414" y="61863"/>
                      <a:pt x="147050" y="84533"/>
                    </a:cubicBezTo>
                    <a:cubicBezTo>
                      <a:pt x="145629" y="91913"/>
                      <a:pt x="142309" y="98430"/>
                      <a:pt x="138707" y="104948"/>
                    </a:cubicBezTo>
                    <a:cubicBezTo>
                      <a:pt x="138095" y="105887"/>
                      <a:pt x="138277" y="107049"/>
                      <a:pt x="139213" y="107664"/>
                    </a:cubicBezTo>
                    <a:cubicBezTo>
                      <a:pt x="140148" y="108275"/>
                      <a:pt x="141463" y="107830"/>
                      <a:pt x="142075" y="106895"/>
                    </a:cubicBezTo>
                    <a:cubicBezTo>
                      <a:pt x="148082" y="99017"/>
                      <a:pt x="153255" y="90925"/>
                      <a:pt x="155567" y="81157"/>
                    </a:cubicBezTo>
                    <a:cubicBezTo>
                      <a:pt x="161097" y="57823"/>
                      <a:pt x="148203" y="36348"/>
                      <a:pt x="130724" y="21848"/>
                    </a:cubicBezTo>
                    <a:cubicBezTo>
                      <a:pt x="123473" y="15836"/>
                      <a:pt x="115418" y="10234"/>
                      <a:pt x="106698" y="6582"/>
                    </a:cubicBezTo>
                    <a:close/>
                  </a:path>
                </a:pathLst>
              </a:custGeom>
              <a:solidFill>
                <a:srgbClr val="00000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8160" bIns="38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81" name="Google Shape;462;p6"/>
              <p:cNvSpPr/>
              <p:nvPr/>
            </p:nvSpPr>
            <p:spPr>
              <a:xfrm>
                <a:off x="1225800" y="1152720"/>
                <a:ext cx="19440" cy="29160"/>
              </a:xfrm>
              <a:custGeom>
                <a:avLst/>
                <a:gdLst>
                  <a:gd name="textAreaLeft" fmla="*/ 0 w 19440"/>
                  <a:gd name="textAreaRight" fmla="*/ 19800 w 19440"/>
                  <a:gd name="textAreaTop" fmla="*/ 0 h 29160"/>
                  <a:gd name="textAreaBottom" fmla="*/ 29520 h 29160"/>
                </a:gdLst>
                <a:ahLst/>
                <a:rect l="textAreaLeft" t="textAreaTop" r="textAreaRight" b="textAreaBottom"/>
                <a:pathLst>
                  <a:path w="27703" h="41376">
                    <a:moveTo>
                      <a:pt x="6433" y="16399"/>
                    </a:moveTo>
                    <a:cubicBezTo>
                      <a:pt x="12890" y="5222"/>
                      <a:pt x="21448" y="-1914"/>
                      <a:pt x="25545" y="454"/>
                    </a:cubicBezTo>
                    <a:cubicBezTo>
                      <a:pt x="29645" y="2822"/>
                      <a:pt x="27731" y="13800"/>
                      <a:pt x="21270" y="24977"/>
                    </a:cubicBezTo>
                    <a:cubicBezTo>
                      <a:pt x="14813" y="36150"/>
                      <a:pt x="6255" y="43291"/>
                      <a:pt x="2159" y="40923"/>
                    </a:cubicBezTo>
                    <a:cubicBezTo>
                      <a:pt x="-1942" y="38555"/>
                      <a:pt x="-27" y="27576"/>
                      <a:pt x="6433" y="16399"/>
                    </a:cubicBezTo>
                    <a:close/>
                  </a:path>
                </a:pathLst>
              </a:custGeom>
              <a:solidFill>
                <a:srgbClr val="00000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4760" bIns="147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82" name="Google Shape;463;p6"/>
              <p:cNvSpPr/>
              <p:nvPr/>
            </p:nvSpPr>
            <p:spPr>
              <a:xfrm>
                <a:off x="1190880" y="1138320"/>
                <a:ext cx="12240" cy="32760"/>
              </a:xfrm>
              <a:custGeom>
                <a:avLst/>
                <a:gdLst>
                  <a:gd name="textAreaLeft" fmla="*/ 0 w 12240"/>
                  <a:gd name="textAreaRight" fmla="*/ 12600 w 12240"/>
                  <a:gd name="textAreaTop" fmla="*/ 0 h 32760"/>
                  <a:gd name="textAreaBottom" fmla="*/ 33120 h 32760"/>
                </a:gdLst>
                <a:ahLst/>
                <a:rect l="textAreaLeft" t="textAreaTop" r="textAreaRight" b="textAreaBottom"/>
                <a:pathLst>
                  <a:path w="17940" h="46443">
                    <a:moveTo>
                      <a:pt x="465" y="22183"/>
                    </a:moveTo>
                    <a:cubicBezTo>
                      <a:pt x="2032" y="9371"/>
                      <a:pt x="7112" y="-551"/>
                      <a:pt x="11808" y="24"/>
                    </a:cubicBezTo>
                    <a:cubicBezTo>
                      <a:pt x="16508" y="599"/>
                      <a:pt x="19046" y="11452"/>
                      <a:pt x="17475" y="24264"/>
                    </a:cubicBezTo>
                    <a:cubicBezTo>
                      <a:pt x="15909" y="37076"/>
                      <a:pt x="10828" y="46994"/>
                      <a:pt x="6128" y="46419"/>
                    </a:cubicBezTo>
                    <a:cubicBezTo>
                      <a:pt x="1433" y="45845"/>
                      <a:pt x="-1106" y="34996"/>
                      <a:pt x="465" y="22183"/>
                    </a:cubicBezTo>
                    <a:close/>
                  </a:path>
                </a:pathLst>
              </a:custGeom>
              <a:solidFill>
                <a:srgbClr val="00000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6560" bIns="16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83" name="Google Shape;464;p6"/>
              <p:cNvSpPr/>
              <p:nvPr/>
            </p:nvSpPr>
            <p:spPr>
              <a:xfrm>
                <a:off x="1014120" y="1177200"/>
                <a:ext cx="369000" cy="166320"/>
              </a:xfrm>
              <a:custGeom>
                <a:avLst/>
                <a:gdLst>
                  <a:gd name="textAreaLeft" fmla="*/ 0 w 369000"/>
                  <a:gd name="textAreaRight" fmla="*/ 369360 w 369000"/>
                  <a:gd name="textAreaTop" fmla="*/ 0 h 166320"/>
                  <a:gd name="textAreaBottom" fmla="*/ 166680 h 166320"/>
                </a:gdLst>
                <a:ahLst/>
                <a:rect l="textAreaLeft" t="textAreaTop" r="textAreaRight" b="textAreaBottom"/>
                <a:pathLst>
                  <a:path w="519245" h="234414">
                    <a:moveTo>
                      <a:pt x="26098" y="1401"/>
                    </a:moveTo>
                    <a:cubicBezTo>
                      <a:pt x="11099" y="-2910"/>
                      <a:pt x="-3745" y="3437"/>
                      <a:pt x="849" y="10829"/>
                    </a:cubicBezTo>
                    <a:cubicBezTo>
                      <a:pt x="5975" y="19079"/>
                      <a:pt x="16576" y="6680"/>
                      <a:pt x="32486" y="21504"/>
                    </a:cubicBezTo>
                    <a:cubicBezTo>
                      <a:pt x="48391" y="36328"/>
                      <a:pt x="73570" y="64649"/>
                      <a:pt x="86391" y="84853"/>
                    </a:cubicBezTo>
                    <a:cubicBezTo>
                      <a:pt x="101433" y="108563"/>
                      <a:pt x="112744" y="183336"/>
                      <a:pt x="195783" y="219141"/>
                    </a:cubicBezTo>
                    <a:cubicBezTo>
                      <a:pt x="202944" y="222230"/>
                      <a:pt x="231415" y="230658"/>
                      <a:pt x="239907" y="232043"/>
                    </a:cubicBezTo>
                    <a:cubicBezTo>
                      <a:pt x="329153" y="246620"/>
                      <a:pt x="378965" y="189720"/>
                      <a:pt x="404411" y="177855"/>
                    </a:cubicBezTo>
                    <a:cubicBezTo>
                      <a:pt x="426101" y="167738"/>
                      <a:pt x="462571" y="157444"/>
                      <a:pt x="483957" y="153525"/>
                    </a:cubicBezTo>
                    <a:cubicBezTo>
                      <a:pt x="505343" y="149607"/>
                      <a:pt x="507598" y="165767"/>
                      <a:pt x="516358" y="161577"/>
                    </a:cubicBezTo>
                    <a:cubicBezTo>
                      <a:pt x="524211" y="157824"/>
                      <a:pt x="515127" y="144478"/>
                      <a:pt x="500170" y="140033"/>
                    </a:cubicBezTo>
                    <a:cubicBezTo>
                      <a:pt x="495186" y="138547"/>
                      <a:pt x="489689" y="138025"/>
                      <a:pt x="483759" y="139223"/>
                    </a:cubicBezTo>
                    <a:cubicBezTo>
                      <a:pt x="451487" y="145733"/>
                      <a:pt x="368184" y="169932"/>
                      <a:pt x="267313" y="142320"/>
                    </a:cubicBezTo>
                    <a:cubicBezTo>
                      <a:pt x="259351" y="140142"/>
                      <a:pt x="228216" y="131026"/>
                      <a:pt x="221035" y="128787"/>
                    </a:cubicBezTo>
                    <a:cubicBezTo>
                      <a:pt x="121176" y="97698"/>
                      <a:pt x="64037" y="32434"/>
                      <a:pt x="40359" y="9558"/>
                    </a:cubicBezTo>
                    <a:cubicBezTo>
                      <a:pt x="36007" y="5356"/>
                      <a:pt x="31093" y="2838"/>
                      <a:pt x="26098" y="1401"/>
                    </a:cubicBezTo>
                    <a:close/>
                  </a:path>
                </a:pathLst>
              </a:custGeom>
              <a:solidFill>
                <a:srgbClr val="00000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84" name="Google Shape;465;p6"/>
              <p:cNvSpPr/>
              <p:nvPr/>
            </p:nvSpPr>
            <p:spPr>
              <a:xfrm>
                <a:off x="1114200" y="1293840"/>
                <a:ext cx="119880" cy="42120"/>
              </a:xfrm>
              <a:custGeom>
                <a:avLst/>
                <a:gdLst>
                  <a:gd name="textAreaLeft" fmla="*/ 0 w 119880"/>
                  <a:gd name="textAreaRight" fmla="*/ 120240 w 119880"/>
                  <a:gd name="textAreaTop" fmla="*/ 0 h 42120"/>
                  <a:gd name="textAreaBottom" fmla="*/ 42480 h 42120"/>
                </a:gdLst>
                <a:ahLst/>
                <a:rect l="textAreaLeft" t="textAreaTop" r="textAreaRight" b="textAreaBottom"/>
                <a:pathLst>
                  <a:path w="168896" h="59475">
                    <a:moveTo>
                      <a:pt x="0" y="0"/>
                    </a:moveTo>
                    <a:cubicBezTo>
                      <a:pt x="0" y="0"/>
                      <a:pt x="50351" y="607"/>
                      <a:pt x="88881" y="10716"/>
                    </a:cubicBezTo>
                    <a:cubicBezTo>
                      <a:pt x="127415" y="20828"/>
                      <a:pt x="168896" y="52699"/>
                      <a:pt x="168896" y="52699"/>
                    </a:cubicBezTo>
                    <a:cubicBezTo>
                      <a:pt x="168896" y="52699"/>
                      <a:pt x="135143" y="68207"/>
                      <a:pt x="79566" y="52302"/>
                    </a:cubicBezTo>
                    <a:cubicBezTo>
                      <a:pt x="23989" y="36397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7507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1240" bIns="21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585" name="Google Shape;466;p6"/>
            <p:cNvSpPr/>
            <p:nvPr/>
          </p:nvSpPr>
          <p:spPr>
            <a:xfrm>
              <a:off x="1505160" y="1398240"/>
              <a:ext cx="210960" cy="196560"/>
            </a:xfrm>
            <a:custGeom>
              <a:avLst/>
              <a:gdLst>
                <a:gd name="textAreaLeft" fmla="*/ 0 w 210960"/>
                <a:gd name="textAreaRight" fmla="*/ 211320 w 210960"/>
                <a:gd name="textAreaTop" fmla="*/ 0 h 196560"/>
                <a:gd name="textAreaBottom" fmla="*/ 196920 h 196560"/>
              </a:gdLst>
              <a:ahLst/>
              <a:rect l="textAreaLeft" t="textAreaTop" r="textAreaRight" b="textAreaBottom"/>
              <a:pathLst>
                <a:path w="297167" h="276916">
                  <a:moveTo>
                    <a:pt x="1836" y="196235"/>
                  </a:moveTo>
                  <a:cubicBezTo>
                    <a:pt x="-2479" y="153580"/>
                    <a:pt x="10609" y="155944"/>
                    <a:pt x="24109" y="120154"/>
                  </a:cubicBezTo>
                  <a:cubicBezTo>
                    <a:pt x="41103" y="75103"/>
                    <a:pt x="-33107" y="33099"/>
                    <a:pt x="18652" y="14834"/>
                  </a:cubicBezTo>
                  <a:cubicBezTo>
                    <a:pt x="60020" y="237"/>
                    <a:pt x="57571" y="81802"/>
                    <a:pt x="96660" y="87660"/>
                  </a:cubicBezTo>
                  <a:cubicBezTo>
                    <a:pt x="135744" y="93517"/>
                    <a:pt x="157232" y="-22797"/>
                    <a:pt x="203320" y="4022"/>
                  </a:cubicBezTo>
                  <a:cubicBezTo>
                    <a:pt x="249407" y="30840"/>
                    <a:pt x="140432" y="102282"/>
                    <a:pt x="158377" y="120753"/>
                  </a:cubicBezTo>
                  <a:cubicBezTo>
                    <a:pt x="176323" y="139225"/>
                    <a:pt x="279404" y="58117"/>
                    <a:pt x="295738" y="103071"/>
                  </a:cubicBezTo>
                  <a:cubicBezTo>
                    <a:pt x="312068" y="148026"/>
                    <a:pt x="182958" y="170424"/>
                    <a:pt x="186301" y="200866"/>
                  </a:cubicBezTo>
                  <a:cubicBezTo>
                    <a:pt x="189641" y="231308"/>
                    <a:pt x="282104" y="214463"/>
                    <a:pt x="281129" y="257665"/>
                  </a:cubicBezTo>
                  <a:cubicBezTo>
                    <a:pt x="280153" y="300871"/>
                    <a:pt x="213404" y="256135"/>
                    <a:pt x="159333" y="267963"/>
                  </a:cubicBezTo>
                  <a:cubicBezTo>
                    <a:pt x="105262" y="279796"/>
                    <a:pt x="54065" y="274436"/>
                    <a:pt x="54065" y="274436"/>
                  </a:cubicBezTo>
                  <a:cubicBezTo>
                    <a:pt x="54065" y="274436"/>
                    <a:pt x="6152" y="238886"/>
                    <a:pt x="1836" y="196235"/>
                  </a:cubicBezTo>
                  <a:close/>
                </a:path>
              </a:pathLst>
            </a:custGeom>
            <a:solidFill>
              <a:srgbClr val="f1d29e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415440" y="593280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70195"/>
          </a:bodyPr>
          <a:p>
            <a:pPr indent="0">
              <a:buNone/>
            </a:pPr>
            <a:r>
              <a:rPr b="0" lang="ru-RU" sz="5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947880" y="2746800"/>
            <a:ext cx="3269880" cy="11761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6247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 type="body"/>
          </p:nvPr>
        </p:nvSpPr>
        <p:spPr>
          <a:xfrm>
            <a:off x="4460760" y="2746800"/>
            <a:ext cx="3269880" cy="11761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6247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4"/>
          <p:cNvSpPr>
            <a:spLocks noGrp="1"/>
          </p:cNvSpPr>
          <p:nvPr>
            <p:ph type="body"/>
          </p:nvPr>
        </p:nvSpPr>
        <p:spPr>
          <a:xfrm>
            <a:off x="7973640" y="2746800"/>
            <a:ext cx="3269880" cy="11761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6247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PlaceHolder 5"/>
          <p:cNvSpPr>
            <a:spLocks noGrp="1"/>
          </p:cNvSpPr>
          <p:nvPr>
            <p:ph type="body"/>
          </p:nvPr>
        </p:nvSpPr>
        <p:spPr>
          <a:xfrm>
            <a:off x="947880" y="4841280"/>
            <a:ext cx="3269880" cy="11761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6247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PlaceHolder 6"/>
          <p:cNvSpPr>
            <a:spLocks noGrp="1"/>
          </p:cNvSpPr>
          <p:nvPr>
            <p:ph type="body"/>
          </p:nvPr>
        </p:nvSpPr>
        <p:spPr>
          <a:xfrm>
            <a:off x="4460760" y="4841280"/>
            <a:ext cx="3269880" cy="11761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6247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PlaceHolder 7"/>
          <p:cNvSpPr>
            <a:spLocks noGrp="1"/>
          </p:cNvSpPr>
          <p:nvPr>
            <p:ph type="body"/>
          </p:nvPr>
        </p:nvSpPr>
        <p:spPr>
          <a:xfrm>
            <a:off x="7973640" y="4841280"/>
            <a:ext cx="3269880" cy="11761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6247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>
              <a:gd name="textAreaLeft" fmla="*/ 0 w 1131120"/>
              <a:gd name="textAreaRight" fmla="*/ 1131480 w 1131120"/>
              <a:gd name="textAreaTop" fmla="*/ 0 h 114120"/>
              <a:gd name="textAreaBottom" fmla="*/ 114480 h 114120"/>
            </a:gdLst>
            <a:ahLst/>
            <a:rect l="textAreaLeft" t="textAreaTop" r="textAreaRight" b="textAreaBottom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594" name="Google Shape;699;p8"/>
          <p:cNvSpPr/>
          <p:nvPr/>
        </p:nvSpPr>
        <p:spPr>
          <a:xfrm>
            <a:off x="-227520" y="5196960"/>
            <a:ext cx="709200" cy="1142280"/>
          </a:xfrm>
          <a:custGeom>
            <a:avLst/>
            <a:gdLst>
              <a:gd name="textAreaLeft" fmla="*/ 0 w 709200"/>
              <a:gd name="textAreaRight" fmla="*/ 709560 w 709200"/>
              <a:gd name="textAreaTop" fmla="*/ 0 h 1142280"/>
              <a:gd name="textAreaBottom" fmla="*/ 1142640 h 1142280"/>
            </a:gdLst>
            <a:ahLst/>
            <a:rect l="textAreaLeft" t="textAreaTop" r="textAreaRight" b="textAreaBottom"/>
            <a:pathLst>
              <a:path w="876111" h="1410601">
                <a:moveTo>
                  <a:pt x="611311" y="1401457"/>
                </a:moveTo>
                <a:cubicBezTo>
                  <a:pt x="611311" y="1401457"/>
                  <a:pt x="720752" y="1144620"/>
                  <a:pt x="786951" y="1006813"/>
                </a:cubicBezTo>
                <a:cubicBezTo>
                  <a:pt x="853154" y="869011"/>
                  <a:pt x="876111" y="850244"/>
                  <a:pt x="876111" y="850244"/>
                </a:cubicBezTo>
                <a:cubicBezTo>
                  <a:pt x="876111" y="850244"/>
                  <a:pt x="812228" y="869805"/>
                  <a:pt x="745126" y="913488"/>
                </a:cubicBezTo>
                <a:cubicBezTo>
                  <a:pt x="678024" y="957171"/>
                  <a:pt x="607708" y="1024973"/>
                  <a:pt x="607708" y="1024973"/>
                </a:cubicBezTo>
                <a:cubicBezTo>
                  <a:pt x="607708" y="1024973"/>
                  <a:pt x="682858" y="869886"/>
                  <a:pt x="733297" y="771710"/>
                </a:cubicBezTo>
                <a:cubicBezTo>
                  <a:pt x="783737" y="673539"/>
                  <a:pt x="798857" y="608101"/>
                  <a:pt x="798857" y="608101"/>
                </a:cubicBezTo>
                <a:cubicBezTo>
                  <a:pt x="798857" y="608101"/>
                  <a:pt x="726942" y="646457"/>
                  <a:pt x="661140" y="723206"/>
                </a:cubicBezTo>
                <a:cubicBezTo>
                  <a:pt x="595337" y="799954"/>
                  <a:pt x="535652" y="915091"/>
                  <a:pt x="535652" y="915091"/>
                </a:cubicBezTo>
                <a:cubicBezTo>
                  <a:pt x="535652" y="915091"/>
                  <a:pt x="574647" y="763740"/>
                  <a:pt x="607522" y="596212"/>
                </a:cubicBezTo>
                <a:cubicBezTo>
                  <a:pt x="640397" y="428688"/>
                  <a:pt x="654541" y="214360"/>
                  <a:pt x="654541" y="214360"/>
                </a:cubicBezTo>
                <a:cubicBezTo>
                  <a:pt x="654541" y="214360"/>
                  <a:pt x="563074" y="380690"/>
                  <a:pt x="497773" y="525702"/>
                </a:cubicBezTo>
                <a:cubicBezTo>
                  <a:pt x="432473" y="670710"/>
                  <a:pt x="405954" y="825024"/>
                  <a:pt x="405954" y="825024"/>
                </a:cubicBezTo>
                <a:cubicBezTo>
                  <a:pt x="405954" y="825024"/>
                  <a:pt x="410682" y="678328"/>
                  <a:pt x="362947" y="472072"/>
                </a:cubicBezTo>
                <a:cubicBezTo>
                  <a:pt x="315209" y="265816"/>
                  <a:pt x="215011" y="0"/>
                  <a:pt x="215011" y="0"/>
                </a:cubicBezTo>
                <a:cubicBezTo>
                  <a:pt x="215011" y="0"/>
                  <a:pt x="196720" y="260035"/>
                  <a:pt x="192216" y="458187"/>
                </a:cubicBezTo>
                <a:cubicBezTo>
                  <a:pt x="187713" y="656335"/>
                  <a:pt x="196997" y="792599"/>
                  <a:pt x="196997" y="792599"/>
                </a:cubicBezTo>
                <a:cubicBezTo>
                  <a:pt x="196997" y="792599"/>
                  <a:pt x="162289" y="695946"/>
                  <a:pt x="114102" y="621638"/>
                </a:cubicBezTo>
                <a:cubicBezTo>
                  <a:pt x="65916" y="547331"/>
                  <a:pt x="4251" y="495373"/>
                  <a:pt x="4251" y="495373"/>
                </a:cubicBezTo>
                <a:cubicBezTo>
                  <a:pt x="4251" y="495373"/>
                  <a:pt x="-13363" y="577534"/>
                  <a:pt x="23115" y="802253"/>
                </a:cubicBezTo>
                <a:cubicBezTo>
                  <a:pt x="59593" y="1026973"/>
                  <a:pt x="187697" y="1410602"/>
                  <a:pt x="187697" y="1410602"/>
                </a:cubicBezTo>
                <a:lnTo>
                  <a:pt x="611311" y="1401457"/>
                </a:lnTo>
                <a:close/>
              </a:path>
            </a:pathLst>
          </a:custGeom>
          <a:solidFill>
            <a:srgbClr val="58a651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595" name="Google Shape;700;p8"/>
          <p:cNvGrpSpPr/>
          <p:nvPr/>
        </p:nvGrpSpPr>
        <p:grpSpPr>
          <a:xfrm>
            <a:off x="1044360" y="5472360"/>
            <a:ext cx="1077480" cy="714240"/>
            <a:chOff x="1044360" y="5472360"/>
            <a:chExt cx="1077480" cy="714240"/>
          </a:xfrm>
        </p:grpSpPr>
        <p:sp>
          <p:nvSpPr>
            <p:cNvPr id="596" name="Google Shape;701;p8"/>
            <p:cNvSpPr/>
            <p:nvPr/>
          </p:nvSpPr>
          <p:spPr>
            <a:xfrm>
              <a:off x="1044360" y="5472360"/>
              <a:ext cx="1077480" cy="712440"/>
            </a:xfrm>
            <a:custGeom>
              <a:avLst/>
              <a:gdLst>
                <a:gd name="textAreaLeft" fmla="*/ 0 w 1077480"/>
                <a:gd name="textAreaRight" fmla="*/ 1077840 w 1077480"/>
                <a:gd name="textAreaTop" fmla="*/ 0 h 712440"/>
                <a:gd name="textAreaBottom" fmla="*/ 712800 h 712440"/>
              </a:gdLst>
              <a:ahLst/>
              <a:rect l="textAreaLeft" t="textAreaTop" r="textAreaRight" b="textAreaBottom"/>
              <a:pathLst>
                <a:path w="1330288" h="879653">
                  <a:moveTo>
                    <a:pt x="659973" y="18"/>
                  </a:moveTo>
                  <a:cubicBezTo>
                    <a:pt x="609270" y="-1687"/>
                    <a:pt x="578549" y="119413"/>
                    <a:pt x="569222" y="258883"/>
                  </a:cubicBezTo>
                  <a:cubicBezTo>
                    <a:pt x="559652" y="401952"/>
                    <a:pt x="575501" y="566423"/>
                    <a:pt x="584022" y="639739"/>
                  </a:cubicBezTo>
                  <a:cubicBezTo>
                    <a:pt x="575987" y="578442"/>
                    <a:pt x="557305" y="453055"/>
                    <a:pt x="525110" y="340408"/>
                  </a:cubicBezTo>
                  <a:cubicBezTo>
                    <a:pt x="488503" y="212318"/>
                    <a:pt x="454547" y="94893"/>
                    <a:pt x="398877" y="107135"/>
                  </a:cubicBezTo>
                  <a:cubicBezTo>
                    <a:pt x="335532" y="121065"/>
                    <a:pt x="353113" y="265959"/>
                    <a:pt x="380802" y="421120"/>
                  </a:cubicBezTo>
                  <a:cubicBezTo>
                    <a:pt x="411386" y="592522"/>
                    <a:pt x="485462" y="762328"/>
                    <a:pt x="485462" y="762328"/>
                  </a:cubicBezTo>
                  <a:cubicBezTo>
                    <a:pt x="485462" y="762328"/>
                    <a:pt x="205725" y="317824"/>
                    <a:pt x="122087" y="389209"/>
                  </a:cubicBezTo>
                  <a:cubicBezTo>
                    <a:pt x="84690" y="421124"/>
                    <a:pt x="125159" y="540175"/>
                    <a:pt x="193945" y="626724"/>
                  </a:cubicBezTo>
                  <a:cubicBezTo>
                    <a:pt x="278996" y="733732"/>
                    <a:pt x="402225" y="816257"/>
                    <a:pt x="402225" y="816257"/>
                  </a:cubicBezTo>
                  <a:cubicBezTo>
                    <a:pt x="402225" y="816257"/>
                    <a:pt x="244162" y="759628"/>
                    <a:pt x="136295" y="758758"/>
                  </a:cubicBezTo>
                  <a:cubicBezTo>
                    <a:pt x="45419" y="758025"/>
                    <a:pt x="2019" y="810161"/>
                    <a:pt x="19" y="836121"/>
                  </a:cubicBezTo>
                  <a:cubicBezTo>
                    <a:pt x="-4353" y="892888"/>
                    <a:pt x="731605" y="877850"/>
                    <a:pt x="731605" y="877850"/>
                  </a:cubicBezTo>
                  <a:cubicBezTo>
                    <a:pt x="731605" y="877850"/>
                    <a:pt x="731605" y="877700"/>
                    <a:pt x="731605" y="877700"/>
                  </a:cubicBezTo>
                  <a:cubicBezTo>
                    <a:pt x="822813" y="879570"/>
                    <a:pt x="1334265" y="888027"/>
                    <a:pt x="1330266" y="836121"/>
                  </a:cubicBezTo>
                  <a:cubicBezTo>
                    <a:pt x="1328266" y="810161"/>
                    <a:pt x="1284939" y="758025"/>
                    <a:pt x="1194066" y="758758"/>
                  </a:cubicBezTo>
                  <a:cubicBezTo>
                    <a:pt x="1086196" y="759628"/>
                    <a:pt x="928133" y="816257"/>
                    <a:pt x="928133" y="816257"/>
                  </a:cubicBezTo>
                  <a:cubicBezTo>
                    <a:pt x="928133" y="816257"/>
                    <a:pt x="1051362" y="733732"/>
                    <a:pt x="1136417" y="626724"/>
                  </a:cubicBezTo>
                  <a:cubicBezTo>
                    <a:pt x="1205203" y="540175"/>
                    <a:pt x="1245668" y="421124"/>
                    <a:pt x="1208271" y="389209"/>
                  </a:cubicBezTo>
                  <a:cubicBezTo>
                    <a:pt x="1124633" y="317824"/>
                    <a:pt x="844823" y="762328"/>
                    <a:pt x="844823" y="762328"/>
                  </a:cubicBezTo>
                  <a:cubicBezTo>
                    <a:pt x="844823" y="762328"/>
                    <a:pt x="918972" y="592522"/>
                    <a:pt x="949556" y="421120"/>
                  </a:cubicBezTo>
                  <a:cubicBezTo>
                    <a:pt x="977245" y="265959"/>
                    <a:pt x="994826" y="121065"/>
                    <a:pt x="931481" y="107135"/>
                  </a:cubicBezTo>
                  <a:cubicBezTo>
                    <a:pt x="928004" y="106370"/>
                    <a:pt x="924607" y="106099"/>
                    <a:pt x="921292" y="106317"/>
                  </a:cubicBezTo>
                  <a:cubicBezTo>
                    <a:pt x="871556" y="109605"/>
                    <a:pt x="839568" y="220325"/>
                    <a:pt x="805248" y="340408"/>
                  </a:cubicBezTo>
                  <a:cubicBezTo>
                    <a:pt x="778883" y="432665"/>
                    <a:pt x="762524" y="530022"/>
                    <a:pt x="752805" y="597416"/>
                  </a:cubicBezTo>
                  <a:cubicBezTo>
                    <a:pt x="757654" y="491331"/>
                    <a:pt x="759306" y="371870"/>
                    <a:pt x="750574" y="267660"/>
                  </a:cubicBezTo>
                  <a:cubicBezTo>
                    <a:pt x="737531" y="112009"/>
                    <a:pt x="741968" y="2774"/>
                    <a:pt x="659973" y="18"/>
                  </a:cubicBezTo>
                  <a:close/>
                </a:path>
              </a:pathLst>
            </a:custGeom>
            <a:solidFill>
              <a:srgbClr val="3a8c3d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97" name="Google Shape;702;p8"/>
            <p:cNvSpPr/>
            <p:nvPr/>
          </p:nvSpPr>
          <p:spPr>
            <a:xfrm>
              <a:off x="1135800" y="5816520"/>
              <a:ext cx="391680" cy="367920"/>
            </a:xfrm>
            <a:custGeom>
              <a:avLst/>
              <a:gdLst>
                <a:gd name="textAreaLeft" fmla="*/ 0 w 391680"/>
                <a:gd name="textAreaRight" fmla="*/ 392040 w 391680"/>
                <a:gd name="textAreaTop" fmla="*/ 0 h 367920"/>
                <a:gd name="textAreaBottom" fmla="*/ 368280 h 367920"/>
              </a:gdLst>
              <a:ahLst/>
              <a:rect l="textAreaLeft" t="textAreaTop" r="textAreaRight" b="textAreaBottom"/>
              <a:pathLst>
                <a:path w="483963" h="454410">
                  <a:moveTo>
                    <a:pt x="374" y="0"/>
                  </a:moveTo>
                  <a:cubicBezTo>
                    <a:pt x="-407" y="8728"/>
                    <a:pt x="46" y="18536"/>
                    <a:pt x="1625" y="29227"/>
                  </a:cubicBezTo>
                  <a:cubicBezTo>
                    <a:pt x="18818" y="54731"/>
                    <a:pt x="36427" y="79954"/>
                    <a:pt x="55162" y="104361"/>
                  </a:cubicBezTo>
                  <a:cubicBezTo>
                    <a:pt x="100072" y="162868"/>
                    <a:pt x="149637" y="217821"/>
                    <a:pt x="203841" y="267832"/>
                  </a:cubicBezTo>
                  <a:cubicBezTo>
                    <a:pt x="236603" y="298063"/>
                    <a:pt x="271040" y="326445"/>
                    <a:pt x="306935" y="352855"/>
                  </a:cubicBezTo>
                  <a:cubicBezTo>
                    <a:pt x="324949" y="366112"/>
                    <a:pt x="343449" y="378666"/>
                    <a:pt x="361945" y="391235"/>
                  </a:cubicBezTo>
                  <a:cubicBezTo>
                    <a:pt x="390496" y="410634"/>
                    <a:pt x="417744" y="431943"/>
                    <a:pt x="447073" y="450204"/>
                  </a:cubicBezTo>
                  <a:cubicBezTo>
                    <a:pt x="449461" y="451690"/>
                    <a:pt x="451947" y="452973"/>
                    <a:pt x="454359" y="454410"/>
                  </a:cubicBezTo>
                  <a:cubicBezTo>
                    <a:pt x="462128" y="454382"/>
                    <a:pt x="470552" y="454378"/>
                    <a:pt x="477928" y="454337"/>
                  </a:cubicBezTo>
                  <a:cubicBezTo>
                    <a:pt x="479818" y="454325"/>
                    <a:pt x="482097" y="454345"/>
                    <a:pt x="483963" y="454337"/>
                  </a:cubicBezTo>
                  <a:cubicBezTo>
                    <a:pt x="476053" y="450346"/>
                    <a:pt x="468301" y="446071"/>
                    <a:pt x="460695" y="441492"/>
                  </a:cubicBezTo>
                  <a:cubicBezTo>
                    <a:pt x="429249" y="422580"/>
                    <a:pt x="400487" y="399756"/>
                    <a:pt x="370191" y="379131"/>
                  </a:cubicBezTo>
                  <a:cubicBezTo>
                    <a:pt x="366284" y="376467"/>
                    <a:pt x="362467" y="373674"/>
                    <a:pt x="358557" y="371011"/>
                  </a:cubicBezTo>
                  <a:cubicBezTo>
                    <a:pt x="358326" y="370853"/>
                    <a:pt x="358123" y="370650"/>
                    <a:pt x="357893" y="370497"/>
                  </a:cubicBezTo>
                  <a:cubicBezTo>
                    <a:pt x="343704" y="360822"/>
                    <a:pt x="329434" y="351252"/>
                    <a:pt x="315626" y="341046"/>
                  </a:cubicBezTo>
                  <a:cubicBezTo>
                    <a:pt x="283148" y="317049"/>
                    <a:pt x="251909" y="291388"/>
                    <a:pt x="222029" y="264217"/>
                  </a:cubicBezTo>
                  <a:cubicBezTo>
                    <a:pt x="165408" y="212737"/>
                    <a:pt x="113807" y="155792"/>
                    <a:pt x="67237" y="95058"/>
                  </a:cubicBezTo>
                  <a:cubicBezTo>
                    <a:pt x="43645" y="64288"/>
                    <a:pt x="21582" y="32454"/>
                    <a:pt x="374" y="0"/>
                  </a:cubicBezTo>
                  <a:close/>
                </a:path>
              </a:pathLst>
            </a:custGeom>
            <a:solidFill>
              <a:srgbClr val="257b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98" name="Google Shape;703;p8"/>
            <p:cNvSpPr/>
            <p:nvPr/>
          </p:nvSpPr>
          <p:spPr>
            <a:xfrm>
              <a:off x="1642320" y="5817960"/>
              <a:ext cx="386640" cy="365400"/>
            </a:xfrm>
            <a:custGeom>
              <a:avLst/>
              <a:gdLst>
                <a:gd name="textAreaLeft" fmla="*/ 0 w 386640"/>
                <a:gd name="textAreaRight" fmla="*/ 387000 w 386640"/>
                <a:gd name="textAreaTop" fmla="*/ 0 h 365400"/>
                <a:gd name="textAreaBottom" fmla="*/ 365760 h 365400"/>
              </a:gdLst>
              <a:ahLst/>
              <a:rect l="textAreaLeft" t="textAreaTop" r="textAreaRight" b="textAreaBottom"/>
              <a:pathLst>
                <a:path w="477599" h="451568">
                  <a:moveTo>
                    <a:pt x="477080" y="0"/>
                  </a:moveTo>
                  <a:cubicBezTo>
                    <a:pt x="455110" y="33685"/>
                    <a:pt x="432194" y="66689"/>
                    <a:pt x="407667" y="98568"/>
                  </a:cubicBezTo>
                  <a:cubicBezTo>
                    <a:pt x="361263" y="158873"/>
                    <a:pt x="309856" y="215413"/>
                    <a:pt x="253433" y="266529"/>
                  </a:cubicBezTo>
                  <a:cubicBezTo>
                    <a:pt x="223659" y="293509"/>
                    <a:pt x="192533" y="318988"/>
                    <a:pt x="160176" y="342816"/>
                  </a:cubicBezTo>
                  <a:cubicBezTo>
                    <a:pt x="146429" y="352940"/>
                    <a:pt x="132256" y="362465"/>
                    <a:pt x="118132" y="372055"/>
                  </a:cubicBezTo>
                  <a:cubicBezTo>
                    <a:pt x="113991" y="374869"/>
                    <a:pt x="109951" y="377820"/>
                    <a:pt x="105806" y="380629"/>
                  </a:cubicBezTo>
                  <a:cubicBezTo>
                    <a:pt x="75619" y="401113"/>
                    <a:pt x="46966" y="423774"/>
                    <a:pt x="15630" y="442553"/>
                  </a:cubicBezTo>
                  <a:cubicBezTo>
                    <a:pt x="10505" y="445626"/>
                    <a:pt x="5263" y="448395"/>
                    <a:pt x="0" y="451204"/>
                  </a:cubicBezTo>
                  <a:cubicBezTo>
                    <a:pt x="352" y="451208"/>
                    <a:pt x="1142" y="451192"/>
                    <a:pt x="1834" y="451204"/>
                  </a:cubicBezTo>
                  <a:cubicBezTo>
                    <a:pt x="3146" y="451220"/>
                    <a:pt x="4570" y="451261"/>
                    <a:pt x="5283" y="451277"/>
                  </a:cubicBezTo>
                  <a:cubicBezTo>
                    <a:pt x="10120" y="451370"/>
                    <a:pt x="22358" y="451459"/>
                    <a:pt x="28689" y="451569"/>
                  </a:cubicBezTo>
                  <a:cubicBezTo>
                    <a:pt x="28867" y="451459"/>
                    <a:pt x="29025" y="451313"/>
                    <a:pt x="29203" y="451204"/>
                  </a:cubicBezTo>
                  <a:cubicBezTo>
                    <a:pt x="58427" y="433073"/>
                    <a:pt x="85573" y="411913"/>
                    <a:pt x="114024" y="392648"/>
                  </a:cubicBezTo>
                  <a:cubicBezTo>
                    <a:pt x="132451" y="380172"/>
                    <a:pt x="150886" y="367703"/>
                    <a:pt x="168835" y="354543"/>
                  </a:cubicBezTo>
                  <a:cubicBezTo>
                    <a:pt x="204600" y="328315"/>
                    <a:pt x="238912" y="300136"/>
                    <a:pt x="271556" y="270119"/>
                  </a:cubicBezTo>
                  <a:cubicBezTo>
                    <a:pt x="325563" y="220465"/>
                    <a:pt x="374949" y="165896"/>
                    <a:pt x="419702" y="107802"/>
                  </a:cubicBezTo>
                  <a:cubicBezTo>
                    <a:pt x="439533" y="82052"/>
                    <a:pt x="458159" y="55407"/>
                    <a:pt x="476270" y="28434"/>
                  </a:cubicBezTo>
                  <a:cubicBezTo>
                    <a:pt x="476282" y="28418"/>
                    <a:pt x="476262" y="28377"/>
                    <a:pt x="476270" y="28361"/>
                  </a:cubicBezTo>
                  <a:cubicBezTo>
                    <a:pt x="477667" y="17974"/>
                    <a:pt x="478007" y="8440"/>
                    <a:pt x="477080" y="0"/>
                  </a:cubicBezTo>
                  <a:close/>
                </a:path>
              </a:pathLst>
            </a:custGeom>
            <a:solidFill>
              <a:srgbClr val="257b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99" name="Google Shape;704;p8"/>
            <p:cNvSpPr/>
            <p:nvPr/>
          </p:nvSpPr>
          <p:spPr>
            <a:xfrm>
              <a:off x="1163160" y="5787360"/>
              <a:ext cx="382320" cy="397080"/>
            </a:xfrm>
            <a:custGeom>
              <a:avLst/>
              <a:gdLst>
                <a:gd name="textAreaLeft" fmla="*/ 0 w 382320"/>
                <a:gd name="textAreaRight" fmla="*/ 382680 w 382320"/>
                <a:gd name="textAreaTop" fmla="*/ 0 h 397080"/>
                <a:gd name="textAreaBottom" fmla="*/ 397440 h 397080"/>
              </a:gdLst>
              <a:ahLst/>
              <a:rect l="textAreaLeft" t="textAreaTop" r="textAreaRight" b="textAreaBottom"/>
              <a:pathLst>
                <a:path w="472359" h="490677">
                  <a:moveTo>
                    <a:pt x="0" y="0"/>
                  </a:moveTo>
                  <a:cubicBezTo>
                    <a:pt x="2360" y="5149"/>
                    <a:pt x="4724" y="10302"/>
                    <a:pt x="7173" y="15403"/>
                  </a:cubicBezTo>
                  <a:cubicBezTo>
                    <a:pt x="54965" y="115084"/>
                    <a:pt x="119059" y="206616"/>
                    <a:pt x="194508" y="287733"/>
                  </a:cubicBezTo>
                  <a:cubicBezTo>
                    <a:pt x="234484" y="330712"/>
                    <a:pt x="277697" y="370800"/>
                    <a:pt x="323708" y="407355"/>
                  </a:cubicBezTo>
                  <a:cubicBezTo>
                    <a:pt x="323939" y="407513"/>
                    <a:pt x="324142" y="407711"/>
                    <a:pt x="324372" y="407869"/>
                  </a:cubicBezTo>
                  <a:cubicBezTo>
                    <a:pt x="362445" y="438068"/>
                    <a:pt x="402513" y="465668"/>
                    <a:pt x="444258" y="490673"/>
                  </a:cubicBezTo>
                  <a:cubicBezTo>
                    <a:pt x="446156" y="490665"/>
                    <a:pt x="448447" y="490685"/>
                    <a:pt x="450322" y="490673"/>
                  </a:cubicBezTo>
                  <a:cubicBezTo>
                    <a:pt x="451164" y="490669"/>
                    <a:pt x="452220" y="490677"/>
                    <a:pt x="453058" y="490673"/>
                  </a:cubicBezTo>
                  <a:cubicBezTo>
                    <a:pt x="455029" y="490661"/>
                    <a:pt x="457552" y="490617"/>
                    <a:pt x="459491" y="490600"/>
                  </a:cubicBezTo>
                  <a:cubicBezTo>
                    <a:pt x="462656" y="490580"/>
                    <a:pt x="466915" y="490625"/>
                    <a:pt x="469995" y="490600"/>
                  </a:cubicBezTo>
                  <a:cubicBezTo>
                    <a:pt x="471412" y="490592"/>
                    <a:pt x="470959" y="490613"/>
                    <a:pt x="472359" y="490600"/>
                  </a:cubicBezTo>
                  <a:cubicBezTo>
                    <a:pt x="469153" y="488771"/>
                    <a:pt x="466085" y="486738"/>
                    <a:pt x="462895" y="484880"/>
                  </a:cubicBezTo>
                  <a:cubicBezTo>
                    <a:pt x="456390" y="481087"/>
                    <a:pt x="449860" y="477367"/>
                    <a:pt x="443444" y="473440"/>
                  </a:cubicBezTo>
                  <a:cubicBezTo>
                    <a:pt x="351175" y="416949"/>
                    <a:pt x="267804" y="346677"/>
                    <a:pt x="195395" y="266609"/>
                  </a:cubicBezTo>
                  <a:cubicBezTo>
                    <a:pt x="134932" y="199751"/>
                    <a:pt x="82238" y="125800"/>
                    <a:pt x="40012" y="46355"/>
                  </a:cubicBezTo>
                  <a:cubicBezTo>
                    <a:pt x="33045" y="33247"/>
                    <a:pt x="26422" y="20010"/>
                    <a:pt x="20042" y="6602"/>
                  </a:cubicBezTo>
                  <a:cubicBezTo>
                    <a:pt x="19520" y="5505"/>
                    <a:pt x="19010" y="4400"/>
                    <a:pt x="18492" y="3303"/>
                  </a:cubicBezTo>
                  <a:cubicBezTo>
                    <a:pt x="17634" y="3004"/>
                    <a:pt x="16820" y="2757"/>
                    <a:pt x="15978" y="2494"/>
                  </a:cubicBezTo>
                  <a:cubicBezTo>
                    <a:pt x="10335" y="741"/>
                    <a:pt x="5016" y="-4"/>
                    <a:pt x="0" y="0"/>
                  </a:cubicBezTo>
                  <a:close/>
                </a:path>
              </a:pathLst>
            </a:custGeom>
            <a:solidFill>
              <a:srgbClr val="257b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00" name="Google Shape;705;p8"/>
            <p:cNvSpPr/>
            <p:nvPr/>
          </p:nvSpPr>
          <p:spPr>
            <a:xfrm>
              <a:off x="1623240" y="5786280"/>
              <a:ext cx="380520" cy="396720"/>
            </a:xfrm>
            <a:custGeom>
              <a:avLst/>
              <a:gdLst>
                <a:gd name="textAreaLeft" fmla="*/ 0 w 380520"/>
                <a:gd name="textAreaRight" fmla="*/ 380880 w 380520"/>
                <a:gd name="textAreaTop" fmla="*/ 0 h 396720"/>
                <a:gd name="textAreaBottom" fmla="*/ 397080 h 396720"/>
              </a:gdLst>
              <a:ahLst/>
              <a:rect l="textAreaLeft" t="textAreaTop" r="textAreaRight" b="textAreaBottom"/>
              <a:pathLst>
                <a:path w="470043" h="490272">
                  <a:moveTo>
                    <a:pt x="470044" y="0"/>
                  </a:moveTo>
                  <a:cubicBezTo>
                    <a:pt x="469449" y="28"/>
                    <a:pt x="468866" y="24"/>
                    <a:pt x="468259" y="73"/>
                  </a:cubicBezTo>
                  <a:cubicBezTo>
                    <a:pt x="464081" y="425"/>
                    <a:pt x="459745" y="1182"/>
                    <a:pt x="455167" y="2647"/>
                  </a:cubicBezTo>
                  <a:cubicBezTo>
                    <a:pt x="454046" y="3004"/>
                    <a:pt x="452896" y="3518"/>
                    <a:pt x="451746" y="3971"/>
                  </a:cubicBezTo>
                  <a:cubicBezTo>
                    <a:pt x="451524" y="4056"/>
                    <a:pt x="451297" y="4105"/>
                    <a:pt x="451078" y="4190"/>
                  </a:cubicBezTo>
                  <a:cubicBezTo>
                    <a:pt x="450305" y="5829"/>
                    <a:pt x="449556" y="7485"/>
                    <a:pt x="448771" y="9112"/>
                  </a:cubicBezTo>
                  <a:cubicBezTo>
                    <a:pt x="442359" y="22544"/>
                    <a:pt x="435687" y="35806"/>
                    <a:pt x="428688" y="48942"/>
                  </a:cubicBezTo>
                  <a:cubicBezTo>
                    <a:pt x="386215" y="128536"/>
                    <a:pt x="333213" y="202621"/>
                    <a:pt x="272402" y="269605"/>
                  </a:cubicBezTo>
                  <a:cubicBezTo>
                    <a:pt x="199573" y="349823"/>
                    <a:pt x="115707" y="420155"/>
                    <a:pt x="22908" y="476752"/>
                  </a:cubicBezTo>
                  <a:cubicBezTo>
                    <a:pt x="16715" y="480529"/>
                    <a:pt x="10432" y="484188"/>
                    <a:pt x="4165" y="487848"/>
                  </a:cubicBezTo>
                  <a:cubicBezTo>
                    <a:pt x="3898" y="488001"/>
                    <a:pt x="3607" y="488131"/>
                    <a:pt x="3348" y="488289"/>
                  </a:cubicBezTo>
                  <a:cubicBezTo>
                    <a:pt x="2226" y="488941"/>
                    <a:pt x="1129" y="489621"/>
                    <a:pt x="0" y="490273"/>
                  </a:cubicBezTo>
                  <a:cubicBezTo>
                    <a:pt x="376" y="490264"/>
                    <a:pt x="2959" y="490204"/>
                    <a:pt x="3271" y="490195"/>
                  </a:cubicBezTo>
                  <a:cubicBezTo>
                    <a:pt x="3283" y="490232"/>
                    <a:pt x="3332" y="490240"/>
                    <a:pt x="3348" y="490273"/>
                  </a:cubicBezTo>
                  <a:cubicBezTo>
                    <a:pt x="3485" y="490268"/>
                    <a:pt x="4708" y="490200"/>
                    <a:pt x="4833" y="490195"/>
                  </a:cubicBezTo>
                  <a:cubicBezTo>
                    <a:pt x="5854" y="490179"/>
                    <a:pt x="17103" y="490050"/>
                    <a:pt x="17107" y="490050"/>
                  </a:cubicBezTo>
                  <a:cubicBezTo>
                    <a:pt x="17107" y="490050"/>
                    <a:pt x="17115" y="489904"/>
                    <a:pt x="17107" y="489904"/>
                  </a:cubicBezTo>
                  <a:cubicBezTo>
                    <a:pt x="17119" y="489904"/>
                    <a:pt x="17168" y="489908"/>
                    <a:pt x="17184" y="489904"/>
                  </a:cubicBezTo>
                  <a:cubicBezTo>
                    <a:pt x="18297" y="489924"/>
                    <a:pt x="22410" y="489953"/>
                    <a:pt x="23653" y="489977"/>
                  </a:cubicBezTo>
                  <a:cubicBezTo>
                    <a:pt x="24009" y="489985"/>
                    <a:pt x="24807" y="489969"/>
                    <a:pt x="25515" y="489977"/>
                  </a:cubicBezTo>
                  <a:cubicBezTo>
                    <a:pt x="26021" y="489985"/>
                    <a:pt x="26357" y="489965"/>
                    <a:pt x="26851" y="489977"/>
                  </a:cubicBezTo>
                  <a:cubicBezTo>
                    <a:pt x="27377" y="489989"/>
                    <a:pt x="27863" y="490042"/>
                    <a:pt x="28268" y="490050"/>
                  </a:cubicBezTo>
                  <a:cubicBezTo>
                    <a:pt x="28478" y="490054"/>
                    <a:pt x="28855" y="490050"/>
                    <a:pt x="29009" y="490050"/>
                  </a:cubicBezTo>
                  <a:cubicBezTo>
                    <a:pt x="68761" y="465935"/>
                    <a:pt x="107008" y="439424"/>
                    <a:pt x="143417" y="410618"/>
                  </a:cubicBezTo>
                  <a:cubicBezTo>
                    <a:pt x="189695" y="373994"/>
                    <a:pt x="233079" y="333829"/>
                    <a:pt x="273293" y="290769"/>
                  </a:cubicBezTo>
                  <a:cubicBezTo>
                    <a:pt x="349155" y="209527"/>
                    <a:pt x="413581" y="117841"/>
                    <a:pt x="461640" y="18006"/>
                  </a:cubicBezTo>
                  <a:cubicBezTo>
                    <a:pt x="464263" y="12553"/>
                    <a:pt x="466781" y="7048"/>
                    <a:pt x="469303" y="1546"/>
                  </a:cubicBezTo>
                  <a:cubicBezTo>
                    <a:pt x="469538" y="1024"/>
                    <a:pt x="469797" y="518"/>
                    <a:pt x="470044" y="0"/>
                  </a:cubicBezTo>
                  <a:close/>
                </a:path>
              </a:pathLst>
            </a:custGeom>
            <a:solidFill>
              <a:srgbClr val="257b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01" name="Google Shape;706;p8"/>
            <p:cNvSpPr/>
            <p:nvPr/>
          </p:nvSpPr>
          <p:spPr>
            <a:xfrm>
              <a:off x="1164960" y="5785920"/>
              <a:ext cx="265680" cy="304560"/>
            </a:xfrm>
            <a:custGeom>
              <a:avLst/>
              <a:gdLst>
                <a:gd name="textAreaLeft" fmla="*/ 0 w 265680"/>
                <a:gd name="textAreaRight" fmla="*/ 266040 w 265680"/>
                <a:gd name="textAreaTop" fmla="*/ 0 h 304560"/>
                <a:gd name="textAreaBottom" fmla="*/ 304920 h 304560"/>
              </a:gdLst>
              <a:ahLst/>
              <a:rect l="textAreaLeft" t="textAreaTop" r="textAreaRight" b="textAreaBottom"/>
              <a:pathLst>
                <a:path w="328508" h="376209">
                  <a:moveTo>
                    <a:pt x="738" y="1"/>
                  </a:moveTo>
                  <a:cubicBezTo>
                    <a:pt x="-537" y="2725"/>
                    <a:pt x="-181" y="6085"/>
                    <a:pt x="1976" y="8429"/>
                  </a:cubicBezTo>
                  <a:cubicBezTo>
                    <a:pt x="4191" y="10837"/>
                    <a:pt x="6571" y="13092"/>
                    <a:pt x="8826" y="15468"/>
                  </a:cubicBezTo>
                  <a:cubicBezTo>
                    <a:pt x="13736" y="20642"/>
                    <a:pt x="18602" y="25868"/>
                    <a:pt x="23763" y="30786"/>
                  </a:cubicBezTo>
                  <a:cubicBezTo>
                    <a:pt x="29411" y="36175"/>
                    <a:pt x="35361" y="41210"/>
                    <a:pt x="41178" y="46400"/>
                  </a:cubicBezTo>
                  <a:cubicBezTo>
                    <a:pt x="52100" y="56152"/>
                    <a:pt x="63018" y="65904"/>
                    <a:pt x="73895" y="75721"/>
                  </a:cubicBezTo>
                  <a:cubicBezTo>
                    <a:pt x="87505" y="88007"/>
                    <a:pt x="100520" y="100924"/>
                    <a:pt x="113389" y="113988"/>
                  </a:cubicBezTo>
                  <a:cubicBezTo>
                    <a:pt x="190271" y="192023"/>
                    <a:pt x="260461" y="277232"/>
                    <a:pt x="315160" y="372602"/>
                  </a:cubicBezTo>
                  <a:cubicBezTo>
                    <a:pt x="317139" y="376055"/>
                    <a:pt x="321491" y="377233"/>
                    <a:pt x="324924" y="375242"/>
                  </a:cubicBezTo>
                  <a:cubicBezTo>
                    <a:pt x="328352" y="373250"/>
                    <a:pt x="329527" y="368797"/>
                    <a:pt x="327547" y="365344"/>
                  </a:cubicBezTo>
                  <a:cubicBezTo>
                    <a:pt x="314107" y="341897"/>
                    <a:pt x="299696" y="319041"/>
                    <a:pt x="284556" y="296732"/>
                  </a:cubicBezTo>
                  <a:cubicBezTo>
                    <a:pt x="282694" y="294000"/>
                    <a:pt x="280370" y="290761"/>
                    <a:pt x="278435" y="287936"/>
                  </a:cubicBezTo>
                  <a:cubicBezTo>
                    <a:pt x="232703" y="221890"/>
                    <a:pt x="180227" y="160650"/>
                    <a:pt x="124027" y="103357"/>
                  </a:cubicBezTo>
                  <a:cubicBezTo>
                    <a:pt x="110976" y="90055"/>
                    <a:pt x="97848" y="76931"/>
                    <a:pt x="84024" y="64435"/>
                  </a:cubicBezTo>
                  <a:cubicBezTo>
                    <a:pt x="67467" y="49469"/>
                    <a:pt x="50331" y="35138"/>
                    <a:pt x="34183" y="19719"/>
                  </a:cubicBezTo>
                  <a:cubicBezTo>
                    <a:pt x="29791" y="15525"/>
                    <a:pt x="25698" y="11048"/>
                    <a:pt x="21505" y="6672"/>
                  </a:cubicBezTo>
                  <a:cubicBezTo>
                    <a:pt x="20181" y="5292"/>
                    <a:pt x="18805" y="3960"/>
                    <a:pt x="17497" y="2567"/>
                  </a:cubicBezTo>
                  <a:cubicBezTo>
                    <a:pt x="11939" y="814"/>
                    <a:pt x="6697" y="69"/>
                    <a:pt x="1758" y="73"/>
                  </a:cubicBezTo>
                  <a:cubicBezTo>
                    <a:pt x="1422" y="73"/>
                    <a:pt x="1066" y="-8"/>
                    <a:pt x="738" y="1"/>
                  </a:cubicBezTo>
                  <a:close/>
                </a:path>
              </a:pathLst>
            </a:custGeom>
            <a:solidFill>
              <a:srgbClr val="257b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02" name="Google Shape;707;p8"/>
            <p:cNvSpPr/>
            <p:nvPr/>
          </p:nvSpPr>
          <p:spPr>
            <a:xfrm>
              <a:off x="1732680" y="5787720"/>
              <a:ext cx="269640" cy="304560"/>
            </a:xfrm>
            <a:custGeom>
              <a:avLst/>
              <a:gdLst>
                <a:gd name="textAreaLeft" fmla="*/ 0 w 269640"/>
                <a:gd name="textAreaRight" fmla="*/ 270000 w 269640"/>
                <a:gd name="textAreaTop" fmla="*/ 0 h 304560"/>
                <a:gd name="textAreaBottom" fmla="*/ 304920 h 304560"/>
              </a:gdLst>
              <a:ahLst/>
              <a:rect l="textAreaLeft" t="textAreaTop" r="textAreaRight" b="textAreaBottom"/>
              <a:pathLst>
                <a:path w="333098" h="376466">
                  <a:moveTo>
                    <a:pt x="330716" y="0"/>
                  </a:moveTo>
                  <a:cubicBezTo>
                    <a:pt x="326566" y="348"/>
                    <a:pt x="322255" y="1101"/>
                    <a:pt x="317709" y="2555"/>
                  </a:cubicBezTo>
                  <a:cubicBezTo>
                    <a:pt x="315640" y="4740"/>
                    <a:pt x="313458" y="6817"/>
                    <a:pt x="311354" y="8967"/>
                  </a:cubicBezTo>
                  <a:cubicBezTo>
                    <a:pt x="307103" y="13322"/>
                    <a:pt x="302949" y="17775"/>
                    <a:pt x="298497" y="21945"/>
                  </a:cubicBezTo>
                  <a:cubicBezTo>
                    <a:pt x="282122" y="37275"/>
                    <a:pt x="264739" y="51533"/>
                    <a:pt x="247948" y="66414"/>
                  </a:cubicBezTo>
                  <a:cubicBezTo>
                    <a:pt x="233929" y="78837"/>
                    <a:pt x="220615" y="91892"/>
                    <a:pt x="207377" y="105122"/>
                  </a:cubicBezTo>
                  <a:cubicBezTo>
                    <a:pt x="161553" y="150930"/>
                    <a:pt x="118250" y="199310"/>
                    <a:pt x="78866" y="250628"/>
                  </a:cubicBezTo>
                  <a:cubicBezTo>
                    <a:pt x="55682" y="280839"/>
                    <a:pt x="33915" y="312131"/>
                    <a:pt x="13909" y="344520"/>
                  </a:cubicBezTo>
                  <a:cubicBezTo>
                    <a:pt x="9570" y="351551"/>
                    <a:pt x="5149" y="358526"/>
                    <a:pt x="976" y="365663"/>
                  </a:cubicBezTo>
                  <a:cubicBezTo>
                    <a:pt x="-1032" y="369096"/>
                    <a:pt x="158" y="373525"/>
                    <a:pt x="3639" y="375504"/>
                  </a:cubicBezTo>
                  <a:cubicBezTo>
                    <a:pt x="7117" y="377484"/>
                    <a:pt x="11533" y="376314"/>
                    <a:pt x="13541" y="372881"/>
                  </a:cubicBezTo>
                  <a:cubicBezTo>
                    <a:pt x="69013" y="278038"/>
                    <a:pt x="140195" y="193294"/>
                    <a:pt x="218166" y="115692"/>
                  </a:cubicBezTo>
                  <a:cubicBezTo>
                    <a:pt x="231217" y="102701"/>
                    <a:pt x="244418" y="89852"/>
                    <a:pt x="258222" y="77639"/>
                  </a:cubicBezTo>
                  <a:cubicBezTo>
                    <a:pt x="269253" y="67875"/>
                    <a:pt x="280324" y="58176"/>
                    <a:pt x="291400" y="48480"/>
                  </a:cubicBezTo>
                  <a:cubicBezTo>
                    <a:pt x="297298" y="43315"/>
                    <a:pt x="303334" y="38307"/>
                    <a:pt x="309062" y="32952"/>
                  </a:cubicBezTo>
                  <a:cubicBezTo>
                    <a:pt x="314272" y="28082"/>
                    <a:pt x="319182" y="22908"/>
                    <a:pt x="324137" y="17788"/>
                  </a:cubicBezTo>
                  <a:cubicBezTo>
                    <a:pt x="326449" y="15403"/>
                    <a:pt x="328890" y="13136"/>
                    <a:pt x="331161" y="10716"/>
                  </a:cubicBezTo>
                  <a:cubicBezTo>
                    <a:pt x="333610" y="8104"/>
                    <a:pt x="333659" y="4303"/>
                    <a:pt x="331752" y="1458"/>
                  </a:cubicBezTo>
                  <a:cubicBezTo>
                    <a:pt x="331416" y="959"/>
                    <a:pt x="331181" y="425"/>
                    <a:pt x="330716" y="0"/>
                  </a:cubicBezTo>
                  <a:close/>
                </a:path>
              </a:pathLst>
            </a:custGeom>
            <a:solidFill>
              <a:srgbClr val="257b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03" name="Google Shape;708;p8"/>
            <p:cNvSpPr/>
            <p:nvPr/>
          </p:nvSpPr>
          <p:spPr>
            <a:xfrm>
              <a:off x="1374840" y="5563800"/>
              <a:ext cx="162720" cy="620640"/>
            </a:xfrm>
            <a:custGeom>
              <a:avLst/>
              <a:gdLst>
                <a:gd name="textAreaLeft" fmla="*/ 0 w 162720"/>
                <a:gd name="textAreaRight" fmla="*/ 163080 w 162720"/>
                <a:gd name="textAreaTop" fmla="*/ 0 h 620640"/>
                <a:gd name="textAreaBottom" fmla="*/ 621000 h 620640"/>
              </a:gdLst>
              <a:ahLst/>
              <a:rect l="textAreaLeft" t="textAreaTop" r="textAreaRight" b="textAreaBottom"/>
              <a:pathLst>
                <a:path w="201479" h="766588">
                  <a:moveTo>
                    <a:pt x="844" y="2"/>
                  </a:moveTo>
                  <a:cubicBezTo>
                    <a:pt x="576" y="-15"/>
                    <a:pt x="297" y="87"/>
                    <a:pt x="26" y="74"/>
                  </a:cubicBezTo>
                  <a:cubicBezTo>
                    <a:pt x="58" y="9583"/>
                    <a:pt x="-173" y="19105"/>
                    <a:pt x="326" y="28622"/>
                  </a:cubicBezTo>
                  <a:cubicBezTo>
                    <a:pt x="3519" y="89915"/>
                    <a:pt x="15162" y="150337"/>
                    <a:pt x="25019" y="210808"/>
                  </a:cubicBezTo>
                  <a:cubicBezTo>
                    <a:pt x="37572" y="287811"/>
                    <a:pt x="52813" y="364220"/>
                    <a:pt x="72552" y="439758"/>
                  </a:cubicBezTo>
                  <a:cubicBezTo>
                    <a:pt x="100257" y="545766"/>
                    <a:pt x="136573" y="649333"/>
                    <a:pt x="181750" y="749253"/>
                  </a:cubicBezTo>
                  <a:cubicBezTo>
                    <a:pt x="183851" y="753896"/>
                    <a:pt x="185713" y="758641"/>
                    <a:pt x="187851" y="763264"/>
                  </a:cubicBezTo>
                  <a:cubicBezTo>
                    <a:pt x="188592" y="764862"/>
                    <a:pt x="189931" y="765883"/>
                    <a:pt x="191421" y="766583"/>
                  </a:cubicBezTo>
                  <a:cubicBezTo>
                    <a:pt x="193381" y="766571"/>
                    <a:pt x="195890" y="766599"/>
                    <a:pt x="197817" y="766583"/>
                  </a:cubicBezTo>
                  <a:cubicBezTo>
                    <a:pt x="200137" y="765401"/>
                    <a:pt x="201128" y="763179"/>
                    <a:pt x="201315" y="760758"/>
                  </a:cubicBezTo>
                  <a:cubicBezTo>
                    <a:pt x="201408" y="759568"/>
                    <a:pt x="201703" y="758386"/>
                    <a:pt x="201165" y="757216"/>
                  </a:cubicBezTo>
                  <a:cubicBezTo>
                    <a:pt x="184673" y="721519"/>
                    <a:pt x="169221" y="685386"/>
                    <a:pt x="155049" y="648718"/>
                  </a:cubicBezTo>
                  <a:cubicBezTo>
                    <a:pt x="128194" y="579244"/>
                    <a:pt x="105682" y="508114"/>
                    <a:pt x="86984" y="436070"/>
                  </a:cubicBezTo>
                  <a:cubicBezTo>
                    <a:pt x="74179" y="386731"/>
                    <a:pt x="63104" y="337000"/>
                    <a:pt x="53660" y="286925"/>
                  </a:cubicBezTo>
                  <a:cubicBezTo>
                    <a:pt x="48543" y="259818"/>
                    <a:pt x="44126" y="232566"/>
                    <a:pt x="39673" y="205347"/>
                  </a:cubicBezTo>
                  <a:cubicBezTo>
                    <a:pt x="29411" y="142581"/>
                    <a:pt x="17263" y="79721"/>
                    <a:pt x="15202" y="16008"/>
                  </a:cubicBezTo>
                  <a:cubicBezTo>
                    <a:pt x="15077" y="12166"/>
                    <a:pt x="15320" y="8341"/>
                    <a:pt x="15275" y="4499"/>
                  </a:cubicBezTo>
                  <a:cubicBezTo>
                    <a:pt x="10608" y="2115"/>
                    <a:pt x="5851" y="330"/>
                    <a:pt x="844" y="2"/>
                  </a:cubicBezTo>
                  <a:close/>
                </a:path>
              </a:pathLst>
            </a:custGeom>
            <a:solidFill>
              <a:srgbClr val="257b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04" name="Google Shape;709;p8"/>
            <p:cNvSpPr/>
            <p:nvPr/>
          </p:nvSpPr>
          <p:spPr>
            <a:xfrm>
              <a:off x="1625760" y="5564520"/>
              <a:ext cx="162720" cy="618480"/>
            </a:xfrm>
            <a:custGeom>
              <a:avLst/>
              <a:gdLst>
                <a:gd name="textAreaLeft" fmla="*/ 0 w 162720"/>
                <a:gd name="textAreaRight" fmla="*/ 163080 w 162720"/>
                <a:gd name="textAreaTop" fmla="*/ 0 h 618480"/>
                <a:gd name="textAreaBottom" fmla="*/ 618840 h 618480"/>
              </a:gdLst>
              <a:ahLst/>
              <a:rect l="textAreaLeft" t="textAreaTop" r="textAreaRight" b="textAreaBottom"/>
              <a:pathLst>
                <a:path w="201492" h="764027">
                  <a:moveTo>
                    <a:pt x="201439" y="0"/>
                  </a:moveTo>
                  <a:cubicBezTo>
                    <a:pt x="196169" y="684"/>
                    <a:pt x="191080" y="2409"/>
                    <a:pt x="186190" y="5380"/>
                  </a:cubicBezTo>
                  <a:cubicBezTo>
                    <a:pt x="186150" y="9606"/>
                    <a:pt x="186396" y="13825"/>
                    <a:pt x="186263" y="18055"/>
                  </a:cubicBezTo>
                  <a:cubicBezTo>
                    <a:pt x="184202" y="81703"/>
                    <a:pt x="172050" y="144498"/>
                    <a:pt x="161792" y="207199"/>
                  </a:cubicBezTo>
                  <a:cubicBezTo>
                    <a:pt x="157339" y="234390"/>
                    <a:pt x="152918" y="261614"/>
                    <a:pt x="147806" y="288692"/>
                  </a:cubicBezTo>
                  <a:cubicBezTo>
                    <a:pt x="138357" y="338715"/>
                    <a:pt x="127286" y="388397"/>
                    <a:pt x="114481" y="437679"/>
                  </a:cubicBezTo>
                  <a:cubicBezTo>
                    <a:pt x="95783" y="509651"/>
                    <a:pt x="73271" y="580712"/>
                    <a:pt x="46416" y="650113"/>
                  </a:cubicBezTo>
                  <a:cubicBezTo>
                    <a:pt x="32244" y="686740"/>
                    <a:pt x="16788" y="722837"/>
                    <a:pt x="296" y="758501"/>
                  </a:cubicBezTo>
                  <a:cubicBezTo>
                    <a:pt x="219" y="758667"/>
                    <a:pt x="345" y="758845"/>
                    <a:pt x="296" y="759015"/>
                  </a:cubicBezTo>
                  <a:cubicBezTo>
                    <a:pt x="304" y="759040"/>
                    <a:pt x="292" y="759064"/>
                    <a:pt x="296" y="759088"/>
                  </a:cubicBezTo>
                  <a:cubicBezTo>
                    <a:pt x="308" y="759113"/>
                    <a:pt x="292" y="759141"/>
                    <a:pt x="296" y="759161"/>
                  </a:cubicBezTo>
                  <a:cubicBezTo>
                    <a:pt x="-44" y="760125"/>
                    <a:pt x="73" y="761068"/>
                    <a:pt x="150" y="762035"/>
                  </a:cubicBezTo>
                  <a:cubicBezTo>
                    <a:pt x="199" y="762679"/>
                    <a:pt x="-145" y="763351"/>
                    <a:pt x="73" y="763950"/>
                  </a:cubicBezTo>
                  <a:cubicBezTo>
                    <a:pt x="86" y="763987"/>
                    <a:pt x="134" y="763995"/>
                    <a:pt x="150" y="764027"/>
                  </a:cubicBezTo>
                  <a:cubicBezTo>
                    <a:pt x="288" y="764023"/>
                    <a:pt x="1510" y="763954"/>
                    <a:pt x="1636" y="763950"/>
                  </a:cubicBezTo>
                  <a:cubicBezTo>
                    <a:pt x="2656" y="763934"/>
                    <a:pt x="13910" y="763804"/>
                    <a:pt x="13910" y="763804"/>
                  </a:cubicBezTo>
                  <a:cubicBezTo>
                    <a:pt x="13910" y="763804"/>
                    <a:pt x="13914" y="763659"/>
                    <a:pt x="13910" y="763659"/>
                  </a:cubicBezTo>
                  <a:cubicBezTo>
                    <a:pt x="13922" y="763659"/>
                    <a:pt x="13971" y="763659"/>
                    <a:pt x="13987" y="763659"/>
                  </a:cubicBezTo>
                  <a:cubicBezTo>
                    <a:pt x="15999" y="759303"/>
                    <a:pt x="17739" y="754834"/>
                    <a:pt x="19711" y="750470"/>
                  </a:cubicBezTo>
                  <a:cubicBezTo>
                    <a:pt x="64880" y="650671"/>
                    <a:pt x="101216" y="547242"/>
                    <a:pt x="128913" y="441367"/>
                  </a:cubicBezTo>
                  <a:cubicBezTo>
                    <a:pt x="148652" y="365910"/>
                    <a:pt x="163893" y="289579"/>
                    <a:pt x="176446" y="212652"/>
                  </a:cubicBezTo>
                  <a:cubicBezTo>
                    <a:pt x="186303" y="152246"/>
                    <a:pt x="197942" y="91884"/>
                    <a:pt x="201140" y="30652"/>
                  </a:cubicBezTo>
                  <a:cubicBezTo>
                    <a:pt x="201674" y="20435"/>
                    <a:pt x="201443" y="10210"/>
                    <a:pt x="201439" y="0"/>
                  </a:cubicBezTo>
                  <a:close/>
                </a:path>
              </a:pathLst>
            </a:custGeom>
            <a:solidFill>
              <a:srgbClr val="257b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05" name="Google Shape;710;p8"/>
            <p:cNvSpPr/>
            <p:nvPr/>
          </p:nvSpPr>
          <p:spPr>
            <a:xfrm>
              <a:off x="1420560" y="5620680"/>
              <a:ext cx="143640" cy="565920"/>
            </a:xfrm>
            <a:custGeom>
              <a:avLst/>
              <a:gdLst>
                <a:gd name="textAreaLeft" fmla="*/ 0 w 143640"/>
                <a:gd name="textAreaRight" fmla="*/ 144000 w 143640"/>
                <a:gd name="textAreaTop" fmla="*/ 0 h 565920"/>
                <a:gd name="textAreaBottom" fmla="*/ 566280 h 565920"/>
              </a:gdLst>
              <a:ahLst/>
              <a:rect l="textAreaLeft" t="textAreaTop" r="textAreaRight" b="textAreaBottom"/>
              <a:pathLst>
                <a:path w="177947" h="699085">
                  <a:moveTo>
                    <a:pt x="1019" y="0"/>
                  </a:moveTo>
                  <a:cubicBezTo>
                    <a:pt x="-2596" y="88844"/>
                    <a:pt x="3144" y="178235"/>
                    <a:pt x="22518" y="265213"/>
                  </a:cubicBezTo>
                  <a:cubicBezTo>
                    <a:pt x="34598" y="319450"/>
                    <a:pt x="53401" y="371897"/>
                    <a:pt x="72132" y="424223"/>
                  </a:cubicBezTo>
                  <a:cubicBezTo>
                    <a:pt x="79642" y="445192"/>
                    <a:pt x="86993" y="466231"/>
                    <a:pt x="94150" y="487321"/>
                  </a:cubicBezTo>
                  <a:cubicBezTo>
                    <a:pt x="107586" y="526884"/>
                    <a:pt x="120888" y="566487"/>
                    <a:pt x="133129" y="606417"/>
                  </a:cubicBezTo>
                  <a:cubicBezTo>
                    <a:pt x="138331" y="623379"/>
                    <a:pt x="141197" y="640988"/>
                    <a:pt x="147261" y="657707"/>
                  </a:cubicBezTo>
                  <a:cubicBezTo>
                    <a:pt x="149913" y="665010"/>
                    <a:pt x="153252" y="671973"/>
                    <a:pt x="157305" y="678640"/>
                  </a:cubicBezTo>
                  <a:cubicBezTo>
                    <a:pt x="159365" y="682032"/>
                    <a:pt x="173655" y="700945"/>
                    <a:pt x="177132" y="698937"/>
                  </a:cubicBezTo>
                  <a:cubicBezTo>
                    <a:pt x="180614" y="696929"/>
                    <a:pt x="171939" y="674786"/>
                    <a:pt x="169878" y="671398"/>
                  </a:cubicBezTo>
                  <a:cubicBezTo>
                    <a:pt x="157025" y="650275"/>
                    <a:pt x="154289" y="625528"/>
                    <a:pt x="147188" y="602361"/>
                  </a:cubicBezTo>
                  <a:cubicBezTo>
                    <a:pt x="134910" y="562297"/>
                    <a:pt x="121584" y="522459"/>
                    <a:pt x="108136" y="482755"/>
                  </a:cubicBezTo>
                  <a:cubicBezTo>
                    <a:pt x="100032" y="458827"/>
                    <a:pt x="91624" y="435060"/>
                    <a:pt x="83143" y="411257"/>
                  </a:cubicBezTo>
                  <a:cubicBezTo>
                    <a:pt x="65671" y="362218"/>
                    <a:pt x="48471" y="312985"/>
                    <a:pt x="37245" y="262169"/>
                  </a:cubicBezTo>
                  <a:cubicBezTo>
                    <a:pt x="20636" y="186979"/>
                    <a:pt x="14463" y="109919"/>
                    <a:pt x="15527" y="33033"/>
                  </a:cubicBezTo>
                  <a:cubicBezTo>
                    <a:pt x="10795" y="21062"/>
                    <a:pt x="6014" y="10023"/>
                    <a:pt x="1019" y="0"/>
                  </a:cubicBezTo>
                  <a:close/>
                </a:path>
              </a:pathLst>
            </a:custGeom>
            <a:solidFill>
              <a:srgbClr val="257b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06" name="Google Shape;711;p8"/>
            <p:cNvSpPr/>
            <p:nvPr/>
          </p:nvSpPr>
          <p:spPr>
            <a:xfrm>
              <a:off x="1604520" y="5619600"/>
              <a:ext cx="138240" cy="555120"/>
            </a:xfrm>
            <a:custGeom>
              <a:avLst/>
              <a:gdLst>
                <a:gd name="textAreaLeft" fmla="*/ 0 w 138240"/>
                <a:gd name="textAreaRight" fmla="*/ 138600 w 138240"/>
                <a:gd name="textAreaTop" fmla="*/ 0 h 555120"/>
                <a:gd name="textAreaBottom" fmla="*/ 555480 h 555120"/>
              </a:gdLst>
              <a:ahLst/>
              <a:rect l="textAreaLeft" t="textAreaTop" r="textAreaRight" b="textAreaBottom"/>
              <a:pathLst>
                <a:path w="170914" h="685556">
                  <a:moveTo>
                    <a:pt x="170039" y="0"/>
                  </a:moveTo>
                  <a:cubicBezTo>
                    <a:pt x="165084" y="10594"/>
                    <a:pt x="160242" y="22066"/>
                    <a:pt x="155535" y="34563"/>
                  </a:cubicBezTo>
                  <a:cubicBezTo>
                    <a:pt x="156263" y="110672"/>
                    <a:pt x="149932" y="186967"/>
                    <a:pt x="133666" y="261391"/>
                  </a:cubicBezTo>
                  <a:cubicBezTo>
                    <a:pt x="122437" y="312754"/>
                    <a:pt x="105241" y="362514"/>
                    <a:pt x="87769" y="412079"/>
                  </a:cubicBezTo>
                  <a:cubicBezTo>
                    <a:pt x="79288" y="436137"/>
                    <a:pt x="70880" y="460158"/>
                    <a:pt x="62776" y="484346"/>
                  </a:cubicBezTo>
                  <a:cubicBezTo>
                    <a:pt x="49328" y="524475"/>
                    <a:pt x="36001" y="564738"/>
                    <a:pt x="23723" y="605231"/>
                  </a:cubicBezTo>
                  <a:cubicBezTo>
                    <a:pt x="23327" y="606531"/>
                    <a:pt x="23052" y="607875"/>
                    <a:pt x="22679" y="609182"/>
                  </a:cubicBezTo>
                  <a:cubicBezTo>
                    <a:pt x="22679" y="609231"/>
                    <a:pt x="22683" y="609283"/>
                    <a:pt x="22679" y="609332"/>
                  </a:cubicBezTo>
                  <a:cubicBezTo>
                    <a:pt x="17676" y="627091"/>
                    <a:pt x="14243" y="645433"/>
                    <a:pt x="7061" y="662415"/>
                  </a:cubicBezTo>
                  <a:cubicBezTo>
                    <a:pt x="7061" y="662439"/>
                    <a:pt x="7057" y="662463"/>
                    <a:pt x="7061" y="662488"/>
                  </a:cubicBezTo>
                  <a:cubicBezTo>
                    <a:pt x="6511" y="663783"/>
                    <a:pt x="5802" y="665018"/>
                    <a:pt x="5199" y="666293"/>
                  </a:cubicBezTo>
                  <a:cubicBezTo>
                    <a:pt x="3831" y="669204"/>
                    <a:pt x="2718" y="672211"/>
                    <a:pt x="1034" y="675009"/>
                  </a:cubicBezTo>
                  <a:cubicBezTo>
                    <a:pt x="-1027" y="678433"/>
                    <a:pt x="82" y="682862"/>
                    <a:pt x="3564" y="684890"/>
                  </a:cubicBezTo>
                  <a:cubicBezTo>
                    <a:pt x="4608" y="685501"/>
                    <a:pt x="5778" y="685271"/>
                    <a:pt x="6912" y="685331"/>
                  </a:cubicBezTo>
                  <a:cubicBezTo>
                    <a:pt x="7737" y="685376"/>
                    <a:pt x="8502" y="685704"/>
                    <a:pt x="9292" y="685477"/>
                  </a:cubicBezTo>
                  <a:cubicBezTo>
                    <a:pt x="11029" y="684979"/>
                    <a:pt x="12616" y="683979"/>
                    <a:pt x="13607" y="682328"/>
                  </a:cubicBezTo>
                  <a:cubicBezTo>
                    <a:pt x="16817" y="676988"/>
                    <a:pt x="19238" y="671301"/>
                    <a:pt x="21566" y="665560"/>
                  </a:cubicBezTo>
                  <a:cubicBezTo>
                    <a:pt x="21562" y="665536"/>
                    <a:pt x="21566" y="665512"/>
                    <a:pt x="21566" y="665487"/>
                  </a:cubicBezTo>
                  <a:cubicBezTo>
                    <a:pt x="22165" y="664006"/>
                    <a:pt x="23104" y="662682"/>
                    <a:pt x="23647" y="661168"/>
                  </a:cubicBezTo>
                  <a:cubicBezTo>
                    <a:pt x="29715" y="644271"/>
                    <a:pt x="32577" y="626476"/>
                    <a:pt x="37783" y="609332"/>
                  </a:cubicBezTo>
                  <a:cubicBezTo>
                    <a:pt x="50028" y="568972"/>
                    <a:pt x="63326" y="528944"/>
                    <a:pt x="76758" y="488957"/>
                  </a:cubicBezTo>
                  <a:cubicBezTo>
                    <a:pt x="83919" y="467643"/>
                    <a:pt x="91271" y="446379"/>
                    <a:pt x="98780" y="425183"/>
                  </a:cubicBezTo>
                  <a:cubicBezTo>
                    <a:pt x="117510" y="372298"/>
                    <a:pt x="136310" y="319288"/>
                    <a:pt x="148394" y="264468"/>
                  </a:cubicBezTo>
                  <a:cubicBezTo>
                    <a:pt x="167509" y="177729"/>
                    <a:pt x="173350" y="88617"/>
                    <a:pt x="170039" y="0"/>
                  </a:cubicBezTo>
                  <a:close/>
                </a:path>
              </a:pathLst>
            </a:custGeom>
            <a:solidFill>
              <a:srgbClr val="257b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07" name="Google Shape;712;p8"/>
            <p:cNvSpPr/>
            <p:nvPr/>
          </p:nvSpPr>
          <p:spPr>
            <a:xfrm>
              <a:off x="1534680" y="5478120"/>
              <a:ext cx="66600" cy="705600"/>
            </a:xfrm>
            <a:custGeom>
              <a:avLst/>
              <a:gdLst>
                <a:gd name="textAreaLeft" fmla="*/ 0 w 66600"/>
                <a:gd name="textAreaRight" fmla="*/ 66960 w 66600"/>
                <a:gd name="textAreaTop" fmla="*/ 0 h 705600"/>
                <a:gd name="textAreaBottom" fmla="*/ 705960 h 705600"/>
              </a:gdLst>
              <a:ahLst/>
              <a:rect l="textAreaLeft" t="textAreaTop" r="textAreaRight" b="textAreaBottom"/>
              <a:pathLst>
                <a:path w="82722" h="871302">
                  <a:moveTo>
                    <a:pt x="60038" y="0"/>
                  </a:moveTo>
                  <a:cubicBezTo>
                    <a:pt x="58592" y="5271"/>
                    <a:pt x="57074" y="10521"/>
                    <a:pt x="55649" y="15796"/>
                  </a:cubicBezTo>
                  <a:cubicBezTo>
                    <a:pt x="47691" y="45274"/>
                    <a:pt x="40036" y="74838"/>
                    <a:pt x="33554" y="104676"/>
                  </a:cubicBezTo>
                  <a:cubicBezTo>
                    <a:pt x="24705" y="145421"/>
                    <a:pt x="17706" y="186586"/>
                    <a:pt x="12059" y="227881"/>
                  </a:cubicBezTo>
                  <a:cubicBezTo>
                    <a:pt x="906" y="309301"/>
                    <a:pt x="-2162" y="391640"/>
                    <a:pt x="1421" y="473704"/>
                  </a:cubicBezTo>
                  <a:cubicBezTo>
                    <a:pt x="5048" y="556925"/>
                    <a:pt x="15484" y="639806"/>
                    <a:pt x="32514" y="721372"/>
                  </a:cubicBezTo>
                  <a:cubicBezTo>
                    <a:pt x="39364" y="754174"/>
                    <a:pt x="40781" y="787846"/>
                    <a:pt x="47614" y="820660"/>
                  </a:cubicBezTo>
                  <a:cubicBezTo>
                    <a:pt x="51281" y="838265"/>
                    <a:pt x="56576" y="855798"/>
                    <a:pt x="65838" y="871302"/>
                  </a:cubicBezTo>
                  <a:cubicBezTo>
                    <a:pt x="70801" y="871229"/>
                    <a:pt x="75477" y="871217"/>
                    <a:pt x="79452" y="871152"/>
                  </a:cubicBezTo>
                  <a:cubicBezTo>
                    <a:pt x="80408" y="871136"/>
                    <a:pt x="81829" y="871092"/>
                    <a:pt x="82723" y="871079"/>
                  </a:cubicBezTo>
                  <a:cubicBezTo>
                    <a:pt x="82662" y="870991"/>
                    <a:pt x="82715" y="870873"/>
                    <a:pt x="82650" y="870784"/>
                  </a:cubicBezTo>
                  <a:cubicBezTo>
                    <a:pt x="81185" y="868804"/>
                    <a:pt x="80132" y="866594"/>
                    <a:pt x="78857" y="864509"/>
                  </a:cubicBezTo>
                  <a:cubicBezTo>
                    <a:pt x="69554" y="849309"/>
                    <a:pt x="64717" y="831719"/>
                    <a:pt x="61300" y="814385"/>
                  </a:cubicBezTo>
                  <a:cubicBezTo>
                    <a:pt x="55046" y="782628"/>
                    <a:pt x="53467" y="750113"/>
                    <a:pt x="46869" y="718421"/>
                  </a:cubicBezTo>
                  <a:cubicBezTo>
                    <a:pt x="30057" y="637608"/>
                    <a:pt x="19839" y="555560"/>
                    <a:pt x="16370" y="473112"/>
                  </a:cubicBezTo>
                  <a:cubicBezTo>
                    <a:pt x="13047" y="394117"/>
                    <a:pt x="15982" y="314863"/>
                    <a:pt x="26341" y="236447"/>
                  </a:cubicBezTo>
                  <a:cubicBezTo>
                    <a:pt x="35077" y="170329"/>
                    <a:pt x="47869" y="104765"/>
                    <a:pt x="65093" y="40307"/>
                  </a:cubicBezTo>
                  <a:cubicBezTo>
                    <a:pt x="68409" y="27904"/>
                    <a:pt x="71830" y="15545"/>
                    <a:pt x="75210" y="3174"/>
                  </a:cubicBezTo>
                  <a:cubicBezTo>
                    <a:pt x="70639" y="1656"/>
                    <a:pt x="65660" y="631"/>
                    <a:pt x="60333" y="73"/>
                  </a:cubicBezTo>
                  <a:cubicBezTo>
                    <a:pt x="60232" y="61"/>
                    <a:pt x="60139" y="8"/>
                    <a:pt x="60038" y="0"/>
                  </a:cubicBezTo>
                  <a:close/>
                </a:path>
              </a:pathLst>
            </a:custGeom>
            <a:solidFill>
              <a:srgbClr val="257b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08" name="Google Shape;713;p8"/>
            <p:cNvSpPr/>
            <p:nvPr/>
          </p:nvSpPr>
          <p:spPr>
            <a:xfrm>
              <a:off x="1589760" y="5540400"/>
              <a:ext cx="46800" cy="64332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643320"/>
                <a:gd name="textAreaBottom" fmla="*/ 643680 h 643320"/>
              </a:gdLst>
              <a:ahLst/>
              <a:rect l="textAreaLeft" t="textAreaTop" r="textAreaRight" b="textAreaBottom"/>
              <a:pathLst>
                <a:path w="58159" h="794250">
                  <a:moveTo>
                    <a:pt x="51354" y="0"/>
                  </a:moveTo>
                  <a:cubicBezTo>
                    <a:pt x="50452" y="5218"/>
                    <a:pt x="49395" y="10420"/>
                    <a:pt x="48549" y="15650"/>
                  </a:cubicBezTo>
                  <a:cubicBezTo>
                    <a:pt x="41473" y="59487"/>
                    <a:pt x="36125" y="103665"/>
                    <a:pt x="30733" y="147781"/>
                  </a:cubicBezTo>
                  <a:cubicBezTo>
                    <a:pt x="14856" y="277774"/>
                    <a:pt x="2465" y="408456"/>
                    <a:pt x="307" y="539688"/>
                  </a:cubicBezTo>
                  <a:cubicBezTo>
                    <a:pt x="-1049" y="622497"/>
                    <a:pt x="2073" y="705268"/>
                    <a:pt x="9849" y="787636"/>
                  </a:cubicBezTo>
                  <a:cubicBezTo>
                    <a:pt x="10059" y="789838"/>
                    <a:pt x="10169" y="792048"/>
                    <a:pt x="10383" y="794250"/>
                  </a:cubicBezTo>
                  <a:cubicBezTo>
                    <a:pt x="11241" y="794234"/>
                    <a:pt x="12517" y="794190"/>
                    <a:pt x="13318" y="794177"/>
                  </a:cubicBezTo>
                  <a:cubicBezTo>
                    <a:pt x="16132" y="794125"/>
                    <a:pt x="21471" y="794072"/>
                    <a:pt x="23596" y="794028"/>
                  </a:cubicBezTo>
                  <a:cubicBezTo>
                    <a:pt x="23592" y="794004"/>
                    <a:pt x="23596" y="793983"/>
                    <a:pt x="23596" y="793955"/>
                  </a:cubicBezTo>
                  <a:cubicBezTo>
                    <a:pt x="23236" y="790283"/>
                    <a:pt x="23001" y="786607"/>
                    <a:pt x="22661" y="782932"/>
                  </a:cubicBezTo>
                  <a:cubicBezTo>
                    <a:pt x="22070" y="776568"/>
                    <a:pt x="21657" y="770192"/>
                    <a:pt x="21127" y="763825"/>
                  </a:cubicBezTo>
                  <a:cubicBezTo>
                    <a:pt x="14537" y="684987"/>
                    <a:pt x="12075" y="605871"/>
                    <a:pt x="13852" y="526682"/>
                  </a:cubicBezTo>
                  <a:cubicBezTo>
                    <a:pt x="16654" y="401894"/>
                    <a:pt x="28709" y="277661"/>
                    <a:pt x="43813" y="154027"/>
                  </a:cubicBezTo>
                  <a:cubicBezTo>
                    <a:pt x="48262" y="117602"/>
                    <a:pt x="52775" y="81173"/>
                    <a:pt x="58159" y="44898"/>
                  </a:cubicBezTo>
                  <a:cubicBezTo>
                    <a:pt x="57714" y="40915"/>
                    <a:pt x="57176" y="37271"/>
                    <a:pt x="56690" y="33434"/>
                  </a:cubicBezTo>
                  <a:cubicBezTo>
                    <a:pt x="55479" y="24074"/>
                    <a:pt x="54143" y="15112"/>
                    <a:pt x="52553" y="6833"/>
                  </a:cubicBezTo>
                  <a:cubicBezTo>
                    <a:pt x="52148" y="4680"/>
                    <a:pt x="51860" y="2287"/>
                    <a:pt x="51419" y="219"/>
                  </a:cubicBezTo>
                  <a:cubicBezTo>
                    <a:pt x="51403" y="142"/>
                    <a:pt x="51371" y="77"/>
                    <a:pt x="51354" y="0"/>
                  </a:cubicBezTo>
                  <a:close/>
                </a:path>
              </a:pathLst>
            </a:custGeom>
            <a:solidFill>
              <a:srgbClr val="257b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09" name="Google Shape;714;p8"/>
            <p:cNvSpPr/>
            <p:nvPr/>
          </p:nvSpPr>
          <p:spPr>
            <a:xfrm>
              <a:off x="1609920" y="5725080"/>
              <a:ext cx="46080" cy="45828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58280"/>
                <a:gd name="textAreaBottom" fmla="*/ 458640 h 458280"/>
              </a:gdLst>
              <a:ahLst/>
              <a:rect l="textAreaLeft" t="textAreaTop" r="textAreaRight" b="textAreaBottom"/>
              <a:pathLst>
                <a:path w="57541" h="566004">
                  <a:moveTo>
                    <a:pt x="54939" y="0"/>
                  </a:moveTo>
                  <a:cubicBezTo>
                    <a:pt x="45478" y="41983"/>
                    <a:pt x="38847" y="84569"/>
                    <a:pt x="33666" y="127277"/>
                  </a:cubicBezTo>
                  <a:cubicBezTo>
                    <a:pt x="30630" y="152278"/>
                    <a:pt x="28274" y="177328"/>
                    <a:pt x="25258" y="202329"/>
                  </a:cubicBezTo>
                  <a:cubicBezTo>
                    <a:pt x="17979" y="262610"/>
                    <a:pt x="8126" y="322797"/>
                    <a:pt x="6738" y="383609"/>
                  </a:cubicBezTo>
                  <a:cubicBezTo>
                    <a:pt x="6491" y="394360"/>
                    <a:pt x="6535" y="405080"/>
                    <a:pt x="5920" y="415819"/>
                  </a:cubicBezTo>
                  <a:cubicBezTo>
                    <a:pt x="4228" y="444994"/>
                    <a:pt x="989" y="474072"/>
                    <a:pt x="115" y="503300"/>
                  </a:cubicBezTo>
                  <a:cubicBezTo>
                    <a:pt x="-168" y="512740"/>
                    <a:pt x="107" y="522200"/>
                    <a:pt x="564" y="531640"/>
                  </a:cubicBezTo>
                  <a:cubicBezTo>
                    <a:pt x="564" y="531665"/>
                    <a:pt x="560" y="531689"/>
                    <a:pt x="564" y="531713"/>
                  </a:cubicBezTo>
                  <a:cubicBezTo>
                    <a:pt x="674" y="533992"/>
                    <a:pt x="463" y="536279"/>
                    <a:pt x="637" y="538555"/>
                  </a:cubicBezTo>
                  <a:cubicBezTo>
                    <a:pt x="1062" y="544104"/>
                    <a:pt x="1762" y="549610"/>
                    <a:pt x="2795" y="555071"/>
                  </a:cubicBezTo>
                  <a:cubicBezTo>
                    <a:pt x="3495" y="558799"/>
                    <a:pt x="4770" y="562390"/>
                    <a:pt x="5920" y="566005"/>
                  </a:cubicBezTo>
                  <a:cubicBezTo>
                    <a:pt x="7778" y="565973"/>
                    <a:pt x="15073" y="565952"/>
                    <a:pt x="16259" y="565932"/>
                  </a:cubicBezTo>
                  <a:cubicBezTo>
                    <a:pt x="16635" y="565924"/>
                    <a:pt x="19218" y="565863"/>
                    <a:pt x="19530" y="565855"/>
                  </a:cubicBezTo>
                  <a:cubicBezTo>
                    <a:pt x="19542" y="565888"/>
                    <a:pt x="19591" y="565900"/>
                    <a:pt x="19607" y="565932"/>
                  </a:cubicBezTo>
                  <a:cubicBezTo>
                    <a:pt x="19744" y="565928"/>
                    <a:pt x="20967" y="565859"/>
                    <a:pt x="21092" y="565855"/>
                  </a:cubicBezTo>
                  <a:cubicBezTo>
                    <a:pt x="20785" y="565090"/>
                    <a:pt x="20700" y="564252"/>
                    <a:pt x="20424" y="563475"/>
                  </a:cubicBezTo>
                  <a:cubicBezTo>
                    <a:pt x="20157" y="563633"/>
                    <a:pt x="19866" y="563762"/>
                    <a:pt x="19607" y="563924"/>
                  </a:cubicBezTo>
                  <a:cubicBezTo>
                    <a:pt x="19530" y="562949"/>
                    <a:pt x="19412" y="561993"/>
                    <a:pt x="19752" y="561022"/>
                  </a:cubicBezTo>
                  <a:cubicBezTo>
                    <a:pt x="19748" y="560997"/>
                    <a:pt x="19765" y="560973"/>
                    <a:pt x="19752" y="560945"/>
                  </a:cubicBezTo>
                  <a:cubicBezTo>
                    <a:pt x="19748" y="560925"/>
                    <a:pt x="19761" y="560896"/>
                    <a:pt x="19752" y="560872"/>
                  </a:cubicBezTo>
                  <a:cubicBezTo>
                    <a:pt x="17137" y="552423"/>
                    <a:pt x="15623" y="543631"/>
                    <a:pt x="15069" y="534838"/>
                  </a:cubicBezTo>
                  <a:cubicBezTo>
                    <a:pt x="15065" y="534814"/>
                    <a:pt x="15069" y="534786"/>
                    <a:pt x="15069" y="534761"/>
                  </a:cubicBezTo>
                  <a:cubicBezTo>
                    <a:pt x="15053" y="534490"/>
                    <a:pt x="15008" y="534215"/>
                    <a:pt x="14992" y="533944"/>
                  </a:cubicBezTo>
                  <a:cubicBezTo>
                    <a:pt x="14150" y="519828"/>
                    <a:pt x="14506" y="505655"/>
                    <a:pt x="15219" y="491544"/>
                  </a:cubicBezTo>
                  <a:cubicBezTo>
                    <a:pt x="15445" y="486953"/>
                    <a:pt x="15870" y="482371"/>
                    <a:pt x="16182" y="477784"/>
                  </a:cubicBezTo>
                  <a:cubicBezTo>
                    <a:pt x="16186" y="477760"/>
                    <a:pt x="16182" y="477731"/>
                    <a:pt x="16182" y="477707"/>
                  </a:cubicBezTo>
                  <a:cubicBezTo>
                    <a:pt x="16186" y="477659"/>
                    <a:pt x="16182" y="477606"/>
                    <a:pt x="16182" y="477561"/>
                  </a:cubicBezTo>
                  <a:cubicBezTo>
                    <a:pt x="17550" y="457244"/>
                    <a:pt x="19376" y="436959"/>
                    <a:pt x="20574" y="416637"/>
                  </a:cubicBezTo>
                  <a:cubicBezTo>
                    <a:pt x="21392" y="402700"/>
                    <a:pt x="21234" y="388782"/>
                    <a:pt x="21764" y="374832"/>
                  </a:cubicBezTo>
                  <a:cubicBezTo>
                    <a:pt x="23979" y="316017"/>
                    <a:pt x="33982" y="257947"/>
                    <a:pt x="40807" y="199581"/>
                  </a:cubicBezTo>
                  <a:cubicBezTo>
                    <a:pt x="43551" y="176093"/>
                    <a:pt x="45798" y="152602"/>
                    <a:pt x="48692" y="129135"/>
                  </a:cubicBezTo>
                  <a:cubicBezTo>
                    <a:pt x="51255" y="108316"/>
                    <a:pt x="54170" y="87525"/>
                    <a:pt x="57542" y="66798"/>
                  </a:cubicBezTo>
                  <a:cubicBezTo>
                    <a:pt x="57052" y="44748"/>
                    <a:pt x="56182" y="23244"/>
                    <a:pt x="55012" y="1862"/>
                  </a:cubicBezTo>
                  <a:cubicBezTo>
                    <a:pt x="55007" y="1761"/>
                    <a:pt x="55012" y="1664"/>
                    <a:pt x="55012" y="1563"/>
                  </a:cubicBezTo>
                  <a:cubicBezTo>
                    <a:pt x="55012" y="1514"/>
                    <a:pt x="55016" y="1465"/>
                    <a:pt x="55012" y="1413"/>
                  </a:cubicBezTo>
                  <a:cubicBezTo>
                    <a:pt x="54987" y="939"/>
                    <a:pt x="54963" y="470"/>
                    <a:pt x="54939" y="0"/>
                  </a:cubicBezTo>
                  <a:close/>
                </a:path>
              </a:pathLst>
            </a:custGeom>
            <a:solidFill>
              <a:srgbClr val="257b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0" name="Google Shape;715;p8"/>
            <p:cNvSpPr/>
            <p:nvPr/>
          </p:nvSpPr>
          <p:spPr>
            <a:xfrm>
              <a:off x="1062360" y="6111360"/>
              <a:ext cx="363600" cy="73080"/>
            </a:xfrm>
            <a:custGeom>
              <a:avLst/>
              <a:gdLst>
                <a:gd name="textAreaLeft" fmla="*/ 0 w 363600"/>
                <a:gd name="textAreaRight" fmla="*/ 363960 w 363600"/>
                <a:gd name="textAreaTop" fmla="*/ 0 h 73080"/>
                <a:gd name="textAreaBottom" fmla="*/ 73440 h 73080"/>
              </a:gdLst>
              <a:ahLst/>
              <a:rect l="textAreaLeft" t="textAreaTop" r="textAreaRight" b="textAreaBottom"/>
              <a:pathLst>
                <a:path w="449082" h="90567">
                  <a:moveTo>
                    <a:pt x="53484" y="326"/>
                  </a:moveTo>
                  <a:cubicBezTo>
                    <a:pt x="41611" y="731"/>
                    <a:pt x="29705" y="1472"/>
                    <a:pt x="17828" y="1930"/>
                  </a:cubicBezTo>
                  <a:cubicBezTo>
                    <a:pt x="17484" y="1942"/>
                    <a:pt x="17144" y="1922"/>
                    <a:pt x="16800" y="1930"/>
                  </a:cubicBezTo>
                  <a:cubicBezTo>
                    <a:pt x="16784" y="1942"/>
                    <a:pt x="16743" y="1917"/>
                    <a:pt x="16727" y="1930"/>
                  </a:cubicBezTo>
                  <a:cubicBezTo>
                    <a:pt x="13177" y="4581"/>
                    <a:pt x="10076" y="7395"/>
                    <a:pt x="7117" y="10168"/>
                  </a:cubicBezTo>
                  <a:cubicBezTo>
                    <a:pt x="4554" y="12633"/>
                    <a:pt x="2166" y="15106"/>
                    <a:pt x="0" y="17600"/>
                  </a:cubicBezTo>
                  <a:cubicBezTo>
                    <a:pt x="170" y="17600"/>
                    <a:pt x="340" y="17604"/>
                    <a:pt x="514" y="17600"/>
                  </a:cubicBezTo>
                  <a:cubicBezTo>
                    <a:pt x="21151" y="17393"/>
                    <a:pt x="41805" y="15645"/>
                    <a:pt x="62434" y="15195"/>
                  </a:cubicBezTo>
                  <a:cubicBezTo>
                    <a:pt x="74805" y="14928"/>
                    <a:pt x="87079" y="15365"/>
                    <a:pt x="99414" y="16216"/>
                  </a:cubicBezTo>
                  <a:cubicBezTo>
                    <a:pt x="158861" y="20320"/>
                    <a:pt x="217902" y="30437"/>
                    <a:pt x="275422" y="45884"/>
                  </a:cubicBezTo>
                  <a:cubicBezTo>
                    <a:pt x="293416" y="50717"/>
                    <a:pt x="311297" y="56057"/>
                    <a:pt x="328979" y="61919"/>
                  </a:cubicBezTo>
                  <a:cubicBezTo>
                    <a:pt x="338970" y="65234"/>
                    <a:pt x="348884" y="68796"/>
                    <a:pt x="358842" y="72197"/>
                  </a:cubicBezTo>
                  <a:cubicBezTo>
                    <a:pt x="376456" y="78220"/>
                    <a:pt x="394227" y="83771"/>
                    <a:pt x="411666" y="90203"/>
                  </a:cubicBezTo>
                  <a:cubicBezTo>
                    <a:pt x="411690" y="90203"/>
                    <a:pt x="411715" y="90203"/>
                    <a:pt x="411739" y="90203"/>
                  </a:cubicBezTo>
                  <a:cubicBezTo>
                    <a:pt x="424235" y="90320"/>
                    <a:pt x="436874" y="90502"/>
                    <a:pt x="449083" y="90567"/>
                  </a:cubicBezTo>
                  <a:cubicBezTo>
                    <a:pt x="420325" y="76532"/>
                    <a:pt x="389466" y="67679"/>
                    <a:pt x="359279" y="57110"/>
                  </a:cubicBezTo>
                  <a:cubicBezTo>
                    <a:pt x="332857" y="47856"/>
                    <a:pt x="306342" y="39087"/>
                    <a:pt x="279308" y="31744"/>
                  </a:cubicBezTo>
                  <a:cubicBezTo>
                    <a:pt x="217279" y="14888"/>
                    <a:pt x="153307" y="4010"/>
                    <a:pt x="89067" y="472"/>
                  </a:cubicBezTo>
                  <a:cubicBezTo>
                    <a:pt x="77178" y="-184"/>
                    <a:pt x="65361" y="-82"/>
                    <a:pt x="53484" y="326"/>
                  </a:cubicBezTo>
                  <a:close/>
                </a:path>
              </a:pathLst>
            </a:custGeom>
            <a:solidFill>
              <a:srgbClr val="257b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6720" bIns="36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1" name="Google Shape;716;p8"/>
            <p:cNvSpPr/>
            <p:nvPr/>
          </p:nvSpPr>
          <p:spPr>
            <a:xfrm>
              <a:off x="1742400" y="6111720"/>
              <a:ext cx="367920" cy="72360"/>
            </a:xfrm>
            <a:custGeom>
              <a:avLst/>
              <a:gdLst>
                <a:gd name="textAreaLeft" fmla="*/ 0 w 367920"/>
                <a:gd name="textAreaRight" fmla="*/ 368280 w 367920"/>
                <a:gd name="textAreaTop" fmla="*/ 0 h 72360"/>
                <a:gd name="textAreaBottom" fmla="*/ 72720 h 72360"/>
              </a:gdLst>
              <a:ahLst/>
              <a:rect l="textAreaLeft" t="textAreaTop" r="textAreaRight" b="textAreaBottom"/>
              <a:pathLst>
                <a:path w="454644" h="89831">
                  <a:moveTo>
                    <a:pt x="395433" y="334"/>
                  </a:moveTo>
                  <a:cubicBezTo>
                    <a:pt x="383398" y="-83"/>
                    <a:pt x="371415" y="-189"/>
                    <a:pt x="359356" y="483"/>
                  </a:cubicBezTo>
                  <a:cubicBezTo>
                    <a:pt x="294230" y="4094"/>
                    <a:pt x="229367" y="15198"/>
                    <a:pt x="166475" y="32395"/>
                  </a:cubicBezTo>
                  <a:cubicBezTo>
                    <a:pt x="139065" y="39888"/>
                    <a:pt x="112182" y="48834"/>
                    <a:pt x="85395" y="58279"/>
                  </a:cubicBezTo>
                  <a:cubicBezTo>
                    <a:pt x="56735" y="68383"/>
                    <a:pt x="27556" y="77042"/>
                    <a:pt x="0" y="89822"/>
                  </a:cubicBezTo>
                  <a:cubicBezTo>
                    <a:pt x="802" y="89826"/>
                    <a:pt x="1716" y="89817"/>
                    <a:pt x="2526" y="89822"/>
                  </a:cubicBezTo>
                  <a:cubicBezTo>
                    <a:pt x="13614" y="89866"/>
                    <a:pt x="26531" y="89749"/>
                    <a:pt x="38307" y="89745"/>
                  </a:cubicBezTo>
                  <a:cubicBezTo>
                    <a:pt x="54047" y="84114"/>
                    <a:pt x="70016" y="79122"/>
                    <a:pt x="85840" y="73678"/>
                  </a:cubicBezTo>
                  <a:cubicBezTo>
                    <a:pt x="95936" y="70204"/>
                    <a:pt x="105984" y="66569"/>
                    <a:pt x="116116" y="63189"/>
                  </a:cubicBezTo>
                  <a:cubicBezTo>
                    <a:pt x="134042" y="57206"/>
                    <a:pt x="152173" y="51757"/>
                    <a:pt x="170418" y="46826"/>
                  </a:cubicBezTo>
                  <a:cubicBezTo>
                    <a:pt x="228735" y="31063"/>
                    <a:pt x="288595" y="20736"/>
                    <a:pt x="348867" y="16550"/>
                  </a:cubicBezTo>
                  <a:cubicBezTo>
                    <a:pt x="361372" y="15680"/>
                    <a:pt x="373820" y="15235"/>
                    <a:pt x="386361" y="15510"/>
                  </a:cubicBezTo>
                  <a:cubicBezTo>
                    <a:pt x="407278" y="15968"/>
                    <a:pt x="428219" y="17749"/>
                    <a:pt x="449143" y="17963"/>
                  </a:cubicBezTo>
                  <a:cubicBezTo>
                    <a:pt x="450981" y="17983"/>
                    <a:pt x="452811" y="17911"/>
                    <a:pt x="454645" y="17890"/>
                  </a:cubicBezTo>
                  <a:cubicBezTo>
                    <a:pt x="450338" y="12523"/>
                    <a:pt x="444994" y="7220"/>
                    <a:pt x="438578" y="2046"/>
                  </a:cubicBezTo>
                  <a:cubicBezTo>
                    <a:pt x="436246" y="1989"/>
                    <a:pt x="433922" y="2062"/>
                    <a:pt x="431587" y="1969"/>
                  </a:cubicBezTo>
                  <a:cubicBezTo>
                    <a:pt x="419544" y="1504"/>
                    <a:pt x="407476" y="751"/>
                    <a:pt x="395433" y="334"/>
                  </a:cubicBezTo>
                  <a:close/>
                </a:path>
              </a:pathLst>
            </a:custGeom>
            <a:solidFill>
              <a:srgbClr val="257b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6360" bIns="36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2" name="Google Shape;717;p8"/>
            <p:cNvSpPr/>
            <p:nvPr/>
          </p:nvSpPr>
          <p:spPr>
            <a:xfrm>
              <a:off x="1055520" y="6147360"/>
              <a:ext cx="295200" cy="32040"/>
            </a:xfrm>
            <a:custGeom>
              <a:avLst/>
              <a:gdLst>
                <a:gd name="textAreaLeft" fmla="*/ 0 w 295200"/>
                <a:gd name="textAreaRight" fmla="*/ 295560 w 295200"/>
                <a:gd name="textAreaTop" fmla="*/ 0 h 32040"/>
                <a:gd name="textAreaBottom" fmla="*/ 32400 h 32040"/>
              </a:gdLst>
              <a:ahLst/>
              <a:rect l="textAreaLeft" t="textAreaTop" r="textAreaRight" b="textAreaBottom"/>
              <a:pathLst>
                <a:path w="365007" h="40129">
                  <a:moveTo>
                    <a:pt x="72170" y="150"/>
                  </a:moveTo>
                  <a:cubicBezTo>
                    <a:pt x="50164" y="608"/>
                    <a:pt x="28187" y="2138"/>
                    <a:pt x="6356" y="4972"/>
                  </a:cubicBezTo>
                  <a:cubicBezTo>
                    <a:pt x="2886" y="5425"/>
                    <a:pt x="409" y="7931"/>
                    <a:pt x="0" y="10922"/>
                  </a:cubicBezTo>
                  <a:cubicBezTo>
                    <a:pt x="2150" y="12109"/>
                    <a:pt x="4817" y="13206"/>
                    <a:pt x="7963" y="14291"/>
                  </a:cubicBezTo>
                  <a:cubicBezTo>
                    <a:pt x="11108" y="15375"/>
                    <a:pt x="14723" y="16448"/>
                    <a:pt x="18702" y="17464"/>
                  </a:cubicBezTo>
                  <a:cubicBezTo>
                    <a:pt x="57973" y="13092"/>
                    <a:pt x="97645" y="12792"/>
                    <a:pt x="137106" y="15282"/>
                  </a:cubicBezTo>
                  <a:cubicBezTo>
                    <a:pt x="183951" y="18241"/>
                    <a:pt x="230529" y="24759"/>
                    <a:pt x="276260" y="34381"/>
                  </a:cubicBezTo>
                  <a:cubicBezTo>
                    <a:pt x="281907" y="35567"/>
                    <a:pt x="287453" y="37085"/>
                    <a:pt x="293060" y="38413"/>
                  </a:cubicBezTo>
                  <a:cubicBezTo>
                    <a:pt x="293113" y="38425"/>
                    <a:pt x="293153" y="38466"/>
                    <a:pt x="293206" y="38478"/>
                  </a:cubicBezTo>
                  <a:cubicBezTo>
                    <a:pt x="317361" y="39081"/>
                    <a:pt x="340561" y="39773"/>
                    <a:pt x="365007" y="40130"/>
                  </a:cubicBezTo>
                  <a:cubicBezTo>
                    <a:pt x="353272" y="38369"/>
                    <a:pt x="341484" y="36721"/>
                    <a:pt x="330019" y="33786"/>
                  </a:cubicBezTo>
                  <a:cubicBezTo>
                    <a:pt x="313276" y="29499"/>
                    <a:pt x="296566" y="25180"/>
                    <a:pt x="279620" y="21561"/>
                  </a:cubicBezTo>
                  <a:cubicBezTo>
                    <a:pt x="233160" y="11635"/>
                    <a:pt x="185821" y="4850"/>
                    <a:pt x="138203" y="1737"/>
                  </a:cubicBezTo>
                  <a:cubicBezTo>
                    <a:pt x="116226" y="296"/>
                    <a:pt x="94176" y="-307"/>
                    <a:pt x="72170" y="150"/>
                  </a:cubicBezTo>
                  <a:close/>
                </a:path>
              </a:pathLst>
            </a:custGeom>
            <a:solidFill>
              <a:srgbClr val="257b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3" name="Google Shape;718;p8"/>
            <p:cNvSpPr/>
            <p:nvPr/>
          </p:nvSpPr>
          <p:spPr>
            <a:xfrm>
              <a:off x="1821600" y="6149520"/>
              <a:ext cx="291960" cy="34560"/>
            </a:xfrm>
            <a:custGeom>
              <a:avLst/>
              <a:gdLst>
                <a:gd name="textAreaLeft" fmla="*/ 0 w 291960"/>
                <a:gd name="textAreaRight" fmla="*/ 292320 w 291960"/>
                <a:gd name="textAreaTop" fmla="*/ 0 h 34560"/>
                <a:gd name="textAreaBottom" fmla="*/ 34920 h 34560"/>
              </a:gdLst>
              <a:ahLst/>
              <a:rect l="textAreaLeft" t="textAreaTop" r="textAreaRight" b="textAreaBottom"/>
              <a:pathLst>
                <a:path w="360772" h="43240">
                  <a:moveTo>
                    <a:pt x="287279" y="169"/>
                  </a:moveTo>
                  <a:cubicBezTo>
                    <a:pt x="264869" y="-346"/>
                    <a:pt x="242414" y="335"/>
                    <a:pt x="220032" y="1954"/>
                  </a:cubicBezTo>
                  <a:cubicBezTo>
                    <a:pt x="171539" y="5460"/>
                    <a:pt x="123334" y="13098"/>
                    <a:pt x="76020" y="24271"/>
                  </a:cubicBezTo>
                  <a:cubicBezTo>
                    <a:pt x="58767" y="28343"/>
                    <a:pt x="41740" y="33209"/>
                    <a:pt x="24693" y="38031"/>
                  </a:cubicBezTo>
                  <a:cubicBezTo>
                    <a:pt x="16573" y="40330"/>
                    <a:pt x="8311" y="41828"/>
                    <a:pt x="0" y="43241"/>
                  </a:cubicBezTo>
                  <a:cubicBezTo>
                    <a:pt x="21973" y="43038"/>
                    <a:pt x="44375" y="42516"/>
                    <a:pt x="66798" y="42051"/>
                  </a:cubicBezTo>
                  <a:cubicBezTo>
                    <a:pt x="71024" y="40974"/>
                    <a:pt x="75194" y="39690"/>
                    <a:pt x="79444" y="38703"/>
                  </a:cubicBezTo>
                  <a:cubicBezTo>
                    <a:pt x="126014" y="27874"/>
                    <a:pt x="173446" y="20535"/>
                    <a:pt x="221149" y="17203"/>
                  </a:cubicBezTo>
                  <a:cubicBezTo>
                    <a:pt x="260881" y="14430"/>
                    <a:pt x="300836" y="14750"/>
                    <a:pt x="340391" y="19511"/>
                  </a:cubicBezTo>
                  <a:cubicBezTo>
                    <a:pt x="340411" y="19502"/>
                    <a:pt x="340439" y="19515"/>
                    <a:pt x="340464" y="19511"/>
                  </a:cubicBezTo>
                  <a:cubicBezTo>
                    <a:pt x="348531" y="17284"/>
                    <a:pt x="355907" y="15009"/>
                    <a:pt x="360773" y="12370"/>
                  </a:cubicBezTo>
                  <a:cubicBezTo>
                    <a:pt x="360388" y="8969"/>
                    <a:pt x="357854" y="6111"/>
                    <a:pt x="354300" y="5601"/>
                  </a:cubicBezTo>
                  <a:cubicBezTo>
                    <a:pt x="332068" y="2407"/>
                    <a:pt x="309686" y="683"/>
                    <a:pt x="287279" y="169"/>
                  </a:cubicBezTo>
                  <a:close/>
                </a:path>
              </a:pathLst>
            </a:custGeom>
            <a:solidFill>
              <a:srgbClr val="257b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614" name="Google Shape;719;p8"/>
          <p:cNvSpPr/>
          <p:nvPr/>
        </p:nvSpPr>
        <p:spPr>
          <a:xfrm>
            <a:off x="-79200" y="6054840"/>
            <a:ext cx="12299040" cy="884880"/>
          </a:xfrm>
          <a:custGeom>
            <a:avLst/>
            <a:gdLst>
              <a:gd name="textAreaLeft" fmla="*/ 0 w 12299040"/>
              <a:gd name="textAreaRight" fmla="*/ 12299400 w 12299040"/>
              <a:gd name="textAreaTop" fmla="*/ 0 h 884880"/>
              <a:gd name="textAreaBottom" fmla="*/ 885240 h 884880"/>
            </a:gdLst>
            <a:ahLst/>
            <a:rect l="textAreaLeft" t="textAreaTop" r="textAreaRight" b="textAreaBottom"/>
            <a:pathLst>
              <a:path w="7809202" h="1172303">
                <a:moveTo>
                  <a:pt x="6695361" y="242"/>
                </a:moveTo>
                <a:cubicBezTo>
                  <a:pt x="6596061" y="1310"/>
                  <a:pt x="6496842" y="6095"/>
                  <a:pt x="6397541" y="18713"/>
                </a:cubicBezTo>
                <a:cubicBezTo>
                  <a:pt x="6171777" y="47414"/>
                  <a:pt x="5948159" y="97712"/>
                  <a:pt x="5720614" y="113338"/>
                </a:cubicBezTo>
                <a:cubicBezTo>
                  <a:pt x="5547677" y="125211"/>
                  <a:pt x="5372475" y="111448"/>
                  <a:pt x="5199701" y="106128"/>
                </a:cubicBezTo>
                <a:cubicBezTo>
                  <a:pt x="4745501" y="92138"/>
                  <a:pt x="4281384" y="80386"/>
                  <a:pt x="3827249" y="96640"/>
                </a:cubicBezTo>
                <a:cubicBezTo>
                  <a:pt x="3539662" y="106930"/>
                  <a:pt x="3232870" y="146168"/>
                  <a:pt x="2951716" y="209987"/>
                </a:cubicBezTo>
                <a:cubicBezTo>
                  <a:pt x="2795013" y="245554"/>
                  <a:pt x="2647670" y="294006"/>
                  <a:pt x="2486182" y="308786"/>
                </a:cubicBezTo>
                <a:cubicBezTo>
                  <a:pt x="2251139" y="330297"/>
                  <a:pt x="2017951" y="277129"/>
                  <a:pt x="1789143" y="232883"/>
                </a:cubicBezTo>
                <a:cubicBezTo>
                  <a:pt x="1630408" y="202186"/>
                  <a:pt x="1467868" y="188237"/>
                  <a:pt x="1308177" y="163308"/>
                </a:cubicBezTo>
                <a:cubicBezTo>
                  <a:pt x="987375" y="113225"/>
                  <a:pt x="663011" y="37666"/>
                  <a:pt x="337133" y="31489"/>
                </a:cubicBezTo>
                <a:cubicBezTo>
                  <a:pt x="220440" y="29275"/>
                  <a:pt x="110068" y="42354"/>
                  <a:pt x="0" y="59575"/>
                </a:cubicBezTo>
                <a:lnTo>
                  <a:pt x="0" y="1172304"/>
                </a:lnTo>
                <a:lnTo>
                  <a:pt x="7809203" y="1172304"/>
                </a:lnTo>
                <a:lnTo>
                  <a:pt x="7809203" y="13904"/>
                </a:lnTo>
                <a:cubicBezTo>
                  <a:pt x="7553321" y="4711"/>
                  <a:pt x="7295820" y="6500"/>
                  <a:pt x="7192269" y="6694"/>
                </a:cubicBezTo>
                <a:cubicBezTo>
                  <a:pt x="7026377" y="7010"/>
                  <a:pt x="6860808" y="-1527"/>
                  <a:pt x="6695361" y="242"/>
                </a:cubicBezTo>
                <a:close/>
              </a:path>
            </a:pathLst>
          </a:custGeom>
          <a:solidFill>
            <a:srgbClr val="8fb23e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615" name="Google Shape;720;p8"/>
          <p:cNvGrpSpPr/>
          <p:nvPr/>
        </p:nvGrpSpPr>
        <p:grpSpPr>
          <a:xfrm>
            <a:off x="-2107440" y="247680"/>
            <a:ext cx="5801760" cy="6521400"/>
            <a:chOff x="-2107440" y="247680"/>
            <a:chExt cx="5801760" cy="6521400"/>
          </a:xfrm>
        </p:grpSpPr>
        <p:grpSp>
          <p:nvGrpSpPr>
            <p:cNvPr id="616" name="Google Shape;721;p8"/>
            <p:cNvGrpSpPr/>
            <p:nvPr/>
          </p:nvGrpSpPr>
          <p:grpSpPr>
            <a:xfrm>
              <a:off x="811440" y="1474920"/>
              <a:ext cx="2194200" cy="2880360"/>
              <a:chOff x="811440" y="1474920"/>
              <a:chExt cx="2194200" cy="2880360"/>
            </a:xfrm>
          </p:grpSpPr>
          <p:sp>
            <p:nvSpPr>
              <p:cNvPr id="617" name="Google Shape;722;p8"/>
              <p:cNvSpPr/>
              <p:nvPr/>
            </p:nvSpPr>
            <p:spPr>
              <a:xfrm flipH="1">
                <a:off x="811080" y="1474920"/>
                <a:ext cx="2194200" cy="2880360"/>
              </a:xfrm>
              <a:custGeom>
                <a:avLst/>
                <a:gdLst>
                  <a:gd name="textAreaLeft" fmla="*/ -360 w 2194200"/>
                  <a:gd name="textAreaRight" fmla="*/ 2194200 w 2194200"/>
                  <a:gd name="textAreaTop" fmla="*/ 0 h 2880360"/>
                  <a:gd name="textAreaBottom" fmla="*/ 2880720 h 2880360"/>
                </a:gdLst>
                <a:ahLst/>
                <a:rect l="textAreaLeft" t="textAreaTop" r="textAreaRight" b="textAreaBottom"/>
                <a:pathLst>
                  <a:path w="1614828" h="2120056">
                    <a:moveTo>
                      <a:pt x="456711" y="2120057"/>
                    </a:moveTo>
                    <a:cubicBezTo>
                      <a:pt x="456711" y="2120057"/>
                      <a:pt x="278284" y="1844623"/>
                      <a:pt x="259886" y="1674439"/>
                    </a:cubicBezTo>
                    <a:cubicBezTo>
                      <a:pt x="241488" y="1504256"/>
                      <a:pt x="397918" y="1422800"/>
                      <a:pt x="397918" y="1422800"/>
                    </a:cubicBezTo>
                    <a:lnTo>
                      <a:pt x="248104" y="1485882"/>
                    </a:lnTo>
                    <a:cubicBezTo>
                      <a:pt x="248104" y="1485882"/>
                      <a:pt x="-53026" y="1035629"/>
                      <a:pt x="8219" y="629043"/>
                    </a:cubicBezTo>
                    <a:cubicBezTo>
                      <a:pt x="45524" y="381382"/>
                      <a:pt x="256847" y="157592"/>
                      <a:pt x="414691" y="58503"/>
                    </a:cubicBezTo>
                    <a:cubicBezTo>
                      <a:pt x="620108" y="-70450"/>
                      <a:pt x="999809" y="54002"/>
                      <a:pt x="999809" y="54002"/>
                    </a:cubicBezTo>
                    <a:lnTo>
                      <a:pt x="1614828" y="308394"/>
                    </a:lnTo>
                    <a:cubicBezTo>
                      <a:pt x="1614828" y="308394"/>
                      <a:pt x="1554345" y="800231"/>
                      <a:pt x="1477467" y="954642"/>
                    </a:cubicBezTo>
                    <a:cubicBezTo>
                      <a:pt x="1400589" y="1109058"/>
                      <a:pt x="1338896" y="901741"/>
                      <a:pt x="1338896" y="901741"/>
                    </a:cubicBezTo>
                    <a:cubicBezTo>
                      <a:pt x="1338896" y="901741"/>
                      <a:pt x="1342203" y="1053546"/>
                      <a:pt x="1285027" y="1203521"/>
                    </a:cubicBezTo>
                    <a:cubicBezTo>
                      <a:pt x="1227856" y="1353500"/>
                      <a:pt x="1198584" y="1457342"/>
                      <a:pt x="1110193" y="1501649"/>
                    </a:cubicBezTo>
                    <a:cubicBezTo>
                      <a:pt x="1021802" y="1545956"/>
                      <a:pt x="931468" y="1380748"/>
                      <a:pt x="931468" y="1380748"/>
                    </a:cubicBezTo>
                    <a:cubicBezTo>
                      <a:pt x="931468" y="1380748"/>
                      <a:pt x="926011" y="1590797"/>
                      <a:pt x="854781" y="1728923"/>
                    </a:cubicBezTo>
                    <a:cubicBezTo>
                      <a:pt x="783546" y="1867045"/>
                      <a:pt x="715833" y="1929099"/>
                      <a:pt x="646541" y="1933240"/>
                    </a:cubicBezTo>
                    <a:cubicBezTo>
                      <a:pt x="577250" y="1937385"/>
                      <a:pt x="504488" y="1880930"/>
                      <a:pt x="504488" y="1880930"/>
                    </a:cubicBezTo>
                    <a:cubicBezTo>
                      <a:pt x="504488" y="1880930"/>
                      <a:pt x="548967" y="1970479"/>
                      <a:pt x="530811" y="2029804"/>
                    </a:cubicBezTo>
                    <a:cubicBezTo>
                      <a:pt x="512655" y="2089129"/>
                      <a:pt x="456711" y="2120057"/>
                      <a:pt x="456711" y="2120057"/>
                    </a:cubicBezTo>
                    <a:close/>
                  </a:path>
                </a:pathLst>
              </a:custGeom>
              <a:solidFill>
                <a:srgbClr val="387e12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18" name="Google Shape;723;p8"/>
              <p:cNvSpPr/>
              <p:nvPr/>
            </p:nvSpPr>
            <p:spPr>
              <a:xfrm flipH="1">
                <a:off x="2117880" y="2864880"/>
                <a:ext cx="199080" cy="708840"/>
              </a:xfrm>
              <a:custGeom>
                <a:avLst/>
                <a:gdLst>
                  <a:gd name="textAreaLeft" fmla="*/ -360 w 199080"/>
                  <a:gd name="textAreaRight" fmla="*/ 199080 w 199080"/>
                  <a:gd name="textAreaTop" fmla="*/ 0 h 708840"/>
                  <a:gd name="textAreaBottom" fmla="*/ 709200 h 708840"/>
                </a:gdLst>
                <a:ahLst/>
                <a:rect l="textAreaLeft" t="textAreaTop" r="textAreaRight" b="textAreaBottom"/>
                <a:pathLst>
                  <a:path w="146663" h="521940">
                    <a:moveTo>
                      <a:pt x="22820" y="162888"/>
                    </a:moveTo>
                    <a:cubicBezTo>
                      <a:pt x="22820" y="162888"/>
                      <a:pt x="94" y="218935"/>
                      <a:pt x="0" y="308698"/>
                    </a:cubicBezTo>
                    <a:cubicBezTo>
                      <a:pt x="-94" y="398461"/>
                      <a:pt x="22444" y="521941"/>
                      <a:pt x="22444" y="521941"/>
                    </a:cubicBezTo>
                    <a:cubicBezTo>
                      <a:pt x="22444" y="521941"/>
                      <a:pt x="32793" y="403197"/>
                      <a:pt x="63847" y="272714"/>
                    </a:cubicBezTo>
                    <a:cubicBezTo>
                      <a:pt x="94902" y="142227"/>
                      <a:pt x="146663" y="0"/>
                      <a:pt x="146663" y="0"/>
                    </a:cubicBezTo>
                  </a:path>
                </a:pathLst>
              </a:custGeom>
              <a:noFill/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619" name="Google Shape;724;p8"/>
            <p:cNvGrpSpPr/>
            <p:nvPr/>
          </p:nvGrpSpPr>
          <p:grpSpPr>
            <a:xfrm>
              <a:off x="-555480" y="1604880"/>
              <a:ext cx="1243800" cy="2607480"/>
              <a:chOff x="-555480" y="1604880"/>
              <a:chExt cx="1243800" cy="2607480"/>
            </a:xfrm>
          </p:grpSpPr>
          <p:sp>
            <p:nvSpPr>
              <p:cNvPr id="620" name="Google Shape;725;p8"/>
              <p:cNvSpPr/>
              <p:nvPr/>
            </p:nvSpPr>
            <p:spPr>
              <a:xfrm flipH="1">
                <a:off x="-555840" y="1604880"/>
                <a:ext cx="1243800" cy="2607480"/>
              </a:xfrm>
              <a:custGeom>
                <a:avLst/>
                <a:gdLst>
                  <a:gd name="textAreaLeft" fmla="*/ -360 w 1243800"/>
                  <a:gd name="textAreaRight" fmla="*/ 1243800 w 1243800"/>
                  <a:gd name="textAreaTop" fmla="*/ 0 h 2607480"/>
                  <a:gd name="textAreaBottom" fmla="*/ 2607840 h 2607480"/>
                </a:gdLst>
                <a:ahLst/>
                <a:rect l="textAreaLeft" t="textAreaTop" r="textAreaRight" b="textAreaBottom"/>
                <a:pathLst>
                  <a:path w="915591" h="1919143">
                    <a:moveTo>
                      <a:pt x="98149" y="16068"/>
                    </a:moveTo>
                    <a:cubicBezTo>
                      <a:pt x="98149" y="16068"/>
                      <a:pt x="-54862" y="408699"/>
                      <a:pt x="21211" y="698221"/>
                    </a:cubicBezTo>
                    <a:cubicBezTo>
                      <a:pt x="97287" y="987747"/>
                      <a:pt x="240441" y="1219413"/>
                      <a:pt x="240441" y="1219413"/>
                    </a:cubicBezTo>
                    <a:cubicBezTo>
                      <a:pt x="240441" y="1219413"/>
                      <a:pt x="264191" y="1169050"/>
                      <a:pt x="303652" y="1123821"/>
                    </a:cubicBezTo>
                    <a:cubicBezTo>
                      <a:pt x="343109" y="1078595"/>
                      <a:pt x="398281" y="1038510"/>
                      <a:pt x="398281" y="1038510"/>
                    </a:cubicBezTo>
                    <a:cubicBezTo>
                      <a:pt x="398281" y="1038510"/>
                      <a:pt x="320650" y="1138430"/>
                      <a:pt x="305401" y="1252838"/>
                    </a:cubicBezTo>
                    <a:cubicBezTo>
                      <a:pt x="295386" y="1327951"/>
                      <a:pt x="310129" y="1377051"/>
                      <a:pt x="334038" y="1420702"/>
                    </a:cubicBezTo>
                    <a:cubicBezTo>
                      <a:pt x="377276" y="1499644"/>
                      <a:pt x="413178" y="1431425"/>
                      <a:pt x="434876" y="1408691"/>
                    </a:cubicBezTo>
                    <a:cubicBezTo>
                      <a:pt x="467188" y="1374828"/>
                      <a:pt x="484834" y="1372671"/>
                      <a:pt x="484834" y="1372671"/>
                    </a:cubicBezTo>
                    <a:cubicBezTo>
                      <a:pt x="484834" y="1372671"/>
                      <a:pt x="441758" y="1432773"/>
                      <a:pt x="434034" y="1491236"/>
                    </a:cubicBezTo>
                    <a:cubicBezTo>
                      <a:pt x="426306" y="1549695"/>
                      <a:pt x="450360" y="1621631"/>
                      <a:pt x="450360" y="1621631"/>
                    </a:cubicBezTo>
                    <a:cubicBezTo>
                      <a:pt x="450360" y="1621631"/>
                      <a:pt x="460679" y="1555545"/>
                      <a:pt x="484741" y="1515379"/>
                    </a:cubicBezTo>
                    <a:cubicBezTo>
                      <a:pt x="508803" y="1475218"/>
                      <a:pt x="546609" y="1460977"/>
                      <a:pt x="546609" y="1460977"/>
                    </a:cubicBezTo>
                    <a:cubicBezTo>
                      <a:pt x="546609" y="1460977"/>
                      <a:pt x="483361" y="1568697"/>
                      <a:pt x="519340" y="1683239"/>
                    </a:cubicBezTo>
                    <a:cubicBezTo>
                      <a:pt x="532570" y="1725352"/>
                      <a:pt x="580220" y="1753834"/>
                      <a:pt x="608626" y="1791421"/>
                    </a:cubicBezTo>
                    <a:cubicBezTo>
                      <a:pt x="657475" y="1856062"/>
                      <a:pt x="690528" y="1919143"/>
                      <a:pt x="690528" y="1919143"/>
                    </a:cubicBezTo>
                    <a:cubicBezTo>
                      <a:pt x="690528" y="1919143"/>
                      <a:pt x="806604" y="1681349"/>
                      <a:pt x="820731" y="1495661"/>
                    </a:cubicBezTo>
                    <a:cubicBezTo>
                      <a:pt x="834864" y="1309978"/>
                      <a:pt x="747052" y="1176402"/>
                      <a:pt x="747052" y="1176402"/>
                    </a:cubicBezTo>
                    <a:cubicBezTo>
                      <a:pt x="747052" y="1176402"/>
                      <a:pt x="807259" y="1226837"/>
                      <a:pt x="844328" y="1283252"/>
                    </a:cubicBezTo>
                    <a:cubicBezTo>
                      <a:pt x="881397" y="1339671"/>
                      <a:pt x="895326" y="1402072"/>
                      <a:pt x="895326" y="1402072"/>
                    </a:cubicBezTo>
                    <a:cubicBezTo>
                      <a:pt x="895326" y="1402072"/>
                      <a:pt x="937261" y="1285450"/>
                      <a:pt x="900484" y="1162978"/>
                    </a:cubicBezTo>
                    <a:cubicBezTo>
                      <a:pt x="882307" y="1102459"/>
                      <a:pt x="826747" y="1050392"/>
                      <a:pt x="794281" y="995940"/>
                    </a:cubicBezTo>
                    <a:cubicBezTo>
                      <a:pt x="761046" y="940202"/>
                      <a:pt x="751104" y="882779"/>
                      <a:pt x="751104" y="882779"/>
                    </a:cubicBezTo>
                    <a:cubicBezTo>
                      <a:pt x="751104" y="882779"/>
                      <a:pt x="784687" y="898935"/>
                      <a:pt x="820833" y="935024"/>
                    </a:cubicBezTo>
                    <a:cubicBezTo>
                      <a:pt x="856974" y="971109"/>
                      <a:pt x="895674" y="1027123"/>
                      <a:pt x="895674" y="1027123"/>
                    </a:cubicBezTo>
                    <a:cubicBezTo>
                      <a:pt x="895674" y="1027123"/>
                      <a:pt x="887687" y="858438"/>
                      <a:pt x="847170" y="718717"/>
                    </a:cubicBezTo>
                    <a:cubicBezTo>
                      <a:pt x="806648" y="579000"/>
                      <a:pt x="733490" y="469567"/>
                      <a:pt x="733490" y="469567"/>
                    </a:cubicBezTo>
                    <a:lnTo>
                      <a:pt x="872471" y="497215"/>
                    </a:lnTo>
                    <a:cubicBezTo>
                      <a:pt x="872471" y="497215"/>
                      <a:pt x="808725" y="194459"/>
                      <a:pt x="615143" y="74172"/>
                    </a:cubicBezTo>
                    <a:cubicBezTo>
                      <a:pt x="421562" y="-46115"/>
                      <a:pt x="98149" y="16068"/>
                      <a:pt x="98149" y="16068"/>
                    </a:cubicBezTo>
                    <a:close/>
                  </a:path>
                </a:pathLst>
              </a:custGeom>
              <a:solidFill>
                <a:srgbClr val="387e12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21" name="Google Shape;726;p8"/>
              <p:cNvSpPr/>
              <p:nvPr/>
            </p:nvSpPr>
            <p:spPr>
              <a:xfrm flipH="1">
                <a:off x="-181800" y="2478600"/>
                <a:ext cx="323640" cy="1056240"/>
              </a:xfrm>
              <a:custGeom>
                <a:avLst/>
                <a:gdLst>
                  <a:gd name="textAreaLeft" fmla="*/ 360 w 323640"/>
                  <a:gd name="textAreaRight" fmla="*/ 324360 w 323640"/>
                  <a:gd name="textAreaTop" fmla="*/ 0 h 1056240"/>
                  <a:gd name="textAreaBottom" fmla="*/ 1056600 h 1056240"/>
                </a:gdLst>
                <a:ahLst/>
                <a:rect l="textAreaLeft" t="textAreaTop" r="textAreaRight" b="textAreaBottom"/>
                <a:pathLst>
                  <a:path w="238483" h="777616">
                    <a:moveTo>
                      <a:pt x="238483" y="777617"/>
                    </a:moveTo>
                    <a:cubicBezTo>
                      <a:pt x="238483" y="777617"/>
                      <a:pt x="195634" y="527293"/>
                      <a:pt x="136013" y="332890"/>
                    </a:cubicBezTo>
                    <a:cubicBezTo>
                      <a:pt x="76392" y="138486"/>
                      <a:pt x="0" y="0"/>
                      <a:pt x="0" y="0"/>
                    </a:cubicBezTo>
                  </a:path>
                </a:pathLst>
              </a:custGeom>
              <a:noFill/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22" name="Google Shape;727;p8"/>
              <p:cNvSpPr/>
              <p:nvPr/>
            </p:nvSpPr>
            <p:spPr>
              <a:xfrm flipH="1">
                <a:off x="-192600" y="2346120"/>
                <a:ext cx="264240" cy="889200"/>
              </a:xfrm>
              <a:custGeom>
                <a:avLst/>
                <a:gdLst>
                  <a:gd name="textAreaLeft" fmla="*/ -360 w 264240"/>
                  <a:gd name="textAreaRight" fmla="*/ 264240 w 264240"/>
                  <a:gd name="textAreaTop" fmla="*/ 0 h 889200"/>
                  <a:gd name="textAreaBottom" fmla="*/ 889560 h 889200"/>
                </a:gdLst>
                <a:ahLst/>
                <a:rect l="textAreaLeft" t="textAreaTop" r="textAreaRight" b="textAreaBottom"/>
                <a:pathLst>
                  <a:path w="194755" h="654699">
                    <a:moveTo>
                      <a:pt x="194755" y="654699"/>
                    </a:moveTo>
                    <a:cubicBezTo>
                      <a:pt x="194755" y="654699"/>
                      <a:pt x="172118" y="446298"/>
                      <a:pt x="123431" y="282624"/>
                    </a:cubicBezTo>
                    <a:cubicBezTo>
                      <a:pt x="74740" y="118946"/>
                      <a:pt x="0" y="0"/>
                      <a:pt x="0" y="0"/>
                    </a:cubicBezTo>
                  </a:path>
                </a:pathLst>
              </a:custGeom>
              <a:noFill/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623" name="Google Shape;728;p8"/>
            <p:cNvSpPr/>
            <p:nvPr/>
          </p:nvSpPr>
          <p:spPr>
            <a:xfrm flipH="1">
              <a:off x="-128880" y="247680"/>
              <a:ext cx="1340280" cy="2343240"/>
            </a:xfrm>
            <a:custGeom>
              <a:avLst/>
              <a:gdLst>
                <a:gd name="textAreaLeft" fmla="*/ -360 w 1340280"/>
                <a:gd name="textAreaRight" fmla="*/ 1340280 w 1340280"/>
                <a:gd name="textAreaTop" fmla="*/ 0 h 2343240"/>
                <a:gd name="textAreaBottom" fmla="*/ 2343600 h 2343240"/>
              </a:gdLst>
              <a:ahLst/>
              <a:rect l="textAreaLeft" t="textAreaTop" r="textAreaRight" b="textAreaBottom"/>
              <a:pathLst>
                <a:path w="986439" h="1724776">
                  <a:moveTo>
                    <a:pt x="271739" y="1724777"/>
                  </a:moveTo>
                  <a:lnTo>
                    <a:pt x="0" y="990354"/>
                  </a:lnTo>
                  <a:cubicBezTo>
                    <a:pt x="0" y="990354"/>
                    <a:pt x="19965" y="722864"/>
                    <a:pt x="82598" y="611481"/>
                  </a:cubicBezTo>
                  <a:cubicBezTo>
                    <a:pt x="145235" y="500097"/>
                    <a:pt x="187226" y="428899"/>
                    <a:pt x="187226" y="428899"/>
                  </a:cubicBezTo>
                  <a:cubicBezTo>
                    <a:pt x="187226" y="428899"/>
                    <a:pt x="203787" y="500692"/>
                    <a:pt x="229533" y="553680"/>
                  </a:cubicBezTo>
                  <a:cubicBezTo>
                    <a:pt x="255275" y="606669"/>
                    <a:pt x="290198" y="640857"/>
                    <a:pt x="290198" y="640857"/>
                  </a:cubicBezTo>
                  <a:cubicBezTo>
                    <a:pt x="290198" y="640857"/>
                    <a:pt x="250397" y="495090"/>
                    <a:pt x="259282" y="413662"/>
                  </a:cubicBezTo>
                  <a:cubicBezTo>
                    <a:pt x="268168" y="332234"/>
                    <a:pt x="481508" y="170212"/>
                    <a:pt x="481508" y="170212"/>
                  </a:cubicBezTo>
                  <a:lnTo>
                    <a:pt x="479245" y="225213"/>
                  </a:lnTo>
                  <a:cubicBezTo>
                    <a:pt x="479245" y="225213"/>
                    <a:pt x="565790" y="119699"/>
                    <a:pt x="692590" y="63394"/>
                  </a:cubicBezTo>
                  <a:cubicBezTo>
                    <a:pt x="819385" y="7092"/>
                    <a:pt x="986439" y="0"/>
                    <a:pt x="986439" y="0"/>
                  </a:cubicBezTo>
                  <a:cubicBezTo>
                    <a:pt x="986439" y="0"/>
                    <a:pt x="853555" y="225723"/>
                    <a:pt x="751360" y="348357"/>
                  </a:cubicBezTo>
                  <a:cubicBezTo>
                    <a:pt x="715988" y="390806"/>
                    <a:pt x="665390" y="422555"/>
                    <a:pt x="635823" y="450342"/>
                  </a:cubicBezTo>
                  <a:cubicBezTo>
                    <a:pt x="579971" y="502826"/>
                    <a:pt x="556986" y="532492"/>
                    <a:pt x="556986" y="532492"/>
                  </a:cubicBezTo>
                  <a:cubicBezTo>
                    <a:pt x="556986" y="532492"/>
                    <a:pt x="620047" y="489232"/>
                    <a:pt x="670410" y="463292"/>
                  </a:cubicBezTo>
                  <a:cubicBezTo>
                    <a:pt x="720769" y="437351"/>
                    <a:pt x="758424" y="428729"/>
                    <a:pt x="758424" y="428729"/>
                  </a:cubicBezTo>
                  <a:cubicBezTo>
                    <a:pt x="758424" y="428729"/>
                    <a:pt x="688064" y="531617"/>
                    <a:pt x="619796" y="759368"/>
                  </a:cubicBezTo>
                  <a:cubicBezTo>
                    <a:pt x="551529" y="987120"/>
                    <a:pt x="485358" y="1339735"/>
                    <a:pt x="485358" y="1339735"/>
                  </a:cubicBezTo>
                  <a:lnTo>
                    <a:pt x="271739" y="1724777"/>
                  </a:lnTo>
                  <a:close/>
                </a:path>
              </a:pathLst>
            </a:custGeom>
            <a:solidFill>
              <a:srgbClr val="387e12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24" name="Google Shape;729;p8"/>
            <p:cNvSpPr/>
            <p:nvPr/>
          </p:nvSpPr>
          <p:spPr>
            <a:xfrm flipH="1">
              <a:off x="1589040" y="1832040"/>
              <a:ext cx="2105280" cy="2163240"/>
            </a:xfrm>
            <a:custGeom>
              <a:avLst/>
              <a:gdLst>
                <a:gd name="textAreaLeft" fmla="*/ 360 w 2105280"/>
                <a:gd name="textAreaRight" fmla="*/ 2106000 w 2105280"/>
                <a:gd name="textAreaTop" fmla="*/ 0 h 2163240"/>
                <a:gd name="textAreaBottom" fmla="*/ 2163600 h 2163240"/>
              </a:gdLst>
              <a:ahLst/>
              <a:rect l="textAreaLeft" t="textAreaTop" r="textAreaRight" b="textAreaBottom"/>
              <a:pathLst>
                <a:path w="1549432" h="1592280">
                  <a:moveTo>
                    <a:pt x="1549432" y="164750"/>
                  </a:moveTo>
                  <a:cubicBezTo>
                    <a:pt x="1549432" y="164750"/>
                    <a:pt x="1393656" y="35959"/>
                    <a:pt x="1200540" y="7447"/>
                  </a:cubicBezTo>
                  <a:cubicBezTo>
                    <a:pt x="1007424" y="-21064"/>
                    <a:pt x="751802" y="41480"/>
                    <a:pt x="751802" y="41480"/>
                  </a:cubicBezTo>
                  <a:cubicBezTo>
                    <a:pt x="751802" y="41480"/>
                    <a:pt x="802160" y="57554"/>
                    <a:pt x="842795" y="72272"/>
                  </a:cubicBezTo>
                  <a:cubicBezTo>
                    <a:pt x="883429" y="86990"/>
                    <a:pt x="914342" y="100352"/>
                    <a:pt x="914342" y="100352"/>
                  </a:cubicBezTo>
                  <a:cubicBezTo>
                    <a:pt x="914342" y="100352"/>
                    <a:pt x="782568" y="75155"/>
                    <a:pt x="656810" y="98455"/>
                  </a:cubicBezTo>
                  <a:cubicBezTo>
                    <a:pt x="531051" y="121755"/>
                    <a:pt x="411307" y="193552"/>
                    <a:pt x="411307" y="193552"/>
                  </a:cubicBezTo>
                  <a:cubicBezTo>
                    <a:pt x="411307" y="193552"/>
                    <a:pt x="495019" y="184367"/>
                    <a:pt x="538261" y="186917"/>
                  </a:cubicBezTo>
                  <a:cubicBezTo>
                    <a:pt x="581503" y="189468"/>
                    <a:pt x="584276" y="203754"/>
                    <a:pt x="584276" y="203754"/>
                  </a:cubicBezTo>
                  <a:cubicBezTo>
                    <a:pt x="584276" y="203754"/>
                    <a:pt x="399146" y="226314"/>
                    <a:pt x="263614" y="369411"/>
                  </a:cubicBezTo>
                  <a:cubicBezTo>
                    <a:pt x="128083" y="512512"/>
                    <a:pt x="42153" y="776154"/>
                    <a:pt x="42153" y="776154"/>
                  </a:cubicBezTo>
                  <a:cubicBezTo>
                    <a:pt x="42153" y="776154"/>
                    <a:pt x="106122" y="731852"/>
                    <a:pt x="157917" y="704231"/>
                  </a:cubicBezTo>
                  <a:cubicBezTo>
                    <a:pt x="209713" y="676607"/>
                    <a:pt x="249332" y="665665"/>
                    <a:pt x="249332" y="665665"/>
                  </a:cubicBezTo>
                  <a:cubicBezTo>
                    <a:pt x="249332" y="665665"/>
                    <a:pt x="158529" y="735973"/>
                    <a:pt x="96196" y="807880"/>
                  </a:cubicBezTo>
                  <a:cubicBezTo>
                    <a:pt x="33863" y="879786"/>
                    <a:pt x="0" y="953288"/>
                    <a:pt x="0" y="953288"/>
                  </a:cubicBezTo>
                  <a:lnTo>
                    <a:pt x="176531" y="855388"/>
                  </a:lnTo>
                  <a:cubicBezTo>
                    <a:pt x="176531" y="855388"/>
                    <a:pt x="21386" y="951086"/>
                    <a:pt x="23609" y="1135308"/>
                  </a:cubicBezTo>
                  <a:cubicBezTo>
                    <a:pt x="25835" y="1319530"/>
                    <a:pt x="185428" y="1592281"/>
                    <a:pt x="185428" y="1592281"/>
                  </a:cubicBezTo>
                  <a:cubicBezTo>
                    <a:pt x="185428" y="1592281"/>
                    <a:pt x="252316" y="1531753"/>
                    <a:pt x="332286" y="1467202"/>
                  </a:cubicBezTo>
                  <a:cubicBezTo>
                    <a:pt x="368944" y="1437614"/>
                    <a:pt x="429921" y="1428069"/>
                    <a:pt x="450156" y="1386029"/>
                  </a:cubicBezTo>
                  <a:cubicBezTo>
                    <a:pt x="476638" y="1331007"/>
                    <a:pt x="450369" y="1276636"/>
                    <a:pt x="445284" y="1218720"/>
                  </a:cubicBezTo>
                  <a:cubicBezTo>
                    <a:pt x="438006" y="1135843"/>
                    <a:pt x="442942" y="1057244"/>
                    <a:pt x="442942" y="1057244"/>
                  </a:cubicBezTo>
                  <a:cubicBezTo>
                    <a:pt x="442942" y="1057244"/>
                    <a:pt x="462740" y="1135037"/>
                    <a:pt x="491408" y="1178020"/>
                  </a:cubicBezTo>
                  <a:cubicBezTo>
                    <a:pt x="520076" y="1220999"/>
                    <a:pt x="552439" y="1244425"/>
                    <a:pt x="638069" y="1174737"/>
                  </a:cubicBezTo>
                  <a:cubicBezTo>
                    <a:pt x="723700" y="1105049"/>
                    <a:pt x="823462" y="1026928"/>
                    <a:pt x="849630" y="897546"/>
                  </a:cubicBezTo>
                  <a:cubicBezTo>
                    <a:pt x="875798" y="768159"/>
                    <a:pt x="754519" y="557730"/>
                    <a:pt x="754519" y="557730"/>
                  </a:cubicBezTo>
                  <a:cubicBezTo>
                    <a:pt x="754519" y="557730"/>
                    <a:pt x="842274" y="642340"/>
                    <a:pt x="913094" y="746186"/>
                  </a:cubicBezTo>
                  <a:cubicBezTo>
                    <a:pt x="983914" y="850037"/>
                    <a:pt x="1082161" y="743045"/>
                    <a:pt x="1031701" y="634017"/>
                  </a:cubicBezTo>
                  <a:cubicBezTo>
                    <a:pt x="981241" y="524989"/>
                    <a:pt x="971272" y="396691"/>
                    <a:pt x="971272" y="396691"/>
                  </a:cubicBezTo>
                  <a:cubicBezTo>
                    <a:pt x="971272" y="396691"/>
                    <a:pt x="1038978" y="654063"/>
                    <a:pt x="1152047" y="662783"/>
                  </a:cubicBezTo>
                  <a:cubicBezTo>
                    <a:pt x="1265116" y="671506"/>
                    <a:pt x="1324198" y="556082"/>
                    <a:pt x="1423543" y="431574"/>
                  </a:cubicBezTo>
                  <a:cubicBezTo>
                    <a:pt x="1522888" y="307066"/>
                    <a:pt x="1549432" y="164750"/>
                    <a:pt x="1549432" y="164750"/>
                  </a:cubicBezTo>
                  <a:close/>
                </a:path>
              </a:pathLst>
            </a:custGeom>
            <a:solidFill>
              <a:srgbClr val="62a03e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25" name="Google Shape;730;p8"/>
            <p:cNvSpPr/>
            <p:nvPr/>
          </p:nvSpPr>
          <p:spPr>
            <a:xfrm flipH="1">
              <a:off x="-1934280" y="1851120"/>
              <a:ext cx="2048400" cy="2276280"/>
            </a:xfrm>
            <a:custGeom>
              <a:avLst/>
              <a:gdLst>
                <a:gd name="textAreaLeft" fmla="*/ -360 w 2048400"/>
                <a:gd name="textAreaRight" fmla="*/ 2048400 w 2048400"/>
                <a:gd name="textAreaTop" fmla="*/ 0 h 2276280"/>
                <a:gd name="textAreaBottom" fmla="*/ 2276640 h 2276280"/>
              </a:gdLst>
              <a:ahLst/>
              <a:rect l="textAreaLeft" t="textAreaTop" r="textAreaRight" b="textAreaBottom"/>
              <a:pathLst>
                <a:path w="1507563" h="1675523">
                  <a:moveTo>
                    <a:pt x="0" y="207338"/>
                  </a:moveTo>
                  <a:cubicBezTo>
                    <a:pt x="0" y="207338"/>
                    <a:pt x="67636" y="308168"/>
                    <a:pt x="189035" y="403959"/>
                  </a:cubicBezTo>
                  <a:cubicBezTo>
                    <a:pt x="310439" y="499754"/>
                    <a:pt x="485605" y="590509"/>
                    <a:pt x="485605" y="590509"/>
                  </a:cubicBezTo>
                  <a:cubicBezTo>
                    <a:pt x="485605" y="590509"/>
                    <a:pt x="507570" y="528224"/>
                    <a:pt x="508044" y="440493"/>
                  </a:cubicBezTo>
                  <a:cubicBezTo>
                    <a:pt x="508522" y="352763"/>
                    <a:pt x="487500" y="239585"/>
                    <a:pt x="487500" y="239585"/>
                  </a:cubicBezTo>
                  <a:cubicBezTo>
                    <a:pt x="487500" y="239585"/>
                    <a:pt x="528883" y="324924"/>
                    <a:pt x="553075" y="452002"/>
                  </a:cubicBezTo>
                  <a:cubicBezTo>
                    <a:pt x="567434" y="527435"/>
                    <a:pt x="552035" y="634172"/>
                    <a:pt x="583124" y="701116"/>
                  </a:cubicBezTo>
                  <a:cubicBezTo>
                    <a:pt x="613461" y="766445"/>
                    <a:pt x="670956" y="797716"/>
                    <a:pt x="709280" y="837242"/>
                  </a:cubicBezTo>
                  <a:cubicBezTo>
                    <a:pt x="776386" y="906465"/>
                    <a:pt x="815677" y="949278"/>
                    <a:pt x="815677" y="949278"/>
                  </a:cubicBezTo>
                  <a:lnTo>
                    <a:pt x="899125" y="552570"/>
                  </a:lnTo>
                  <a:cubicBezTo>
                    <a:pt x="899125" y="552570"/>
                    <a:pt x="914042" y="584983"/>
                    <a:pt x="919734" y="708277"/>
                  </a:cubicBezTo>
                  <a:cubicBezTo>
                    <a:pt x="922382" y="765635"/>
                    <a:pt x="903165" y="844079"/>
                    <a:pt x="903104" y="910064"/>
                  </a:cubicBezTo>
                  <a:cubicBezTo>
                    <a:pt x="903031" y="985918"/>
                    <a:pt x="921888" y="1045757"/>
                    <a:pt x="921888" y="1045757"/>
                  </a:cubicBezTo>
                  <a:lnTo>
                    <a:pt x="1014833" y="897802"/>
                  </a:lnTo>
                  <a:cubicBezTo>
                    <a:pt x="1014833" y="897802"/>
                    <a:pt x="989220" y="1080377"/>
                    <a:pt x="1014355" y="1198456"/>
                  </a:cubicBezTo>
                  <a:cubicBezTo>
                    <a:pt x="1039490" y="1316536"/>
                    <a:pt x="1093540" y="1347557"/>
                    <a:pt x="1115368" y="1370125"/>
                  </a:cubicBezTo>
                  <a:cubicBezTo>
                    <a:pt x="1137195" y="1392694"/>
                    <a:pt x="1238666" y="1273383"/>
                    <a:pt x="1238666" y="1273383"/>
                  </a:cubicBezTo>
                  <a:cubicBezTo>
                    <a:pt x="1238666" y="1273383"/>
                    <a:pt x="1150000" y="1383014"/>
                    <a:pt x="1169414" y="1433235"/>
                  </a:cubicBezTo>
                  <a:cubicBezTo>
                    <a:pt x="1188829" y="1483457"/>
                    <a:pt x="1413176" y="1675524"/>
                    <a:pt x="1413176" y="1675524"/>
                  </a:cubicBezTo>
                  <a:cubicBezTo>
                    <a:pt x="1413176" y="1675524"/>
                    <a:pt x="1485532" y="1520035"/>
                    <a:pt x="1481266" y="1379667"/>
                  </a:cubicBezTo>
                  <a:cubicBezTo>
                    <a:pt x="1476999" y="1239294"/>
                    <a:pt x="1410926" y="1096614"/>
                    <a:pt x="1410926" y="1096614"/>
                  </a:cubicBezTo>
                  <a:lnTo>
                    <a:pt x="1494742" y="1224065"/>
                  </a:lnTo>
                  <a:cubicBezTo>
                    <a:pt x="1494742" y="1224065"/>
                    <a:pt x="1525285" y="1173317"/>
                    <a:pt x="1492090" y="1075155"/>
                  </a:cubicBezTo>
                  <a:cubicBezTo>
                    <a:pt x="1458892" y="976992"/>
                    <a:pt x="1387483" y="828033"/>
                    <a:pt x="1387483" y="828033"/>
                  </a:cubicBezTo>
                  <a:lnTo>
                    <a:pt x="1487156" y="971782"/>
                  </a:lnTo>
                  <a:cubicBezTo>
                    <a:pt x="1487156" y="971782"/>
                    <a:pt x="1476537" y="806776"/>
                    <a:pt x="1422479" y="689166"/>
                  </a:cubicBezTo>
                  <a:cubicBezTo>
                    <a:pt x="1368416" y="571560"/>
                    <a:pt x="1270913" y="501353"/>
                    <a:pt x="1270913" y="501353"/>
                  </a:cubicBezTo>
                  <a:lnTo>
                    <a:pt x="1348686" y="514631"/>
                  </a:lnTo>
                  <a:cubicBezTo>
                    <a:pt x="1348686" y="514631"/>
                    <a:pt x="1141923" y="13856"/>
                    <a:pt x="608899" y="578"/>
                  </a:cubicBezTo>
                  <a:cubicBezTo>
                    <a:pt x="75878" y="-12701"/>
                    <a:pt x="0" y="207338"/>
                    <a:pt x="0" y="207338"/>
                  </a:cubicBezTo>
                  <a:close/>
                </a:path>
              </a:pathLst>
            </a:custGeom>
            <a:solidFill>
              <a:srgbClr val="62a03e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26" name="Google Shape;731;p8"/>
            <p:cNvSpPr/>
            <p:nvPr/>
          </p:nvSpPr>
          <p:spPr>
            <a:xfrm flipH="1">
              <a:off x="-2107440" y="924840"/>
              <a:ext cx="1509120" cy="1410480"/>
            </a:xfrm>
            <a:custGeom>
              <a:avLst/>
              <a:gdLst>
                <a:gd name="textAreaLeft" fmla="*/ -360 w 1509120"/>
                <a:gd name="textAreaRight" fmla="*/ 1509120 w 1509120"/>
                <a:gd name="textAreaTop" fmla="*/ 0 h 1410480"/>
                <a:gd name="textAreaBottom" fmla="*/ 1410840 h 1410480"/>
              </a:gdLst>
              <a:ahLst/>
              <a:rect l="textAreaLeft" t="textAreaTop" r="textAreaRight" b="textAreaBottom"/>
              <a:pathLst>
                <a:path w="1110692" h="1038356">
                  <a:moveTo>
                    <a:pt x="0" y="65257"/>
                  </a:moveTo>
                  <a:cubicBezTo>
                    <a:pt x="0" y="65257"/>
                    <a:pt x="259230" y="-62361"/>
                    <a:pt x="569304" y="39334"/>
                  </a:cubicBezTo>
                  <a:cubicBezTo>
                    <a:pt x="879382" y="141031"/>
                    <a:pt x="1024949" y="464069"/>
                    <a:pt x="1024949" y="464069"/>
                  </a:cubicBezTo>
                  <a:cubicBezTo>
                    <a:pt x="1024949" y="464069"/>
                    <a:pt x="965284" y="407732"/>
                    <a:pt x="896988" y="379816"/>
                  </a:cubicBezTo>
                  <a:cubicBezTo>
                    <a:pt x="828692" y="351899"/>
                    <a:pt x="751761" y="352402"/>
                    <a:pt x="751761" y="352402"/>
                  </a:cubicBezTo>
                  <a:cubicBezTo>
                    <a:pt x="751761" y="352402"/>
                    <a:pt x="846410" y="410184"/>
                    <a:pt x="958608" y="514396"/>
                  </a:cubicBezTo>
                  <a:cubicBezTo>
                    <a:pt x="1070810" y="618608"/>
                    <a:pt x="1110692" y="1038356"/>
                    <a:pt x="1110692" y="1038356"/>
                  </a:cubicBezTo>
                  <a:cubicBezTo>
                    <a:pt x="1110692" y="1038356"/>
                    <a:pt x="1042372" y="976493"/>
                    <a:pt x="956782" y="931126"/>
                  </a:cubicBezTo>
                  <a:cubicBezTo>
                    <a:pt x="897376" y="899631"/>
                    <a:pt x="825000" y="893652"/>
                    <a:pt x="780677" y="848924"/>
                  </a:cubicBezTo>
                  <a:cubicBezTo>
                    <a:pt x="672499" y="739748"/>
                    <a:pt x="677980" y="601659"/>
                    <a:pt x="677980" y="601659"/>
                  </a:cubicBezTo>
                  <a:lnTo>
                    <a:pt x="636106" y="761184"/>
                  </a:lnTo>
                  <a:cubicBezTo>
                    <a:pt x="636106" y="761184"/>
                    <a:pt x="601386" y="766943"/>
                    <a:pt x="530843" y="667738"/>
                  </a:cubicBezTo>
                  <a:cubicBezTo>
                    <a:pt x="494932" y="617233"/>
                    <a:pt x="471671" y="511607"/>
                    <a:pt x="435955" y="447483"/>
                  </a:cubicBezTo>
                  <a:cubicBezTo>
                    <a:pt x="401513" y="385650"/>
                    <a:pt x="353948" y="364366"/>
                    <a:pt x="353948" y="364366"/>
                  </a:cubicBezTo>
                  <a:lnTo>
                    <a:pt x="345969" y="483012"/>
                  </a:lnTo>
                  <a:cubicBezTo>
                    <a:pt x="345969" y="483012"/>
                    <a:pt x="334821" y="419755"/>
                    <a:pt x="248328" y="315316"/>
                  </a:cubicBezTo>
                  <a:cubicBezTo>
                    <a:pt x="161836" y="210877"/>
                    <a:pt x="0" y="65257"/>
                    <a:pt x="0" y="65257"/>
                  </a:cubicBezTo>
                  <a:close/>
                </a:path>
              </a:pathLst>
            </a:custGeom>
            <a:solidFill>
              <a:srgbClr val="387e12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27" name="Google Shape;732;p8"/>
            <p:cNvSpPr/>
            <p:nvPr/>
          </p:nvSpPr>
          <p:spPr>
            <a:xfrm flipH="1">
              <a:off x="1728360" y="738360"/>
              <a:ext cx="1625760" cy="1114200"/>
            </a:xfrm>
            <a:custGeom>
              <a:avLst/>
              <a:gdLst>
                <a:gd name="textAreaLeft" fmla="*/ 360 w 1625760"/>
                <a:gd name="textAreaRight" fmla="*/ 1626480 w 1625760"/>
                <a:gd name="textAreaTop" fmla="*/ 0 h 1114200"/>
                <a:gd name="textAreaBottom" fmla="*/ 1114560 h 1114200"/>
              </a:gdLst>
              <a:ahLst/>
              <a:rect l="textAreaLeft" t="textAreaTop" r="textAreaRight" b="textAreaBottom"/>
              <a:pathLst>
                <a:path w="1196652" h="820145">
                  <a:moveTo>
                    <a:pt x="1196652" y="187371"/>
                  </a:moveTo>
                  <a:cubicBezTo>
                    <a:pt x="1196652" y="187371"/>
                    <a:pt x="1036375" y="198889"/>
                    <a:pt x="918615" y="245626"/>
                  </a:cubicBezTo>
                  <a:cubicBezTo>
                    <a:pt x="800851" y="292362"/>
                    <a:pt x="723073" y="379020"/>
                    <a:pt x="723073" y="379020"/>
                  </a:cubicBezTo>
                  <a:lnTo>
                    <a:pt x="711094" y="220943"/>
                  </a:lnTo>
                  <a:cubicBezTo>
                    <a:pt x="711094" y="220943"/>
                    <a:pt x="682604" y="350611"/>
                    <a:pt x="598239" y="446695"/>
                  </a:cubicBezTo>
                  <a:cubicBezTo>
                    <a:pt x="513874" y="542780"/>
                    <a:pt x="429471" y="612897"/>
                    <a:pt x="395801" y="609652"/>
                  </a:cubicBezTo>
                  <a:cubicBezTo>
                    <a:pt x="362131" y="606408"/>
                    <a:pt x="355472" y="447076"/>
                    <a:pt x="355472" y="447076"/>
                  </a:cubicBezTo>
                  <a:cubicBezTo>
                    <a:pt x="355472" y="447076"/>
                    <a:pt x="318481" y="619361"/>
                    <a:pt x="288026" y="652524"/>
                  </a:cubicBezTo>
                  <a:cubicBezTo>
                    <a:pt x="257571" y="685687"/>
                    <a:pt x="23688" y="831695"/>
                    <a:pt x="5997" y="819414"/>
                  </a:cubicBezTo>
                  <a:cubicBezTo>
                    <a:pt x="-11697" y="807134"/>
                    <a:pt x="8965" y="628444"/>
                    <a:pt x="78629" y="475577"/>
                  </a:cubicBezTo>
                  <a:cubicBezTo>
                    <a:pt x="148295" y="322710"/>
                    <a:pt x="275728" y="199995"/>
                    <a:pt x="275728" y="199995"/>
                  </a:cubicBezTo>
                  <a:cubicBezTo>
                    <a:pt x="275728" y="199995"/>
                    <a:pt x="230979" y="218182"/>
                    <a:pt x="183271" y="244413"/>
                  </a:cubicBezTo>
                  <a:cubicBezTo>
                    <a:pt x="135563" y="270645"/>
                    <a:pt x="93821" y="312873"/>
                    <a:pt x="93821" y="312873"/>
                  </a:cubicBezTo>
                  <a:cubicBezTo>
                    <a:pt x="93821" y="312873"/>
                    <a:pt x="205684" y="30634"/>
                    <a:pt x="488599" y="2552"/>
                  </a:cubicBezTo>
                  <a:cubicBezTo>
                    <a:pt x="771514" y="-25526"/>
                    <a:pt x="1196652" y="187371"/>
                    <a:pt x="1196652" y="187371"/>
                  </a:cubicBezTo>
                  <a:close/>
                </a:path>
              </a:pathLst>
            </a:custGeom>
            <a:solidFill>
              <a:srgbClr val="387e12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28" name="Google Shape;733;p8"/>
            <p:cNvSpPr/>
            <p:nvPr/>
          </p:nvSpPr>
          <p:spPr>
            <a:xfrm flipH="1">
              <a:off x="2329560" y="848160"/>
              <a:ext cx="744480" cy="571320"/>
            </a:xfrm>
            <a:custGeom>
              <a:avLst/>
              <a:gdLst>
                <a:gd name="textAreaLeft" fmla="*/ 360 w 744480"/>
                <a:gd name="textAreaRight" fmla="*/ 745200 w 744480"/>
                <a:gd name="textAreaTop" fmla="*/ 0 h 571320"/>
                <a:gd name="textAreaBottom" fmla="*/ 571680 h 571320"/>
              </a:gdLst>
              <a:ahLst/>
              <a:rect l="textAreaLeft" t="textAreaTop" r="textAreaRight" b="textAreaBottom"/>
              <a:pathLst>
                <a:path w="548033" h="420711">
                  <a:moveTo>
                    <a:pt x="507678" y="0"/>
                  </a:moveTo>
                  <a:cubicBezTo>
                    <a:pt x="507678" y="0"/>
                    <a:pt x="381559" y="54289"/>
                    <a:pt x="254639" y="159466"/>
                  </a:cubicBezTo>
                  <a:cubicBezTo>
                    <a:pt x="127720" y="264643"/>
                    <a:pt x="0" y="420711"/>
                    <a:pt x="0" y="420711"/>
                  </a:cubicBezTo>
                  <a:cubicBezTo>
                    <a:pt x="0" y="420711"/>
                    <a:pt x="140031" y="273895"/>
                    <a:pt x="275980" y="184658"/>
                  </a:cubicBezTo>
                  <a:cubicBezTo>
                    <a:pt x="411929" y="95422"/>
                    <a:pt x="548033" y="45339"/>
                    <a:pt x="548033" y="45339"/>
                  </a:cubicBezTo>
                  <a:lnTo>
                    <a:pt x="507678" y="0"/>
                  </a:lnTo>
                  <a:close/>
                </a:path>
              </a:pathLst>
            </a:custGeom>
            <a:solidFill>
              <a:srgbClr val="c1da9c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29" name="Google Shape;734;p8"/>
            <p:cNvSpPr/>
            <p:nvPr/>
          </p:nvSpPr>
          <p:spPr>
            <a:xfrm flipH="1">
              <a:off x="943560" y="651240"/>
              <a:ext cx="2030040" cy="1149840"/>
            </a:xfrm>
            <a:custGeom>
              <a:avLst/>
              <a:gdLst>
                <a:gd name="textAreaLeft" fmla="*/ -360 w 2030040"/>
                <a:gd name="textAreaRight" fmla="*/ 2030040 w 2030040"/>
                <a:gd name="textAreaTop" fmla="*/ 0 h 1149840"/>
                <a:gd name="textAreaBottom" fmla="*/ 1150200 h 1149840"/>
              </a:gdLst>
              <a:ahLst/>
              <a:rect l="textAreaLeft" t="textAreaTop" r="textAreaRight" b="textAreaBottom"/>
              <a:pathLst>
                <a:path w="1494226" h="846447">
                  <a:moveTo>
                    <a:pt x="1424566" y="846448"/>
                  </a:moveTo>
                  <a:cubicBezTo>
                    <a:pt x="1424566" y="846448"/>
                    <a:pt x="1464347" y="830287"/>
                    <a:pt x="1480292" y="742120"/>
                  </a:cubicBezTo>
                  <a:cubicBezTo>
                    <a:pt x="1496242" y="653953"/>
                    <a:pt x="1500201" y="584464"/>
                    <a:pt x="1483146" y="530912"/>
                  </a:cubicBezTo>
                  <a:cubicBezTo>
                    <a:pt x="1466091" y="477360"/>
                    <a:pt x="1412077" y="527913"/>
                    <a:pt x="1412077" y="527913"/>
                  </a:cubicBezTo>
                  <a:cubicBezTo>
                    <a:pt x="1412077" y="527913"/>
                    <a:pt x="1517146" y="351389"/>
                    <a:pt x="1304397" y="164756"/>
                  </a:cubicBezTo>
                  <a:cubicBezTo>
                    <a:pt x="1091644" y="-21875"/>
                    <a:pt x="741206" y="78672"/>
                    <a:pt x="741206" y="78672"/>
                  </a:cubicBezTo>
                  <a:cubicBezTo>
                    <a:pt x="741206" y="78672"/>
                    <a:pt x="528616" y="-50143"/>
                    <a:pt x="285594" y="21889"/>
                  </a:cubicBezTo>
                  <a:cubicBezTo>
                    <a:pt x="42573" y="93922"/>
                    <a:pt x="0" y="147495"/>
                    <a:pt x="0" y="147495"/>
                  </a:cubicBezTo>
                  <a:cubicBezTo>
                    <a:pt x="0" y="147495"/>
                    <a:pt x="249245" y="64447"/>
                    <a:pt x="386261" y="171022"/>
                  </a:cubicBezTo>
                  <a:cubicBezTo>
                    <a:pt x="467839" y="201327"/>
                    <a:pt x="576557" y="182746"/>
                    <a:pt x="665425" y="203857"/>
                  </a:cubicBezTo>
                  <a:cubicBezTo>
                    <a:pt x="754289" y="224966"/>
                    <a:pt x="814461" y="249635"/>
                    <a:pt x="797139" y="268893"/>
                  </a:cubicBezTo>
                  <a:cubicBezTo>
                    <a:pt x="779813" y="288152"/>
                    <a:pt x="596209" y="239085"/>
                    <a:pt x="596128" y="280889"/>
                  </a:cubicBezTo>
                  <a:cubicBezTo>
                    <a:pt x="596048" y="322693"/>
                    <a:pt x="662441" y="392802"/>
                    <a:pt x="796815" y="436111"/>
                  </a:cubicBezTo>
                  <a:cubicBezTo>
                    <a:pt x="931188" y="479420"/>
                    <a:pt x="1081329" y="568714"/>
                    <a:pt x="1081329" y="568714"/>
                  </a:cubicBezTo>
                  <a:cubicBezTo>
                    <a:pt x="1081329" y="568714"/>
                    <a:pt x="931889" y="503982"/>
                    <a:pt x="917522" y="552240"/>
                  </a:cubicBezTo>
                  <a:cubicBezTo>
                    <a:pt x="903151" y="600499"/>
                    <a:pt x="1023797" y="673467"/>
                    <a:pt x="1150961" y="750693"/>
                  </a:cubicBezTo>
                  <a:cubicBezTo>
                    <a:pt x="1278125" y="827920"/>
                    <a:pt x="1424566" y="846448"/>
                    <a:pt x="1424566" y="846448"/>
                  </a:cubicBezTo>
                  <a:close/>
                </a:path>
              </a:pathLst>
            </a:custGeom>
            <a:solidFill>
              <a:srgbClr val="62a03e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30" name="Google Shape;735;p8"/>
            <p:cNvSpPr/>
            <p:nvPr/>
          </p:nvSpPr>
          <p:spPr>
            <a:xfrm flipH="1">
              <a:off x="-1541880" y="785880"/>
              <a:ext cx="2074680" cy="1395000"/>
            </a:xfrm>
            <a:custGeom>
              <a:avLst/>
              <a:gdLst>
                <a:gd name="textAreaLeft" fmla="*/ 360 w 2074680"/>
                <a:gd name="textAreaRight" fmla="*/ 2075400 w 2074680"/>
                <a:gd name="textAreaTop" fmla="*/ 0 h 1395000"/>
                <a:gd name="textAreaBottom" fmla="*/ 1395360 h 1395000"/>
              </a:gdLst>
              <a:ahLst/>
              <a:rect l="textAreaLeft" t="textAreaTop" r="textAreaRight" b="textAreaBottom"/>
              <a:pathLst>
                <a:path w="1527012" h="1026847">
                  <a:moveTo>
                    <a:pt x="1527012" y="302811"/>
                  </a:moveTo>
                  <a:cubicBezTo>
                    <a:pt x="1527012" y="302811"/>
                    <a:pt x="1351089" y="304977"/>
                    <a:pt x="1197122" y="247217"/>
                  </a:cubicBezTo>
                  <a:cubicBezTo>
                    <a:pt x="1043160" y="189457"/>
                    <a:pt x="991061" y="217436"/>
                    <a:pt x="991061" y="217436"/>
                  </a:cubicBezTo>
                  <a:lnTo>
                    <a:pt x="1193872" y="294918"/>
                  </a:lnTo>
                  <a:cubicBezTo>
                    <a:pt x="1193872" y="294918"/>
                    <a:pt x="1129163" y="414760"/>
                    <a:pt x="938277" y="387838"/>
                  </a:cubicBezTo>
                  <a:cubicBezTo>
                    <a:pt x="747392" y="360916"/>
                    <a:pt x="624292" y="373135"/>
                    <a:pt x="624292" y="373135"/>
                  </a:cubicBezTo>
                  <a:cubicBezTo>
                    <a:pt x="624292" y="373135"/>
                    <a:pt x="709522" y="382741"/>
                    <a:pt x="771770" y="407035"/>
                  </a:cubicBezTo>
                  <a:cubicBezTo>
                    <a:pt x="833512" y="431132"/>
                    <a:pt x="873758" y="477541"/>
                    <a:pt x="811279" y="509752"/>
                  </a:cubicBezTo>
                  <a:cubicBezTo>
                    <a:pt x="747780" y="542489"/>
                    <a:pt x="596676" y="658212"/>
                    <a:pt x="461615" y="725711"/>
                  </a:cubicBezTo>
                  <a:cubicBezTo>
                    <a:pt x="329803" y="791586"/>
                    <a:pt x="214671" y="802781"/>
                    <a:pt x="214671" y="802781"/>
                  </a:cubicBezTo>
                  <a:cubicBezTo>
                    <a:pt x="214671" y="802781"/>
                    <a:pt x="339588" y="809690"/>
                    <a:pt x="292314" y="870711"/>
                  </a:cubicBezTo>
                  <a:cubicBezTo>
                    <a:pt x="245044" y="931733"/>
                    <a:pt x="13200" y="1026848"/>
                    <a:pt x="13200" y="1026848"/>
                  </a:cubicBezTo>
                  <a:cubicBezTo>
                    <a:pt x="13200" y="1026848"/>
                    <a:pt x="-20392" y="849747"/>
                    <a:pt x="19600" y="663586"/>
                  </a:cubicBezTo>
                  <a:cubicBezTo>
                    <a:pt x="59591" y="477424"/>
                    <a:pt x="185553" y="302221"/>
                    <a:pt x="185553" y="302221"/>
                  </a:cubicBezTo>
                  <a:lnTo>
                    <a:pt x="231632" y="469346"/>
                  </a:lnTo>
                  <a:cubicBezTo>
                    <a:pt x="231632" y="469346"/>
                    <a:pt x="258261" y="142305"/>
                    <a:pt x="496331" y="42057"/>
                  </a:cubicBezTo>
                  <a:cubicBezTo>
                    <a:pt x="734406" y="-58191"/>
                    <a:pt x="689293" y="49991"/>
                    <a:pt x="1048184" y="67313"/>
                  </a:cubicBezTo>
                  <a:cubicBezTo>
                    <a:pt x="1407074" y="84635"/>
                    <a:pt x="1527012" y="302811"/>
                    <a:pt x="1527012" y="302811"/>
                  </a:cubicBezTo>
                  <a:close/>
                </a:path>
              </a:pathLst>
            </a:custGeom>
            <a:solidFill>
              <a:srgbClr val="62a03e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31" name="Google Shape;736;p8"/>
            <p:cNvSpPr/>
            <p:nvPr/>
          </p:nvSpPr>
          <p:spPr>
            <a:xfrm flipH="1">
              <a:off x="280080" y="439560"/>
              <a:ext cx="536400" cy="2529720"/>
            </a:xfrm>
            <a:custGeom>
              <a:avLst/>
              <a:gdLst>
                <a:gd name="textAreaLeft" fmla="*/ 360 w 536400"/>
                <a:gd name="textAreaRight" fmla="*/ 537120 w 536400"/>
                <a:gd name="textAreaTop" fmla="*/ 0 h 2529720"/>
                <a:gd name="textAreaBottom" fmla="*/ 2530080 h 2529720"/>
              </a:gdLst>
              <a:ahLst/>
              <a:rect l="textAreaLeft" t="textAreaTop" r="textAreaRight" b="textAreaBottom"/>
              <a:pathLst>
                <a:path w="395075" h="1861878">
                  <a:moveTo>
                    <a:pt x="20155" y="1859316"/>
                  </a:moveTo>
                  <a:cubicBezTo>
                    <a:pt x="20155" y="1859316"/>
                    <a:pt x="-25853" y="1327550"/>
                    <a:pt x="21154" y="817209"/>
                  </a:cubicBezTo>
                  <a:cubicBezTo>
                    <a:pt x="68165" y="306864"/>
                    <a:pt x="395076" y="0"/>
                    <a:pt x="395076" y="0"/>
                  </a:cubicBezTo>
                  <a:cubicBezTo>
                    <a:pt x="395076" y="0"/>
                    <a:pt x="137263" y="396767"/>
                    <a:pt x="99854" y="890179"/>
                  </a:cubicBezTo>
                  <a:cubicBezTo>
                    <a:pt x="62449" y="1383592"/>
                    <a:pt x="97012" y="1861879"/>
                    <a:pt x="97012" y="1861879"/>
                  </a:cubicBezTo>
                </a:path>
              </a:pathLst>
            </a:custGeom>
            <a:solidFill>
              <a:srgbClr val="acce7e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32" name="Google Shape;737;p8"/>
            <p:cNvSpPr/>
            <p:nvPr/>
          </p:nvSpPr>
          <p:spPr>
            <a:xfrm flipH="1">
              <a:off x="711000" y="758880"/>
              <a:ext cx="1256040" cy="2396520"/>
            </a:xfrm>
            <a:custGeom>
              <a:avLst/>
              <a:gdLst>
                <a:gd name="textAreaLeft" fmla="*/ -360 w 1256040"/>
                <a:gd name="textAreaRight" fmla="*/ 1256040 w 1256040"/>
                <a:gd name="textAreaTop" fmla="*/ 0 h 2396520"/>
                <a:gd name="textAreaBottom" fmla="*/ 2396880 h 2396520"/>
              </a:gdLst>
              <a:ahLst/>
              <a:rect l="textAreaLeft" t="textAreaTop" r="textAreaRight" b="textAreaBottom"/>
              <a:pathLst>
                <a:path w="924579" h="1764043">
                  <a:moveTo>
                    <a:pt x="823729" y="1647061"/>
                  </a:moveTo>
                  <a:cubicBezTo>
                    <a:pt x="823729" y="1647061"/>
                    <a:pt x="811811" y="1511019"/>
                    <a:pt x="768160" y="1250263"/>
                  </a:cubicBezTo>
                  <a:cubicBezTo>
                    <a:pt x="743062" y="1100333"/>
                    <a:pt x="713518" y="886902"/>
                    <a:pt x="632491" y="678494"/>
                  </a:cubicBezTo>
                  <a:cubicBezTo>
                    <a:pt x="410545" y="107619"/>
                    <a:pt x="0" y="0"/>
                    <a:pt x="0" y="0"/>
                  </a:cubicBezTo>
                  <a:cubicBezTo>
                    <a:pt x="0" y="0"/>
                    <a:pt x="191622" y="8254"/>
                    <a:pt x="485508" y="295153"/>
                  </a:cubicBezTo>
                  <a:cubicBezTo>
                    <a:pt x="614271" y="420853"/>
                    <a:pt x="741455" y="705656"/>
                    <a:pt x="804411" y="970522"/>
                  </a:cubicBezTo>
                  <a:cubicBezTo>
                    <a:pt x="877706" y="1278884"/>
                    <a:pt x="924580" y="1764043"/>
                    <a:pt x="924580" y="1764043"/>
                  </a:cubicBezTo>
                </a:path>
              </a:pathLst>
            </a:custGeom>
            <a:solidFill>
              <a:srgbClr val="acce7e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33" name="Google Shape;738;p8"/>
            <p:cNvSpPr/>
            <p:nvPr/>
          </p:nvSpPr>
          <p:spPr>
            <a:xfrm flipH="1">
              <a:off x="-874440" y="887400"/>
              <a:ext cx="1614600" cy="2120760"/>
            </a:xfrm>
            <a:custGeom>
              <a:avLst/>
              <a:gdLst>
                <a:gd name="textAreaLeft" fmla="*/ 360 w 1614600"/>
                <a:gd name="textAreaRight" fmla="*/ 1615320 w 1614600"/>
                <a:gd name="textAreaTop" fmla="*/ 0 h 2120760"/>
                <a:gd name="textAreaBottom" fmla="*/ 2121120 h 2120760"/>
              </a:gdLst>
              <a:ahLst/>
              <a:rect l="textAreaLeft" t="textAreaTop" r="textAreaRight" b="textAreaBottom"/>
              <a:pathLst>
                <a:path w="1188330" h="1561062">
                  <a:moveTo>
                    <a:pt x="12" y="1561062"/>
                  </a:moveTo>
                  <a:cubicBezTo>
                    <a:pt x="12" y="1561062"/>
                    <a:pt x="-7052" y="990568"/>
                    <a:pt x="323251" y="511758"/>
                  </a:cubicBezTo>
                  <a:cubicBezTo>
                    <a:pt x="653553" y="32948"/>
                    <a:pt x="1188331" y="0"/>
                    <a:pt x="1188331" y="0"/>
                  </a:cubicBezTo>
                  <a:cubicBezTo>
                    <a:pt x="1188331" y="0"/>
                    <a:pt x="710575" y="74932"/>
                    <a:pt x="401711" y="532458"/>
                  </a:cubicBezTo>
                  <a:cubicBezTo>
                    <a:pt x="92848" y="989985"/>
                    <a:pt x="109821" y="1528621"/>
                    <a:pt x="109821" y="1528621"/>
                  </a:cubicBezTo>
                </a:path>
              </a:pathLst>
            </a:custGeom>
            <a:solidFill>
              <a:srgbClr val="acce7e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34" name="Google Shape;739;p8"/>
            <p:cNvSpPr/>
            <p:nvPr/>
          </p:nvSpPr>
          <p:spPr>
            <a:xfrm flipH="1">
              <a:off x="-1643400" y="1836720"/>
              <a:ext cx="4882680" cy="1769040"/>
            </a:xfrm>
            <a:custGeom>
              <a:avLst/>
              <a:gdLst>
                <a:gd name="textAreaLeft" fmla="*/ -360 w 4882680"/>
                <a:gd name="textAreaRight" fmla="*/ 4882680 w 4882680"/>
                <a:gd name="textAreaTop" fmla="*/ 0 h 1769040"/>
                <a:gd name="textAreaBottom" fmla="*/ 1769400 h 1769040"/>
              </a:gdLst>
              <a:ahLst/>
              <a:rect l="textAreaLeft" t="textAreaTop" r="textAreaRight" b="textAreaBottom"/>
              <a:pathLst>
                <a:path w="3593289" h="1302080">
                  <a:moveTo>
                    <a:pt x="1917706" y="775383"/>
                  </a:moveTo>
                  <a:cubicBezTo>
                    <a:pt x="1917706" y="775383"/>
                    <a:pt x="1918528" y="555145"/>
                    <a:pt x="2191501" y="273828"/>
                  </a:cubicBezTo>
                  <a:cubicBezTo>
                    <a:pt x="2652376" y="-201135"/>
                    <a:pt x="3177535" y="50370"/>
                    <a:pt x="3351006" y="222166"/>
                  </a:cubicBezTo>
                  <a:cubicBezTo>
                    <a:pt x="3541790" y="411104"/>
                    <a:pt x="3593290" y="746123"/>
                    <a:pt x="3593290" y="746123"/>
                  </a:cubicBezTo>
                  <a:cubicBezTo>
                    <a:pt x="3593290" y="746123"/>
                    <a:pt x="3475635" y="414683"/>
                    <a:pt x="3224004" y="219426"/>
                  </a:cubicBezTo>
                  <a:cubicBezTo>
                    <a:pt x="3002381" y="47453"/>
                    <a:pt x="2462786" y="-39226"/>
                    <a:pt x="2137285" y="461617"/>
                  </a:cubicBezTo>
                  <a:cubicBezTo>
                    <a:pt x="1929243" y="781726"/>
                    <a:pt x="1920540" y="1257045"/>
                    <a:pt x="1920540" y="1257045"/>
                  </a:cubicBezTo>
                  <a:lnTo>
                    <a:pt x="1753656" y="1302081"/>
                  </a:lnTo>
                  <a:cubicBezTo>
                    <a:pt x="1753656" y="1302081"/>
                    <a:pt x="1837072" y="229388"/>
                    <a:pt x="998037" y="174803"/>
                  </a:cubicBezTo>
                  <a:cubicBezTo>
                    <a:pt x="325919" y="131077"/>
                    <a:pt x="0" y="1075037"/>
                    <a:pt x="0" y="1075037"/>
                  </a:cubicBezTo>
                  <a:cubicBezTo>
                    <a:pt x="0" y="1075037"/>
                    <a:pt x="284259" y="-67933"/>
                    <a:pt x="1157420" y="97656"/>
                  </a:cubicBezTo>
                  <a:cubicBezTo>
                    <a:pt x="1699184" y="253211"/>
                    <a:pt x="1804063" y="851856"/>
                    <a:pt x="1804063" y="851856"/>
                  </a:cubicBezTo>
                </a:path>
              </a:pathLst>
            </a:custGeom>
            <a:solidFill>
              <a:srgbClr val="acce7e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35" name="Google Shape;740;p8"/>
            <p:cNvSpPr/>
            <p:nvPr/>
          </p:nvSpPr>
          <p:spPr>
            <a:xfrm flipH="1">
              <a:off x="910440" y="2352960"/>
              <a:ext cx="744120" cy="646920"/>
            </a:xfrm>
            <a:custGeom>
              <a:avLst/>
              <a:gdLst>
                <a:gd name="textAreaLeft" fmla="*/ -360 w 744120"/>
                <a:gd name="textAreaRight" fmla="*/ 744120 w 744120"/>
                <a:gd name="textAreaTop" fmla="*/ 0 h 646920"/>
                <a:gd name="textAreaBottom" fmla="*/ 647280 h 646920"/>
              </a:gdLst>
              <a:ahLst/>
              <a:rect l="textAreaLeft" t="textAreaTop" r="textAreaRight" b="textAreaBottom"/>
              <a:pathLst>
                <a:path w="547986" h="476443">
                  <a:moveTo>
                    <a:pt x="527017" y="38351"/>
                  </a:moveTo>
                  <a:cubicBezTo>
                    <a:pt x="527017" y="38351"/>
                    <a:pt x="428733" y="-53873"/>
                    <a:pt x="232326" y="47706"/>
                  </a:cubicBezTo>
                  <a:cubicBezTo>
                    <a:pt x="35915" y="149286"/>
                    <a:pt x="0" y="475201"/>
                    <a:pt x="0" y="475201"/>
                  </a:cubicBezTo>
                  <a:lnTo>
                    <a:pt x="99616" y="476443"/>
                  </a:lnTo>
                  <a:cubicBezTo>
                    <a:pt x="99616" y="476443"/>
                    <a:pt x="124832" y="248591"/>
                    <a:pt x="267140" y="134110"/>
                  </a:cubicBezTo>
                  <a:cubicBezTo>
                    <a:pt x="409444" y="19633"/>
                    <a:pt x="547987" y="134397"/>
                    <a:pt x="547987" y="134397"/>
                  </a:cubicBezTo>
                  <a:lnTo>
                    <a:pt x="527017" y="38351"/>
                  </a:lnTo>
                  <a:close/>
                </a:path>
              </a:pathLst>
            </a:custGeom>
            <a:solidFill>
              <a:srgbClr val="acce7e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636" name="Google Shape;741;p8"/>
            <p:cNvGrpSpPr/>
            <p:nvPr/>
          </p:nvGrpSpPr>
          <p:grpSpPr>
            <a:xfrm>
              <a:off x="342720" y="2963880"/>
              <a:ext cx="767520" cy="3376800"/>
              <a:chOff x="342720" y="2963880"/>
              <a:chExt cx="767520" cy="3376800"/>
            </a:xfrm>
          </p:grpSpPr>
          <p:sp>
            <p:nvSpPr>
              <p:cNvPr id="637" name="Google Shape;742;p8"/>
              <p:cNvSpPr/>
              <p:nvPr/>
            </p:nvSpPr>
            <p:spPr>
              <a:xfrm flipH="1">
                <a:off x="518040" y="2963880"/>
                <a:ext cx="483120" cy="1397880"/>
              </a:xfrm>
              <a:custGeom>
                <a:avLst/>
                <a:gdLst>
                  <a:gd name="textAreaLeft" fmla="*/ 360 w 483120"/>
                  <a:gd name="textAreaRight" fmla="*/ 483840 w 483120"/>
                  <a:gd name="textAreaTop" fmla="*/ 0 h 1397880"/>
                  <a:gd name="textAreaBottom" fmla="*/ 1398240 h 1397880"/>
                </a:gdLst>
                <a:ahLst/>
                <a:rect l="textAreaLeft" t="textAreaTop" r="textAreaRight" b="textAreaBottom"/>
                <a:pathLst>
                  <a:path w="355810" h="1029142">
                    <a:moveTo>
                      <a:pt x="147506" y="433502"/>
                    </a:moveTo>
                    <a:cubicBezTo>
                      <a:pt x="147506" y="433502"/>
                      <a:pt x="168750" y="348706"/>
                      <a:pt x="220825" y="263974"/>
                    </a:cubicBezTo>
                    <a:cubicBezTo>
                      <a:pt x="272904" y="179247"/>
                      <a:pt x="355810" y="94580"/>
                      <a:pt x="355810" y="94580"/>
                    </a:cubicBezTo>
                    <a:cubicBezTo>
                      <a:pt x="355810" y="94580"/>
                      <a:pt x="331027" y="146700"/>
                      <a:pt x="322866" y="380338"/>
                    </a:cubicBezTo>
                    <a:cubicBezTo>
                      <a:pt x="314701" y="613979"/>
                      <a:pt x="323158" y="1029143"/>
                      <a:pt x="323158" y="1029143"/>
                    </a:cubicBezTo>
                    <a:lnTo>
                      <a:pt x="81072" y="1020136"/>
                    </a:lnTo>
                    <a:cubicBezTo>
                      <a:pt x="81072" y="1020136"/>
                      <a:pt x="82104" y="725513"/>
                      <a:pt x="61839" y="470481"/>
                    </a:cubicBezTo>
                    <a:cubicBezTo>
                      <a:pt x="41570" y="215445"/>
                      <a:pt x="0" y="0"/>
                      <a:pt x="0" y="0"/>
                    </a:cubicBezTo>
                    <a:cubicBezTo>
                      <a:pt x="0" y="0"/>
                      <a:pt x="58423" y="82663"/>
                      <a:pt x="102239" y="163609"/>
                    </a:cubicBezTo>
                    <a:cubicBezTo>
                      <a:pt x="146052" y="244555"/>
                      <a:pt x="179858" y="331230"/>
                      <a:pt x="179858" y="331230"/>
                    </a:cubicBezTo>
                  </a:path>
                </a:pathLst>
              </a:custGeom>
              <a:solidFill>
                <a:srgbClr val="62a03e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38" name="Google Shape;743;p8"/>
              <p:cNvSpPr/>
              <p:nvPr/>
            </p:nvSpPr>
            <p:spPr>
              <a:xfrm flipH="1">
                <a:off x="470160" y="3398040"/>
                <a:ext cx="525600" cy="1505160"/>
              </a:xfrm>
              <a:custGeom>
                <a:avLst/>
                <a:gdLst>
                  <a:gd name="textAreaLeft" fmla="*/ 360 w 525600"/>
                  <a:gd name="textAreaRight" fmla="*/ 526320 w 525600"/>
                  <a:gd name="textAreaTop" fmla="*/ 0 h 1505160"/>
                  <a:gd name="textAreaBottom" fmla="*/ 1505520 h 1505160"/>
                </a:gdLst>
                <a:ahLst/>
                <a:rect l="textAreaLeft" t="textAreaTop" r="textAreaRight" b="textAreaBottom"/>
                <a:pathLst>
                  <a:path w="387142" h="1108044">
                    <a:moveTo>
                      <a:pt x="67337" y="1108045"/>
                    </a:moveTo>
                    <a:cubicBezTo>
                      <a:pt x="67337" y="1108045"/>
                      <a:pt x="50723" y="835238"/>
                      <a:pt x="35170" y="598499"/>
                    </a:cubicBezTo>
                    <a:cubicBezTo>
                      <a:pt x="19613" y="361761"/>
                      <a:pt x="0" y="150865"/>
                      <a:pt x="0" y="150865"/>
                    </a:cubicBezTo>
                    <a:cubicBezTo>
                      <a:pt x="0" y="150865"/>
                      <a:pt x="55281" y="246369"/>
                      <a:pt x="105142" y="369958"/>
                    </a:cubicBezTo>
                    <a:cubicBezTo>
                      <a:pt x="155003" y="493547"/>
                      <a:pt x="190926" y="656302"/>
                      <a:pt x="190926" y="656302"/>
                    </a:cubicBezTo>
                    <a:cubicBezTo>
                      <a:pt x="190926" y="656302"/>
                      <a:pt x="184663" y="523471"/>
                      <a:pt x="233674" y="359397"/>
                    </a:cubicBezTo>
                    <a:cubicBezTo>
                      <a:pt x="282685" y="195318"/>
                      <a:pt x="386964" y="0"/>
                      <a:pt x="386964" y="0"/>
                    </a:cubicBezTo>
                    <a:cubicBezTo>
                      <a:pt x="386964" y="0"/>
                      <a:pt x="370367" y="156691"/>
                      <a:pt x="359927" y="425818"/>
                    </a:cubicBezTo>
                    <a:cubicBezTo>
                      <a:pt x="356190" y="522095"/>
                      <a:pt x="389150" y="638596"/>
                      <a:pt x="387045" y="745244"/>
                    </a:cubicBezTo>
                    <a:cubicBezTo>
                      <a:pt x="383268" y="936700"/>
                      <a:pt x="346054" y="1102078"/>
                      <a:pt x="346054" y="1102078"/>
                    </a:cubicBezTo>
                    <a:lnTo>
                      <a:pt x="67337" y="1108045"/>
                    </a:lnTo>
                    <a:close/>
                  </a:path>
                </a:pathLst>
              </a:custGeom>
              <a:solidFill>
                <a:srgbClr val="6f8c30"/>
              </a:solidFill>
              <a:ln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39" name="Google Shape;744;p8"/>
              <p:cNvSpPr/>
              <p:nvPr/>
            </p:nvSpPr>
            <p:spPr>
              <a:xfrm flipH="1">
                <a:off x="554760" y="3706200"/>
                <a:ext cx="318240" cy="1081440"/>
              </a:xfrm>
              <a:custGeom>
                <a:avLst/>
                <a:gdLst>
                  <a:gd name="textAreaLeft" fmla="*/ 360 w 318240"/>
                  <a:gd name="textAreaRight" fmla="*/ 318960 w 318240"/>
                  <a:gd name="textAreaTop" fmla="*/ 0 h 1081440"/>
                  <a:gd name="textAreaBottom" fmla="*/ 1081800 h 1081440"/>
                </a:gdLst>
                <a:ahLst/>
                <a:rect l="textAreaLeft" t="textAreaTop" r="textAreaRight" b="textAreaBottom"/>
                <a:pathLst>
                  <a:path w="234394" h="796088">
                    <a:moveTo>
                      <a:pt x="0" y="794384"/>
                    </a:moveTo>
                    <a:cubicBezTo>
                      <a:pt x="0" y="794384"/>
                      <a:pt x="7874" y="593313"/>
                      <a:pt x="35360" y="394716"/>
                    </a:cubicBezTo>
                    <a:cubicBezTo>
                      <a:pt x="62847" y="196124"/>
                      <a:pt x="109951" y="0"/>
                      <a:pt x="109951" y="0"/>
                    </a:cubicBezTo>
                    <a:cubicBezTo>
                      <a:pt x="109951" y="0"/>
                      <a:pt x="116043" y="164042"/>
                      <a:pt x="147153" y="363064"/>
                    </a:cubicBezTo>
                    <a:cubicBezTo>
                      <a:pt x="178263" y="562086"/>
                      <a:pt x="234394" y="796088"/>
                      <a:pt x="234394" y="796088"/>
                    </a:cubicBezTo>
                    <a:lnTo>
                      <a:pt x="0" y="794384"/>
                    </a:lnTo>
                    <a:close/>
                  </a:path>
                </a:pathLst>
              </a:custGeom>
              <a:solidFill>
                <a:srgbClr val="6f8c30"/>
              </a:solidFill>
              <a:ln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40" name="Google Shape;745;p8"/>
              <p:cNvSpPr/>
              <p:nvPr/>
            </p:nvSpPr>
            <p:spPr>
              <a:xfrm flipH="1">
                <a:off x="424080" y="4204440"/>
                <a:ext cx="609480" cy="1938600"/>
              </a:xfrm>
              <a:custGeom>
                <a:avLst/>
                <a:gdLst>
                  <a:gd name="textAreaLeft" fmla="*/ -360 w 609480"/>
                  <a:gd name="textAreaRight" fmla="*/ 609480 w 609480"/>
                  <a:gd name="textAreaTop" fmla="*/ 0 h 1938600"/>
                  <a:gd name="textAreaBottom" fmla="*/ 1938960 h 1938600"/>
                </a:gdLst>
                <a:ahLst/>
                <a:rect l="textAreaLeft" t="textAreaTop" r="textAreaRight" b="textAreaBottom"/>
                <a:pathLst>
                  <a:path w="448831" h="1427097">
                    <a:moveTo>
                      <a:pt x="0" y="884017"/>
                    </a:moveTo>
                    <a:cubicBezTo>
                      <a:pt x="0" y="884017"/>
                      <a:pt x="74639" y="701228"/>
                      <a:pt x="59086" y="464490"/>
                    </a:cubicBezTo>
                    <a:cubicBezTo>
                      <a:pt x="43529" y="227752"/>
                      <a:pt x="23916" y="16856"/>
                      <a:pt x="23916" y="16856"/>
                    </a:cubicBezTo>
                    <a:cubicBezTo>
                      <a:pt x="23916" y="16856"/>
                      <a:pt x="79198" y="112364"/>
                      <a:pt x="129058" y="235953"/>
                    </a:cubicBezTo>
                    <a:cubicBezTo>
                      <a:pt x="178919" y="359542"/>
                      <a:pt x="250466" y="636450"/>
                      <a:pt x="250466" y="636450"/>
                    </a:cubicBezTo>
                    <a:cubicBezTo>
                      <a:pt x="250466" y="636450"/>
                      <a:pt x="267217" y="483642"/>
                      <a:pt x="316227" y="319563"/>
                    </a:cubicBezTo>
                    <a:cubicBezTo>
                      <a:pt x="357170" y="182494"/>
                      <a:pt x="448832" y="0"/>
                      <a:pt x="448832" y="0"/>
                    </a:cubicBezTo>
                    <a:cubicBezTo>
                      <a:pt x="448832" y="0"/>
                      <a:pt x="441557" y="73332"/>
                      <a:pt x="431117" y="342459"/>
                    </a:cubicBezTo>
                    <a:cubicBezTo>
                      <a:pt x="427381" y="438740"/>
                      <a:pt x="428130" y="641952"/>
                      <a:pt x="426025" y="748595"/>
                    </a:cubicBezTo>
                    <a:cubicBezTo>
                      <a:pt x="422244" y="940052"/>
                      <a:pt x="412350" y="1054221"/>
                      <a:pt x="412350" y="1054221"/>
                    </a:cubicBezTo>
                    <a:lnTo>
                      <a:pt x="247013" y="1427098"/>
                    </a:lnTo>
                    <a:lnTo>
                      <a:pt x="0" y="884017"/>
                    </a:lnTo>
                    <a:close/>
                  </a:path>
                </a:pathLst>
              </a:custGeom>
              <a:solidFill>
                <a:srgbClr val="c1b967"/>
              </a:solidFill>
              <a:ln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41" name="Google Shape;746;p8"/>
              <p:cNvSpPr/>
              <p:nvPr/>
            </p:nvSpPr>
            <p:spPr>
              <a:xfrm flipH="1">
                <a:off x="523440" y="4481640"/>
                <a:ext cx="366840" cy="1641240"/>
              </a:xfrm>
              <a:custGeom>
                <a:avLst/>
                <a:gdLst>
                  <a:gd name="textAreaLeft" fmla="*/ -360 w 366840"/>
                  <a:gd name="textAreaRight" fmla="*/ 366840 w 366840"/>
                  <a:gd name="textAreaTop" fmla="*/ 0 h 1641240"/>
                  <a:gd name="textAreaBottom" fmla="*/ 1641600 h 1641240"/>
                </a:gdLst>
                <a:ahLst/>
                <a:rect l="textAreaLeft" t="textAreaTop" r="textAreaRight" b="textAreaBottom"/>
                <a:pathLst>
                  <a:path w="270329" h="1208053">
                    <a:moveTo>
                      <a:pt x="4764" y="783377"/>
                    </a:moveTo>
                    <a:cubicBezTo>
                      <a:pt x="4764" y="783377"/>
                      <a:pt x="-13497" y="643049"/>
                      <a:pt x="21483" y="432951"/>
                    </a:cubicBezTo>
                    <a:cubicBezTo>
                      <a:pt x="56467" y="222853"/>
                      <a:pt x="145886" y="0"/>
                      <a:pt x="145886" y="0"/>
                    </a:cubicBezTo>
                    <a:cubicBezTo>
                      <a:pt x="145886" y="0"/>
                      <a:pt x="181287" y="179287"/>
                      <a:pt x="212397" y="378309"/>
                    </a:cubicBezTo>
                    <a:cubicBezTo>
                      <a:pt x="243507" y="577331"/>
                      <a:pt x="270330" y="796088"/>
                      <a:pt x="270330" y="796088"/>
                    </a:cubicBezTo>
                    <a:lnTo>
                      <a:pt x="108263" y="1208054"/>
                    </a:lnTo>
                    <a:lnTo>
                      <a:pt x="4764" y="783377"/>
                    </a:lnTo>
                    <a:close/>
                  </a:path>
                </a:pathLst>
              </a:custGeom>
              <a:solidFill>
                <a:srgbClr val="c1b967"/>
              </a:solidFill>
              <a:ln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42" name="Google Shape;747;p8"/>
              <p:cNvSpPr/>
              <p:nvPr/>
            </p:nvSpPr>
            <p:spPr>
              <a:xfrm flipH="1">
                <a:off x="342720" y="5043240"/>
                <a:ext cx="767520" cy="1297440"/>
              </a:xfrm>
              <a:custGeom>
                <a:avLst/>
                <a:gdLst>
                  <a:gd name="textAreaLeft" fmla="*/ 360 w 767520"/>
                  <a:gd name="textAreaRight" fmla="*/ 768240 w 767520"/>
                  <a:gd name="textAreaTop" fmla="*/ 0 h 1297440"/>
                  <a:gd name="textAreaBottom" fmla="*/ 1297800 h 1297440"/>
                </a:gdLst>
                <a:ahLst/>
                <a:rect l="textAreaLeft" t="textAreaTop" r="textAreaRight" b="textAreaBottom"/>
                <a:pathLst>
                  <a:path w="565199" h="955086">
                    <a:moveTo>
                      <a:pt x="305897" y="689764"/>
                    </a:moveTo>
                    <a:cubicBezTo>
                      <a:pt x="305897" y="689764"/>
                      <a:pt x="259699" y="461057"/>
                      <a:pt x="189400" y="294562"/>
                    </a:cubicBezTo>
                    <a:cubicBezTo>
                      <a:pt x="119104" y="128067"/>
                      <a:pt x="17609" y="0"/>
                      <a:pt x="17609" y="0"/>
                    </a:cubicBezTo>
                    <a:cubicBezTo>
                      <a:pt x="17609" y="0"/>
                      <a:pt x="20998" y="40226"/>
                      <a:pt x="43513" y="386738"/>
                    </a:cubicBezTo>
                    <a:cubicBezTo>
                      <a:pt x="66033" y="733249"/>
                      <a:pt x="0" y="939392"/>
                      <a:pt x="0" y="939392"/>
                    </a:cubicBezTo>
                    <a:lnTo>
                      <a:pt x="565199" y="955086"/>
                    </a:lnTo>
                    <a:cubicBezTo>
                      <a:pt x="565199" y="955086"/>
                      <a:pt x="517690" y="623816"/>
                      <a:pt x="508222" y="442812"/>
                    </a:cubicBezTo>
                    <a:cubicBezTo>
                      <a:pt x="498749" y="261813"/>
                      <a:pt x="527843" y="10274"/>
                      <a:pt x="527843" y="10274"/>
                    </a:cubicBezTo>
                    <a:cubicBezTo>
                      <a:pt x="527843" y="10274"/>
                      <a:pt x="421179" y="187780"/>
                      <a:pt x="367554" y="296894"/>
                    </a:cubicBezTo>
                    <a:cubicBezTo>
                      <a:pt x="313924" y="406011"/>
                      <a:pt x="273151" y="549230"/>
                      <a:pt x="273151" y="549230"/>
                    </a:cubicBezTo>
                  </a:path>
                </a:pathLst>
              </a:custGeom>
              <a:solidFill>
                <a:schemeClr val="accent2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643" name="Google Shape;748;p8"/>
            <p:cNvSpPr/>
            <p:nvPr/>
          </p:nvSpPr>
          <p:spPr>
            <a:xfrm flipH="1">
              <a:off x="-394200" y="5759640"/>
              <a:ext cx="2196720" cy="1009440"/>
            </a:xfrm>
            <a:custGeom>
              <a:avLst/>
              <a:gdLst>
                <a:gd name="textAreaLeft" fmla="*/ 360 w 2196720"/>
                <a:gd name="textAreaRight" fmla="*/ 2197440 w 2196720"/>
                <a:gd name="textAreaTop" fmla="*/ 0 h 1009440"/>
                <a:gd name="textAreaBottom" fmla="*/ 1009800 h 1009440"/>
              </a:gdLst>
              <a:ahLst/>
              <a:rect l="textAreaLeft" t="textAreaTop" r="textAreaRight" b="textAreaBottom"/>
              <a:pathLst>
                <a:path w="1616756" h="743044">
                  <a:moveTo>
                    <a:pt x="90378" y="442865"/>
                  </a:moveTo>
                  <a:cubicBezTo>
                    <a:pt x="90378" y="442865"/>
                    <a:pt x="88140" y="421604"/>
                    <a:pt x="65543" y="394312"/>
                  </a:cubicBezTo>
                  <a:cubicBezTo>
                    <a:pt x="42951" y="367015"/>
                    <a:pt x="0" y="333687"/>
                    <a:pt x="0" y="333687"/>
                  </a:cubicBezTo>
                  <a:cubicBezTo>
                    <a:pt x="0" y="333687"/>
                    <a:pt x="40141" y="332910"/>
                    <a:pt x="77959" y="347159"/>
                  </a:cubicBezTo>
                  <a:cubicBezTo>
                    <a:pt x="115776" y="361409"/>
                    <a:pt x="153995" y="392028"/>
                    <a:pt x="153995" y="392028"/>
                  </a:cubicBezTo>
                  <a:cubicBezTo>
                    <a:pt x="153995" y="392028"/>
                    <a:pt x="145971" y="362898"/>
                    <a:pt x="127848" y="335930"/>
                  </a:cubicBezTo>
                  <a:cubicBezTo>
                    <a:pt x="109728" y="308961"/>
                    <a:pt x="81509" y="284154"/>
                    <a:pt x="81509" y="284154"/>
                  </a:cubicBezTo>
                  <a:cubicBezTo>
                    <a:pt x="81509" y="284154"/>
                    <a:pt x="127775" y="285344"/>
                    <a:pt x="177745" y="307111"/>
                  </a:cubicBezTo>
                  <a:cubicBezTo>
                    <a:pt x="227715" y="328878"/>
                    <a:pt x="281385" y="371225"/>
                    <a:pt x="281385" y="371225"/>
                  </a:cubicBezTo>
                  <a:cubicBezTo>
                    <a:pt x="281385" y="371225"/>
                    <a:pt x="269164" y="308415"/>
                    <a:pt x="233791" y="238864"/>
                  </a:cubicBezTo>
                  <a:cubicBezTo>
                    <a:pt x="198419" y="169313"/>
                    <a:pt x="139899" y="93018"/>
                    <a:pt x="139899" y="93018"/>
                  </a:cubicBezTo>
                  <a:cubicBezTo>
                    <a:pt x="139899" y="93018"/>
                    <a:pt x="241681" y="135135"/>
                    <a:pt x="310572" y="195630"/>
                  </a:cubicBezTo>
                  <a:cubicBezTo>
                    <a:pt x="379463" y="256125"/>
                    <a:pt x="415463" y="334999"/>
                    <a:pt x="415463" y="334999"/>
                  </a:cubicBezTo>
                  <a:cubicBezTo>
                    <a:pt x="415463" y="334999"/>
                    <a:pt x="420378" y="303585"/>
                    <a:pt x="414779" y="275361"/>
                  </a:cubicBezTo>
                  <a:cubicBezTo>
                    <a:pt x="409176" y="247138"/>
                    <a:pt x="393057" y="222105"/>
                    <a:pt x="393057" y="222105"/>
                  </a:cubicBezTo>
                  <a:cubicBezTo>
                    <a:pt x="393057" y="222105"/>
                    <a:pt x="423458" y="237819"/>
                    <a:pt x="448180" y="256093"/>
                  </a:cubicBezTo>
                  <a:cubicBezTo>
                    <a:pt x="472902" y="274370"/>
                    <a:pt x="491616" y="308661"/>
                    <a:pt x="491616" y="308661"/>
                  </a:cubicBezTo>
                  <a:cubicBezTo>
                    <a:pt x="491616" y="308661"/>
                    <a:pt x="483816" y="260355"/>
                    <a:pt x="459442" y="196670"/>
                  </a:cubicBezTo>
                  <a:cubicBezTo>
                    <a:pt x="435072" y="132985"/>
                    <a:pt x="394130" y="53925"/>
                    <a:pt x="394130" y="53925"/>
                  </a:cubicBezTo>
                  <a:cubicBezTo>
                    <a:pt x="394130" y="53925"/>
                    <a:pt x="469615" y="91609"/>
                    <a:pt x="521075" y="184400"/>
                  </a:cubicBezTo>
                  <a:cubicBezTo>
                    <a:pt x="572530" y="277195"/>
                    <a:pt x="599851" y="336917"/>
                    <a:pt x="599851" y="336917"/>
                  </a:cubicBezTo>
                  <a:cubicBezTo>
                    <a:pt x="599851" y="336917"/>
                    <a:pt x="608271" y="250470"/>
                    <a:pt x="645081" y="166240"/>
                  </a:cubicBezTo>
                  <a:cubicBezTo>
                    <a:pt x="681890" y="82011"/>
                    <a:pt x="747086" y="0"/>
                    <a:pt x="747086" y="0"/>
                  </a:cubicBezTo>
                  <a:cubicBezTo>
                    <a:pt x="747086" y="0"/>
                    <a:pt x="721862" y="90994"/>
                    <a:pt x="722360" y="185501"/>
                  </a:cubicBezTo>
                  <a:cubicBezTo>
                    <a:pt x="722857" y="280013"/>
                    <a:pt x="749077" y="378038"/>
                    <a:pt x="749077" y="378038"/>
                  </a:cubicBezTo>
                  <a:cubicBezTo>
                    <a:pt x="749077" y="378038"/>
                    <a:pt x="758789" y="300517"/>
                    <a:pt x="795262" y="230881"/>
                  </a:cubicBezTo>
                  <a:cubicBezTo>
                    <a:pt x="831740" y="161241"/>
                    <a:pt x="894984" y="99483"/>
                    <a:pt x="894984" y="99483"/>
                  </a:cubicBezTo>
                  <a:cubicBezTo>
                    <a:pt x="894984" y="99483"/>
                    <a:pt x="865092" y="163840"/>
                    <a:pt x="860781" y="219222"/>
                  </a:cubicBezTo>
                  <a:cubicBezTo>
                    <a:pt x="856470" y="274600"/>
                    <a:pt x="877743" y="321000"/>
                    <a:pt x="877743" y="321000"/>
                  </a:cubicBezTo>
                  <a:cubicBezTo>
                    <a:pt x="877743" y="321000"/>
                    <a:pt x="881423" y="276471"/>
                    <a:pt x="895514" y="242479"/>
                  </a:cubicBezTo>
                  <a:cubicBezTo>
                    <a:pt x="909610" y="208491"/>
                    <a:pt x="934117" y="185040"/>
                    <a:pt x="934117" y="185040"/>
                  </a:cubicBezTo>
                  <a:cubicBezTo>
                    <a:pt x="934117" y="185040"/>
                    <a:pt x="929814" y="214482"/>
                    <a:pt x="935287" y="244495"/>
                  </a:cubicBezTo>
                  <a:cubicBezTo>
                    <a:pt x="940756" y="274503"/>
                    <a:pt x="956001" y="305083"/>
                    <a:pt x="956001" y="305083"/>
                  </a:cubicBezTo>
                  <a:cubicBezTo>
                    <a:pt x="956001" y="305083"/>
                    <a:pt x="959272" y="279041"/>
                    <a:pt x="968393" y="254008"/>
                  </a:cubicBezTo>
                  <a:cubicBezTo>
                    <a:pt x="977513" y="228970"/>
                    <a:pt x="992479" y="204936"/>
                    <a:pt x="992479" y="204936"/>
                  </a:cubicBezTo>
                  <a:cubicBezTo>
                    <a:pt x="992479" y="204936"/>
                    <a:pt x="987066" y="238556"/>
                    <a:pt x="991544" y="269233"/>
                  </a:cubicBezTo>
                  <a:cubicBezTo>
                    <a:pt x="996021" y="299905"/>
                    <a:pt x="1010388" y="327635"/>
                    <a:pt x="1010388" y="327635"/>
                  </a:cubicBezTo>
                  <a:cubicBezTo>
                    <a:pt x="1010388" y="327635"/>
                    <a:pt x="1034774" y="229383"/>
                    <a:pt x="1098941" y="150461"/>
                  </a:cubicBezTo>
                  <a:cubicBezTo>
                    <a:pt x="1163107" y="71538"/>
                    <a:pt x="1267055" y="11938"/>
                    <a:pt x="1267055" y="11938"/>
                  </a:cubicBezTo>
                  <a:cubicBezTo>
                    <a:pt x="1267055" y="11938"/>
                    <a:pt x="1217672" y="91686"/>
                    <a:pt x="1200095" y="169446"/>
                  </a:cubicBezTo>
                  <a:cubicBezTo>
                    <a:pt x="1182518" y="247211"/>
                    <a:pt x="1196751" y="322992"/>
                    <a:pt x="1196751" y="322992"/>
                  </a:cubicBezTo>
                  <a:cubicBezTo>
                    <a:pt x="1196751" y="322992"/>
                    <a:pt x="1212648" y="279746"/>
                    <a:pt x="1241499" y="241110"/>
                  </a:cubicBezTo>
                  <a:cubicBezTo>
                    <a:pt x="1270350" y="202479"/>
                    <a:pt x="1312151" y="168459"/>
                    <a:pt x="1312151" y="168459"/>
                  </a:cubicBezTo>
                  <a:cubicBezTo>
                    <a:pt x="1312151" y="168459"/>
                    <a:pt x="1290822" y="216316"/>
                    <a:pt x="1284187" y="255777"/>
                  </a:cubicBezTo>
                  <a:cubicBezTo>
                    <a:pt x="1277556" y="295238"/>
                    <a:pt x="1285624" y="326307"/>
                    <a:pt x="1285624" y="326307"/>
                  </a:cubicBezTo>
                  <a:cubicBezTo>
                    <a:pt x="1285624" y="326307"/>
                    <a:pt x="1303484" y="284879"/>
                    <a:pt x="1336646" y="250887"/>
                  </a:cubicBezTo>
                  <a:cubicBezTo>
                    <a:pt x="1369805" y="216899"/>
                    <a:pt x="1418269" y="190347"/>
                    <a:pt x="1418269" y="190347"/>
                  </a:cubicBezTo>
                  <a:cubicBezTo>
                    <a:pt x="1418269" y="190347"/>
                    <a:pt x="1394915" y="242005"/>
                    <a:pt x="1386880" y="284296"/>
                  </a:cubicBezTo>
                  <a:cubicBezTo>
                    <a:pt x="1378844" y="326587"/>
                    <a:pt x="1386127" y="359510"/>
                    <a:pt x="1386127" y="359510"/>
                  </a:cubicBezTo>
                  <a:cubicBezTo>
                    <a:pt x="1386127" y="359510"/>
                    <a:pt x="1397773" y="333893"/>
                    <a:pt x="1415281" y="315361"/>
                  </a:cubicBezTo>
                  <a:cubicBezTo>
                    <a:pt x="1432785" y="296829"/>
                    <a:pt x="1456159" y="285381"/>
                    <a:pt x="1456159" y="285381"/>
                  </a:cubicBezTo>
                  <a:cubicBezTo>
                    <a:pt x="1456159" y="285381"/>
                    <a:pt x="1441525" y="307589"/>
                    <a:pt x="1435716" y="329028"/>
                  </a:cubicBezTo>
                  <a:cubicBezTo>
                    <a:pt x="1429907" y="350470"/>
                    <a:pt x="1432923" y="371144"/>
                    <a:pt x="1432923" y="371144"/>
                  </a:cubicBezTo>
                  <a:cubicBezTo>
                    <a:pt x="1432923" y="371144"/>
                    <a:pt x="1445152" y="347884"/>
                    <a:pt x="1462187" y="331631"/>
                  </a:cubicBezTo>
                  <a:cubicBezTo>
                    <a:pt x="1479221" y="315381"/>
                    <a:pt x="1501065" y="306139"/>
                    <a:pt x="1501065" y="306139"/>
                  </a:cubicBezTo>
                  <a:cubicBezTo>
                    <a:pt x="1501065" y="306139"/>
                    <a:pt x="1491475" y="335290"/>
                    <a:pt x="1489010" y="358405"/>
                  </a:cubicBezTo>
                  <a:cubicBezTo>
                    <a:pt x="1486540" y="381519"/>
                    <a:pt x="1491188" y="398599"/>
                    <a:pt x="1491188" y="398599"/>
                  </a:cubicBezTo>
                  <a:cubicBezTo>
                    <a:pt x="1491188" y="398599"/>
                    <a:pt x="1506753" y="373533"/>
                    <a:pt x="1531426" y="358769"/>
                  </a:cubicBezTo>
                  <a:cubicBezTo>
                    <a:pt x="1556099" y="344006"/>
                    <a:pt x="1589885" y="339545"/>
                    <a:pt x="1589885" y="339545"/>
                  </a:cubicBezTo>
                  <a:cubicBezTo>
                    <a:pt x="1589885" y="339545"/>
                    <a:pt x="1571725" y="356660"/>
                    <a:pt x="1566001" y="371946"/>
                  </a:cubicBezTo>
                  <a:cubicBezTo>
                    <a:pt x="1560273" y="387231"/>
                    <a:pt x="1566981" y="400688"/>
                    <a:pt x="1566981" y="400688"/>
                  </a:cubicBezTo>
                  <a:cubicBezTo>
                    <a:pt x="1566981" y="400688"/>
                    <a:pt x="1579198" y="388843"/>
                    <a:pt x="1591642" y="388078"/>
                  </a:cubicBezTo>
                  <a:cubicBezTo>
                    <a:pt x="1604090" y="387316"/>
                    <a:pt x="1616756" y="397635"/>
                    <a:pt x="1616756" y="397635"/>
                  </a:cubicBezTo>
                  <a:cubicBezTo>
                    <a:pt x="1616756" y="397635"/>
                    <a:pt x="1415395" y="539554"/>
                    <a:pt x="1374683" y="596459"/>
                  </a:cubicBezTo>
                  <a:cubicBezTo>
                    <a:pt x="1326372" y="663978"/>
                    <a:pt x="1412237" y="696812"/>
                    <a:pt x="1333185" y="726290"/>
                  </a:cubicBezTo>
                  <a:cubicBezTo>
                    <a:pt x="1175758" y="784996"/>
                    <a:pt x="982966" y="670584"/>
                    <a:pt x="787352" y="670414"/>
                  </a:cubicBezTo>
                  <a:cubicBezTo>
                    <a:pt x="545323" y="670199"/>
                    <a:pt x="259371" y="650096"/>
                    <a:pt x="133904" y="583003"/>
                  </a:cubicBezTo>
                  <a:cubicBezTo>
                    <a:pt x="64134" y="545691"/>
                    <a:pt x="90378" y="442865"/>
                    <a:pt x="90378" y="442865"/>
                  </a:cubicBezTo>
                  <a:close/>
                </a:path>
              </a:pathLst>
            </a:custGeom>
            <a:solidFill>
              <a:srgbClr val="88bf62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644" name="Google Shape;749;p8"/>
          <p:cNvSpPr/>
          <p:nvPr/>
        </p:nvSpPr>
        <p:spPr>
          <a:xfrm>
            <a:off x="-61920" y="6382800"/>
            <a:ext cx="12282120" cy="577440"/>
          </a:xfrm>
          <a:custGeom>
            <a:avLst/>
            <a:gdLst>
              <a:gd name="textAreaLeft" fmla="*/ 0 w 12282120"/>
              <a:gd name="textAreaRight" fmla="*/ 12282480 w 12282120"/>
              <a:gd name="textAreaTop" fmla="*/ 0 h 577440"/>
              <a:gd name="textAreaBottom" fmla="*/ 577800 h 577440"/>
            </a:gdLst>
            <a:ahLst/>
            <a:rect l="textAreaLeft" t="textAreaTop" r="textAreaRight" b="textAreaBottom"/>
            <a:pathLst>
              <a:path w="7835755" h="738467">
                <a:moveTo>
                  <a:pt x="994444" y="280"/>
                </a:moveTo>
                <a:cubicBezTo>
                  <a:pt x="878024" y="255"/>
                  <a:pt x="761903" y="4113"/>
                  <a:pt x="646180" y="12804"/>
                </a:cubicBezTo>
                <a:cubicBezTo>
                  <a:pt x="495695" y="24107"/>
                  <a:pt x="347384" y="32835"/>
                  <a:pt x="196710" y="38231"/>
                </a:cubicBezTo>
                <a:cubicBezTo>
                  <a:pt x="195806" y="38263"/>
                  <a:pt x="80594" y="38964"/>
                  <a:pt x="4424" y="39368"/>
                </a:cubicBezTo>
                <a:lnTo>
                  <a:pt x="0" y="738467"/>
                </a:lnTo>
                <a:lnTo>
                  <a:pt x="7835755" y="694667"/>
                </a:lnTo>
                <a:lnTo>
                  <a:pt x="7835755" y="74283"/>
                </a:lnTo>
                <a:cubicBezTo>
                  <a:pt x="7529515" y="47007"/>
                  <a:pt x="7184614" y="33328"/>
                  <a:pt x="7085233" y="28616"/>
                </a:cubicBezTo>
                <a:cubicBezTo>
                  <a:pt x="6688962" y="9833"/>
                  <a:pt x="6295930" y="-4432"/>
                  <a:pt x="5901764" y="59232"/>
                </a:cubicBezTo>
                <a:cubicBezTo>
                  <a:pt x="5447847" y="132548"/>
                  <a:pt x="5006359" y="304662"/>
                  <a:pt x="4543779" y="321219"/>
                </a:cubicBezTo>
                <a:cubicBezTo>
                  <a:pt x="4249076" y="331768"/>
                  <a:pt x="3957870" y="321681"/>
                  <a:pt x="3663676" y="305913"/>
                </a:cubicBezTo>
                <a:cubicBezTo>
                  <a:pt x="3531959" y="298853"/>
                  <a:pt x="2805280" y="101041"/>
                  <a:pt x="2547608" y="63657"/>
                </a:cubicBezTo>
                <a:cubicBezTo>
                  <a:pt x="2051673" y="-8294"/>
                  <a:pt x="1498925" y="381"/>
                  <a:pt x="994444" y="280"/>
                </a:cubicBezTo>
                <a:close/>
              </a:path>
            </a:pathLst>
          </a:custGeom>
          <a:solidFill>
            <a:srgbClr val="80a824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645" name="Google Shape;750;p8"/>
          <p:cNvGrpSpPr/>
          <p:nvPr/>
        </p:nvGrpSpPr>
        <p:grpSpPr>
          <a:xfrm>
            <a:off x="1170720" y="2866680"/>
            <a:ext cx="928080" cy="2089440"/>
            <a:chOff x="1170720" y="2866680"/>
            <a:chExt cx="928080" cy="2089440"/>
          </a:xfrm>
        </p:grpSpPr>
        <p:grpSp>
          <p:nvGrpSpPr>
            <p:cNvPr id="646" name="Google Shape;751;p8"/>
            <p:cNvGrpSpPr/>
            <p:nvPr/>
          </p:nvGrpSpPr>
          <p:grpSpPr>
            <a:xfrm>
              <a:off x="1500120" y="4114080"/>
              <a:ext cx="167760" cy="842040"/>
              <a:chOff x="1500120" y="4114080"/>
              <a:chExt cx="167760" cy="842040"/>
            </a:xfrm>
          </p:grpSpPr>
          <p:sp>
            <p:nvSpPr>
              <p:cNvPr id="647" name="Google Shape;752;p8"/>
              <p:cNvSpPr/>
              <p:nvPr/>
            </p:nvSpPr>
            <p:spPr>
              <a:xfrm flipH="1">
                <a:off x="1541520" y="4114080"/>
                <a:ext cx="118440" cy="581400"/>
              </a:xfrm>
              <a:custGeom>
                <a:avLst/>
                <a:gdLst>
                  <a:gd name="textAreaLeft" fmla="*/ -360 w 118440"/>
                  <a:gd name="textAreaRight" fmla="*/ 118440 w 118440"/>
                  <a:gd name="textAreaTop" fmla="*/ 0 h 581400"/>
                  <a:gd name="textAreaBottom" fmla="*/ 581760 h 581400"/>
                </a:gdLst>
                <a:ahLst/>
                <a:rect l="textAreaLeft" t="textAreaTop" r="textAreaRight" b="textAreaBottom"/>
                <a:pathLst>
                  <a:path w="108622" h="532341">
                    <a:moveTo>
                      <a:pt x="44792" y="41"/>
                    </a:moveTo>
                    <a:cubicBezTo>
                      <a:pt x="85860" y="2150"/>
                      <a:pt x="113241" y="88497"/>
                      <a:pt x="107975" y="116400"/>
                    </a:cubicBezTo>
                    <a:cubicBezTo>
                      <a:pt x="102708" y="144304"/>
                      <a:pt x="78488" y="160100"/>
                      <a:pt x="84281" y="189586"/>
                    </a:cubicBezTo>
                    <a:cubicBezTo>
                      <a:pt x="90074" y="219069"/>
                      <a:pt x="100603" y="254344"/>
                      <a:pt x="99024" y="274354"/>
                    </a:cubicBezTo>
                    <a:cubicBezTo>
                      <a:pt x="97445" y="294360"/>
                      <a:pt x="78488" y="309103"/>
                      <a:pt x="84281" y="332271"/>
                    </a:cubicBezTo>
                    <a:cubicBezTo>
                      <a:pt x="90074" y="355434"/>
                      <a:pt x="76383" y="532341"/>
                      <a:pt x="76383" y="532341"/>
                    </a:cubicBezTo>
                    <a:cubicBezTo>
                      <a:pt x="76383" y="532341"/>
                      <a:pt x="49006" y="424932"/>
                      <a:pt x="41634" y="403874"/>
                    </a:cubicBezTo>
                    <a:cubicBezTo>
                      <a:pt x="34262" y="382812"/>
                      <a:pt x="26891" y="340695"/>
                      <a:pt x="30052" y="331214"/>
                    </a:cubicBezTo>
                    <a:cubicBezTo>
                      <a:pt x="33210" y="321737"/>
                      <a:pt x="33736" y="288567"/>
                      <a:pt x="25838" y="272245"/>
                    </a:cubicBezTo>
                    <a:cubicBezTo>
                      <a:pt x="17940" y="255927"/>
                      <a:pt x="21628" y="201694"/>
                      <a:pt x="25312" y="189060"/>
                    </a:cubicBezTo>
                    <a:cubicBezTo>
                      <a:pt x="29000" y="176422"/>
                      <a:pt x="566" y="127982"/>
                      <a:pt x="39" y="102710"/>
                    </a:cubicBezTo>
                    <a:cubicBezTo>
                      <a:pt x="-487" y="77437"/>
                      <a:pt x="3727" y="-2064"/>
                      <a:pt x="44792" y="41"/>
                    </a:cubicBezTo>
                    <a:close/>
                  </a:path>
                </a:pathLst>
              </a:custGeom>
              <a:solidFill>
                <a:srgbClr val="61a13c"/>
              </a:solidFill>
              <a:ln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48" name="Google Shape;753;p8"/>
              <p:cNvSpPr/>
              <p:nvPr/>
            </p:nvSpPr>
            <p:spPr>
              <a:xfrm flipH="1">
                <a:off x="1500120" y="4606560"/>
                <a:ext cx="167760" cy="349560"/>
              </a:xfrm>
              <a:custGeom>
                <a:avLst/>
                <a:gdLst>
                  <a:gd name="textAreaLeft" fmla="*/ 360 w 167760"/>
                  <a:gd name="textAreaRight" fmla="*/ 168480 w 167760"/>
                  <a:gd name="textAreaTop" fmla="*/ 0 h 349560"/>
                  <a:gd name="textAreaBottom" fmla="*/ 349920 h 349560"/>
                </a:gdLst>
                <a:ahLst/>
                <a:rect l="textAreaLeft" t="textAreaTop" r="textAreaRight" b="textAreaBottom"/>
                <a:pathLst>
                  <a:path w="153743" h="320147">
                    <a:moveTo>
                      <a:pt x="82833" y="320147"/>
                    </a:moveTo>
                    <a:cubicBezTo>
                      <a:pt x="82833" y="320147"/>
                      <a:pt x="-98054" y="4304"/>
                      <a:pt x="74785" y="42"/>
                    </a:cubicBezTo>
                    <a:cubicBezTo>
                      <a:pt x="247620" y="-4221"/>
                      <a:pt x="82833" y="320147"/>
                      <a:pt x="82833" y="320147"/>
                    </a:cubicBezTo>
                    <a:close/>
                  </a:path>
                </a:pathLst>
              </a:custGeom>
              <a:solidFill>
                <a:srgbClr val="e88d84"/>
              </a:solidFill>
              <a:ln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649" name="Google Shape;754;p8"/>
            <p:cNvGrpSpPr/>
            <p:nvPr/>
          </p:nvGrpSpPr>
          <p:grpSpPr>
            <a:xfrm>
              <a:off x="1193040" y="2866680"/>
              <a:ext cx="849960" cy="1098720"/>
              <a:chOff x="1193040" y="2866680"/>
              <a:chExt cx="849960" cy="1098720"/>
            </a:xfrm>
          </p:grpSpPr>
          <p:grpSp>
            <p:nvGrpSpPr>
              <p:cNvPr id="650" name="Google Shape;755;p8"/>
              <p:cNvGrpSpPr/>
              <p:nvPr/>
            </p:nvGrpSpPr>
            <p:grpSpPr>
              <a:xfrm>
                <a:off x="1317600" y="2866680"/>
                <a:ext cx="583560" cy="600120"/>
                <a:chOff x="1317600" y="2866680"/>
                <a:chExt cx="583560" cy="600120"/>
              </a:xfrm>
            </p:grpSpPr>
            <p:sp>
              <p:nvSpPr>
                <p:cNvPr id="651" name="Google Shape;756;p8"/>
                <p:cNvSpPr/>
                <p:nvPr/>
              </p:nvSpPr>
              <p:spPr>
                <a:xfrm flipH="1">
                  <a:off x="1540800" y="2889720"/>
                  <a:ext cx="143280" cy="498240"/>
                </a:xfrm>
                <a:custGeom>
                  <a:avLst/>
                  <a:gdLst>
                    <a:gd name="textAreaLeft" fmla="*/ 360 w 143280"/>
                    <a:gd name="textAreaRight" fmla="*/ 144000 w 143280"/>
                    <a:gd name="textAreaTop" fmla="*/ 0 h 498240"/>
                    <a:gd name="textAreaBottom" fmla="*/ 498600 h 498240"/>
                  </a:gdLst>
                  <a:ahLst/>
                  <a:rect l="textAreaLeft" t="textAreaTop" r="textAreaRight" b="textAreaBottom"/>
                  <a:pathLst>
                    <a:path w="131369" h="456341">
                      <a:moveTo>
                        <a:pt x="76718" y="131"/>
                      </a:moveTo>
                      <a:cubicBezTo>
                        <a:pt x="28914" y="-3687"/>
                        <a:pt x="7738" y="76507"/>
                        <a:pt x="973" y="184401"/>
                      </a:cubicBezTo>
                      <a:cubicBezTo>
                        <a:pt x="-5791" y="292292"/>
                        <a:pt x="23837" y="448938"/>
                        <a:pt x="54623" y="456099"/>
                      </a:cubicBezTo>
                      <a:cubicBezTo>
                        <a:pt x="85413" y="463261"/>
                        <a:pt x="121652" y="310071"/>
                        <a:pt x="129283" y="203622"/>
                      </a:cubicBezTo>
                      <a:cubicBezTo>
                        <a:pt x="136918" y="97172"/>
                        <a:pt x="124522" y="3948"/>
                        <a:pt x="76718" y="131"/>
                      </a:cubicBezTo>
                      <a:close/>
                    </a:path>
                  </a:pathLst>
                </a:custGeom>
                <a:solidFill>
                  <a:srgbClr val="f6ca15"/>
                </a:solidFill>
                <a:ln w="9525">
                  <a:solidFill>
                    <a:srgbClr val="26262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ru-RU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652" name="Google Shape;757;p8"/>
                <p:cNvSpPr/>
                <p:nvPr/>
              </p:nvSpPr>
              <p:spPr>
                <a:xfrm flipH="1">
                  <a:off x="1626840" y="2867760"/>
                  <a:ext cx="273960" cy="574200"/>
                </a:xfrm>
                <a:custGeom>
                  <a:avLst/>
                  <a:gdLst>
                    <a:gd name="textAreaLeft" fmla="*/ -360 w 273960"/>
                    <a:gd name="textAreaRight" fmla="*/ 273960 w 273960"/>
                    <a:gd name="textAreaTop" fmla="*/ 0 h 574200"/>
                    <a:gd name="textAreaBottom" fmla="*/ 574560 h 574200"/>
                  </a:gdLst>
                  <a:ahLst/>
                  <a:rect l="textAreaLeft" t="textAreaTop" r="textAreaRight" b="textAreaBottom"/>
                  <a:pathLst>
                    <a:path w="251087" h="525817">
                      <a:moveTo>
                        <a:pt x="200696" y="432416"/>
                      </a:moveTo>
                      <a:cubicBezTo>
                        <a:pt x="200696" y="432416"/>
                        <a:pt x="250666" y="444654"/>
                        <a:pt x="251083" y="456774"/>
                      </a:cubicBezTo>
                      <a:cubicBezTo>
                        <a:pt x="251500" y="468898"/>
                        <a:pt x="227017" y="527037"/>
                        <a:pt x="215018" y="525798"/>
                      </a:cubicBezTo>
                      <a:cubicBezTo>
                        <a:pt x="203015" y="524564"/>
                        <a:pt x="175464" y="473934"/>
                        <a:pt x="175464" y="473934"/>
                      </a:cubicBezTo>
                      <a:cubicBezTo>
                        <a:pt x="175464" y="473934"/>
                        <a:pt x="140577" y="476699"/>
                        <a:pt x="107815" y="460624"/>
                      </a:cubicBezTo>
                      <a:cubicBezTo>
                        <a:pt x="42106" y="428384"/>
                        <a:pt x="-9018" y="345560"/>
                        <a:pt x="1338" y="211988"/>
                      </a:cubicBezTo>
                      <a:cubicBezTo>
                        <a:pt x="8361" y="121411"/>
                        <a:pt x="60873" y="64162"/>
                        <a:pt x="117976" y="22151"/>
                      </a:cubicBezTo>
                      <a:cubicBezTo>
                        <a:pt x="143690" y="3234"/>
                        <a:pt x="152353" y="-9651"/>
                        <a:pt x="173006" y="9322"/>
                      </a:cubicBezTo>
                      <a:cubicBezTo>
                        <a:pt x="192146" y="26907"/>
                        <a:pt x="172472" y="58082"/>
                        <a:pt x="167574" y="72319"/>
                      </a:cubicBezTo>
                      <a:cubicBezTo>
                        <a:pt x="162676" y="86561"/>
                        <a:pt x="127230" y="190006"/>
                        <a:pt x="133942" y="268014"/>
                      </a:cubicBezTo>
                      <a:cubicBezTo>
                        <a:pt x="140654" y="346017"/>
                        <a:pt x="200696" y="432416"/>
                        <a:pt x="200696" y="432416"/>
                      </a:cubicBezTo>
                      <a:close/>
                    </a:path>
                  </a:pathLst>
                </a:custGeom>
                <a:solidFill>
                  <a:srgbClr val="f6ca15"/>
                </a:solidFill>
                <a:ln w="9525">
                  <a:solidFill>
                    <a:srgbClr val="26262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ru-RU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653" name="Google Shape;758;p8"/>
                <p:cNvSpPr/>
                <p:nvPr/>
              </p:nvSpPr>
              <p:spPr>
                <a:xfrm flipH="1">
                  <a:off x="1512000" y="2866680"/>
                  <a:ext cx="300240" cy="560880"/>
                </a:xfrm>
                <a:custGeom>
                  <a:avLst/>
                  <a:gdLst>
                    <a:gd name="textAreaLeft" fmla="*/ 360 w 300240"/>
                    <a:gd name="textAreaRight" fmla="*/ 300960 w 300240"/>
                    <a:gd name="textAreaTop" fmla="*/ 0 h 560880"/>
                    <a:gd name="textAreaBottom" fmla="*/ 561240 h 560880"/>
                  </a:gdLst>
                  <a:ahLst/>
                  <a:rect l="textAreaLeft" t="textAreaTop" r="textAreaRight" b="textAreaBottom"/>
                  <a:pathLst>
                    <a:path w="275046" h="513406">
                      <a:moveTo>
                        <a:pt x="222245" y="422758"/>
                      </a:moveTo>
                      <a:cubicBezTo>
                        <a:pt x="222245" y="422758"/>
                        <a:pt x="273179" y="427883"/>
                        <a:pt x="274928" y="439853"/>
                      </a:cubicBezTo>
                      <a:cubicBezTo>
                        <a:pt x="276677" y="451823"/>
                        <a:pt x="258796" y="512946"/>
                        <a:pt x="246749" y="513403"/>
                      </a:cubicBezTo>
                      <a:cubicBezTo>
                        <a:pt x="234706" y="513865"/>
                        <a:pt x="201786" y="467493"/>
                        <a:pt x="201786" y="467493"/>
                      </a:cubicBezTo>
                      <a:cubicBezTo>
                        <a:pt x="201786" y="467493"/>
                        <a:pt x="167478" y="475132"/>
                        <a:pt x="133195" y="463781"/>
                      </a:cubicBezTo>
                      <a:cubicBezTo>
                        <a:pt x="64445" y="441019"/>
                        <a:pt x="4586" y="366011"/>
                        <a:pt x="141" y="232022"/>
                      </a:cubicBezTo>
                      <a:cubicBezTo>
                        <a:pt x="-2875" y="141166"/>
                        <a:pt x="42922" y="76987"/>
                        <a:pt x="94948" y="27288"/>
                      </a:cubicBezTo>
                      <a:cubicBezTo>
                        <a:pt x="118379" y="4910"/>
                        <a:pt x="125556" y="-9092"/>
                        <a:pt x="148136" y="6837"/>
                      </a:cubicBezTo>
                      <a:cubicBezTo>
                        <a:pt x="169065" y="21597"/>
                        <a:pt x="152982" y="55289"/>
                        <a:pt x="149691" y="70105"/>
                      </a:cubicBezTo>
                      <a:cubicBezTo>
                        <a:pt x="146400" y="84921"/>
                        <a:pt x="122633" y="192541"/>
                        <a:pt x="137891" y="268998"/>
                      </a:cubicBezTo>
                      <a:cubicBezTo>
                        <a:pt x="153148" y="345455"/>
                        <a:pt x="222245" y="422758"/>
                        <a:pt x="222245" y="422758"/>
                      </a:cubicBezTo>
                      <a:close/>
                    </a:path>
                  </a:pathLst>
                </a:custGeom>
                <a:solidFill>
                  <a:srgbClr val="f6ca15"/>
                </a:solidFill>
                <a:ln w="9525">
                  <a:solidFill>
                    <a:srgbClr val="26262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ru-RU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654" name="Google Shape;759;p8"/>
                <p:cNvSpPr/>
                <p:nvPr/>
              </p:nvSpPr>
              <p:spPr>
                <a:xfrm flipH="1">
                  <a:off x="1317240" y="2901240"/>
                  <a:ext cx="292680" cy="565560"/>
                </a:xfrm>
                <a:custGeom>
                  <a:avLst/>
                  <a:gdLst>
                    <a:gd name="textAreaLeft" fmla="*/ -360 w 292680"/>
                    <a:gd name="textAreaRight" fmla="*/ 292680 w 292680"/>
                    <a:gd name="textAreaTop" fmla="*/ 0 h 565560"/>
                    <a:gd name="textAreaBottom" fmla="*/ 565920 h 565560"/>
                  </a:gdLst>
                  <a:ahLst/>
                  <a:rect l="textAreaLeft" t="textAreaTop" r="textAreaRight" b="textAreaBottom"/>
                  <a:pathLst>
                    <a:path w="267988" h="517811">
                      <a:moveTo>
                        <a:pt x="52162" y="426219"/>
                      </a:moveTo>
                      <a:cubicBezTo>
                        <a:pt x="52162" y="426219"/>
                        <a:pt x="1427" y="433429"/>
                        <a:pt x="67" y="445460"/>
                      </a:cubicBezTo>
                      <a:cubicBezTo>
                        <a:pt x="-1297" y="457495"/>
                        <a:pt x="18538" y="517848"/>
                        <a:pt x="30586" y="517812"/>
                      </a:cubicBezTo>
                      <a:cubicBezTo>
                        <a:pt x="42637" y="517775"/>
                        <a:pt x="74046" y="470092"/>
                        <a:pt x="74046" y="470092"/>
                      </a:cubicBezTo>
                      <a:cubicBezTo>
                        <a:pt x="74046" y="470092"/>
                        <a:pt x="108577" y="476323"/>
                        <a:pt x="142472" y="463575"/>
                      </a:cubicBezTo>
                      <a:cubicBezTo>
                        <a:pt x="210444" y="438011"/>
                        <a:pt x="267854" y="360603"/>
                        <a:pt x="267988" y="226517"/>
                      </a:cubicBezTo>
                      <a:cubicBezTo>
                        <a:pt x="268081" y="135596"/>
                        <a:pt x="220252" y="73336"/>
                        <a:pt x="166663" y="25803"/>
                      </a:cubicBezTo>
                      <a:cubicBezTo>
                        <a:pt x="142528" y="4396"/>
                        <a:pt x="134906" y="-9303"/>
                        <a:pt x="112852" y="7537"/>
                      </a:cubicBezTo>
                      <a:cubicBezTo>
                        <a:pt x="92413" y="23147"/>
                        <a:pt x="109569" y="56159"/>
                        <a:pt x="113333" y="70834"/>
                      </a:cubicBezTo>
                      <a:cubicBezTo>
                        <a:pt x="117098" y="85504"/>
                        <a:pt x="144310" y="192079"/>
                        <a:pt x="131518" y="269111"/>
                      </a:cubicBezTo>
                      <a:cubicBezTo>
                        <a:pt x="118729" y="346143"/>
                        <a:pt x="52162" y="426219"/>
                        <a:pt x="52162" y="426219"/>
                      </a:cubicBezTo>
                      <a:close/>
                    </a:path>
                  </a:pathLst>
                </a:custGeom>
                <a:solidFill>
                  <a:srgbClr val="f6ca15"/>
                </a:solidFill>
                <a:ln w="9525">
                  <a:solidFill>
                    <a:srgbClr val="26262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ru-RU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655" name="Google Shape;760;p8"/>
                <p:cNvSpPr/>
                <p:nvPr/>
              </p:nvSpPr>
              <p:spPr>
                <a:xfrm flipH="1">
                  <a:off x="1418400" y="2889360"/>
                  <a:ext cx="326160" cy="538920"/>
                </a:xfrm>
                <a:custGeom>
                  <a:avLst/>
                  <a:gdLst>
                    <a:gd name="textAreaLeft" fmla="*/ 360 w 326160"/>
                    <a:gd name="textAreaRight" fmla="*/ 326880 w 326160"/>
                    <a:gd name="textAreaTop" fmla="*/ 0 h 538920"/>
                    <a:gd name="textAreaBottom" fmla="*/ 539280 h 538920"/>
                  </a:gdLst>
                  <a:ahLst/>
                  <a:rect l="textAreaLeft" t="textAreaTop" r="textAreaRight" b="textAreaBottom"/>
                  <a:pathLst>
                    <a:path w="298815" h="493277">
                      <a:moveTo>
                        <a:pt x="54685" y="406728"/>
                      </a:moveTo>
                      <a:cubicBezTo>
                        <a:pt x="54685" y="406728"/>
                        <a:pt x="3585" y="404611"/>
                        <a:pt x="521" y="416237"/>
                      </a:cubicBezTo>
                      <a:cubicBezTo>
                        <a:pt x="-2544" y="427867"/>
                        <a:pt x="8411" y="491034"/>
                        <a:pt x="20308" y="493196"/>
                      </a:cubicBezTo>
                      <a:cubicBezTo>
                        <a:pt x="32206" y="495353"/>
                        <a:pt x="70015" y="454002"/>
                        <a:pt x="70015" y="454002"/>
                      </a:cubicBezTo>
                      <a:cubicBezTo>
                        <a:pt x="70015" y="454002"/>
                        <a:pt x="103206" y="466433"/>
                        <a:pt x="138477" y="460021"/>
                      </a:cubicBezTo>
                      <a:cubicBezTo>
                        <a:pt x="209214" y="447156"/>
                        <a:pt x="276931" y="381208"/>
                        <a:pt x="296220" y="248899"/>
                      </a:cubicBezTo>
                      <a:cubicBezTo>
                        <a:pt x="309300" y="159185"/>
                        <a:pt x="270992" y="89039"/>
                        <a:pt x="224892" y="32377"/>
                      </a:cubicBezTo>
                      <a:cubicBezTo>
                        <a:pt x="204134" y="6858"/>
                        <a:pt x="198567" y="-8047"/>
                        <a:pt x="174392" y="4563"/>
                      </a:cubicBezTo>
                      <a:cubicBezTo>
                        <a:pt x="151994" y="16246"/>
                        <a:pt x="164211" y="51950"/>
                        <a:pt x="165830" y="67114"/>
                      </a:cubicBezTo>
                      <a:cubicBezTo>
                        <a:pt x="167449" y="82279"/>
                        <a:pt x="179076" y="192412"/>
                        <a:pt x="155451" y="266108"/>
                      </a:cubicBezTo>
                      <a:cubicBezTo>
                        <a:pt x="131822" y="339804"/>
                        <a:pt x="54685" y="406728"/>
                        <a:pt x="54685" y="406728"/>
                      </a:cubicBezTo>
                      <a:close/>
                    </a:path>
                  </a:pathLst>
                </a:custGeom>
                <a:solidFill>
                  <a:srgbClr val="f6ca15"/>
                </a:solidFill>
                <a:ln w="9525">
                  <a:solidFill>
                    <a:srgbClr val="26262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ru-RU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</p:grpSp>
          <p:sp>
            <p:nvSpPr>
              <p:cNvPr id="656" name="Google Shape;761;p8"/>
              <p:cNvSpPr/>
              <p:nvPr/>
            </p:nvSpPr>
            <p:spPr>
              <a:xfrm flipH="1">
                <a:off x="1683720" y="3156120"/>
                <a:ext cx="325800" cy="539280"/>
              </a:xfrm>
              <a:custGeom>
                <a:avLst/>
                <a:gdLst>
                  <a:gd name="textAreaLeft" fmla="*/ -360 w 325800"/>
                  <a:gd name="textAreaRight" fmla="*/ 325800 w 325800"/>
                  <a:gd name="textAreaTop" fmla="*/ 0 h 539280"/>
                  <a:gd name="textAreaBottom" fmla="*/ 539640 h 539280"/>
                </a:gdLst>
                <a:ahLst/>
                <a:rect l="textAreaLeft" t="textAreaTop" r="textAreaRight" b="textAreaBottom"/>
                <a:pathLst>
                  <a:path w="298316" h="493784">
                    <a:moveTo>
                      <a:pt x="243670" y="407133"/>
                    </a:moveTo>
                    <a:cubicBezTo>
                      <a:pt x="243670" y="407133"/>
                      <a:pt x="294774" y="405174"/>
                      <a:pt x="297810" y="416808"/>
                    </a:cubicBezTo>
                    <a:cubicBezTo>
                      <a:pt x="300846" y="428446"/>
                      <a:pt x="289742" y="491585"/>
                      <a:pt x="277840" y="493706"/>
                    </a:cubicBezTo>
                    <a:cubicBezTo>
                      <a:pt x="265939" y="495827"/>
                      <a:pt x="228227" y="454366"/>
                      <a:pt x="228227" y="454366"/>
                    </a:cubicBezTo>
                    <a:cubicBezTo>
                      <a:pt x="228227" y="454366"/>
                      <a:pt x="195008" y="466697"/>
                      <a:pt x="159753" y="460176"/>
                    </a:cubicBezTo>
                    <a:cubicBezTo>
                      <a:pt x="89044" y="447096"/>
                      <a:pt x="21489" y="380942"/>
                      <a:pt x="2511" y="248576"/>
                    </a:cubicBezTo>
                    <a:cubicBezTo>
                      <a:pt x="-10354" y="158825"/>
                      <a:pt x="28120" y="88792"/>
                      <a:pt x="74353" y="32268"/>
                    </a:cubicBezTo>
                    <a:cubicBezTo>
                      <a:pt x="95173" y="6818"/>
                      <a:pt x="100775" y="-8075"/>
                      <a:pt x="124918" y="4608"/>
                    </a:cubicBezTo>
                    <a:cubicBezTo>
                      <a:pt x="147292" y="16363"/>
                      <a:pt x="134990" y="52027"/>
                      <a:pt x="133335" y="67188"/>
                    </a:cubicBezTo>
                    <a:cubicBezTo>
                      <a:pt x="131679" y="82348"/>
                      <a:pt x="119790" y="192445"/>
                      <a:pt x="143240" y="266210"/>
                    </a:cubicBezTo>
                    <a:cubicBezTo>
                      <a:pt x="166695" y="339979"/>
                      <a:pt x="243670" y="407133"/>
                      <a:pt x="243670" y="407133"/>
                    </a:cubicBezTo>
                    <a:close/>
                  </a:path>
                </a:pathLst>
              </a:custGeom>
              <a:solidFill>
                <a:srgbClr val="f6ca15"/>
              </a:solidFill>
              <a:ln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57" name="Google Shape;762;p8"/>
              <p:cNvSpPr/>
              <p:nvPr/>
            </p:nvSpPr>
            <p:spPr>
              <a:xfrm flipH="1">
                <a:off x="1494720" y="3155760"/>
                <a:ext cx="146880" cy="542520"/>
              </a:xfrm>
              <a:custGeom>
                <a:avLst/>
                <a:gdLst>
                  <a:gd name="textAreaLeft" fmla="*/ 360 w 146880"/>
                  <a:gd name="textAreaRight" fmla="*/ 147600 w 146880"/>
                  <a:gd name="textAreaTop" fmla="*/ 0 h 542520"/>
                  <a:gd name="textAreaBottom" fmla="*/ 542880 h 542520"/>
                </a:gdLst>
                <a:ahLst/>
                <a:rect l="textAreaLeft" t="textAreaTop" r="textAreaRight" b="textAreaBottom"/>
                <a:pathLst>
                  <a:path w="134792" h="496709">
                    <a:moveTo>
                      <a:pt x="91206" y="760"/>
                    </a:moveTo>
                    <a:cubicBezTo>
                      <a:pt x="45421" y="-8988"/>
                      <a:pt x="19287" y="76120"/>
                      <a:pt x="5062" y="193159"/>
                    </a:cubicBezTo>
                    <a:cubicBezTo>
                      <a:pt x="-9168" y="310199"/>
                      <a:pt x="8191" y="484730"/>
                      <a:pt x="37341" y="496141"/>
                    </a:cubicBezTo>
                    <a:cubicBezTo>
                      <a:pt x="66496" y="507553"/>
                      <a:pt x="112357" y="344490"/>
                      <a:pt x="127315" y="229127"/>
                    </a:cubicBezTo>
                    <a:cubicBezTo>
                      <a:pt x="142273" y="113764"/>
                      <a:pt x="136990" y="10508"/>
                      <a:pt x="91206" y="760"/>
                    </a:cubicBezTo>
                    <a:close/>
                  </a:path>
                </a:pathLst>
              </a:custGeom>
              <a:solidFill>
                <a:srgbClr val="f6ca15"/>
              </a:solidFill>
              <a:ln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58" name="Google Shape;763;p8"/>
              <p:cNvSpPr/>
              <p:nvPr/>
            </p:nvSpPr>
            <p:spPr>
              <a:xfrm flipH="1">
                <a:off x="1617480" y="3141720"/>
                <a:ext cx="143640" cy="498240"/>
              </a:xfrm>
              <a:custGeom>
                <a:avLst/>
                <a:gdLst>
                  <a:gd name="textAreaLeft" fmla="*/ -360 w 143640"/>
                  <a:gd name="textAreaRight" fmla="*/ 143640 w 143640"/>
                  <a:gd name="textAreaTop" fmla="*/ 0 h 498240"/>
                  <a:gd name="textAreaBottom" fmla="*/ 498600 h 498240"/>
                </a:gdLst>
                <a:ahLst/>
                <a:rect l="textAreaLeft" t="textAreaTop" r="textAreaRight" b="textAreaBottom"/>
                <a:pathLst>
                  <a:path w="131620" h="456261">
                    <a:moveTo>
                      <a:pt x="77494" y="146"/>
                    </a:moveTo>
                    <a:cubicBezTo>
                      <a:pt x="29702" y="-3890"/>
                      <a:pt x="8243" y="76210"/>
                      <a:pt x="1094" y="184073"/>
                    </a:cubicBezTo>
                    <a:cubicBezTo>
                      <a:pt x="-6055" y="291931"/>
                      <a:pt x="23015" y="448711"/>
                      <a:pt x="53780" y="456009"/>
                    </a:cubicBezTo>
                    <a:cubicBezTo>
                      <a:pt x="84542" y="463308"/>
                      <a:pt x="121327" y="310289"/>
                      <a:pt x="129335" y="203876"/>
                    </a:cubicBezTo>
                    <a:cubicBezTo>
                      <a:pt x="137346" y="97459"/>
                      <a:pt x="125282" y="4178"/>
                      <a:pt x="77494" y="146"/>
                    </a:cubicBezTo>
                    <a:close/>
                  </a:path>
                </a:pathLst>
              </a:custGeom>
              <a:solidFill>
                <a:srgbClr val="f6ca15"/>
              </a:solidFill>
              <a:ln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59" name="Google Shape;764;p8"/>
              <p:cNvSpPr/>
              <p:nvPr/>
            </p:nvSpPr>
            <p:spPr>
              <a:xfrm flipH="1">
                <a:off x="1617840" y="3119760"/>
                <a:ext cx="291240" cy="566280"/>
              </a:xfrm>
              <a:custGeom>
                <a:avLst/>
                <a:gdLst>
                  <a:gd name="textAreaLeft" fmla="*/ -360 w 291240"/>
                  <a:gd name="textAreaRight" fmla="*/ 291240 w 291240"/>
                  <a:gd name="textAreaTop" fmla="*/ 0 h 566280"/>
                  <a:gd name="textAreaBottom" fmla="*/ 566640 h 566280"/>
                </a:gdLst>
                <a:ahLst/>
                <a:rect l="textAreaLeft" t="textAreaTop" r="textAreaRight" b="textAreaBottom"/>
                <a:pathLst>
                  <a:path w="266956" h="518398">
                    <a:moveTo>
                      <a:pt x="214890" y="426680"/>
                    </a:moveTo>
                    <a:cubicBezTo>
                      <a:pt x="214890" y="426680"/>
                      <a:pt x="265589" y="434190"/>
                      <a:pt x="266896" y="446233"/>
                    </a:cubicBezTo>
                    <a:cubicBezTo>
                      <a:pt x="268204" y="458272"/>
                      <a:pt x="248089" y="518504"/>
                      <a:pt x="236037" y="518399"/>
                    </a:cubicBezTo>
                    <a:cubicBezTo>
                      <a:pt x="223986" y="518293"/>
                      <a:pt x="192803" y="470420"/>
                      <a:pt x="192803" y="470420"/>
                    </a:cubicBezTo>
                    <a:cubicBezTo>
                      <a:pt x="192803" y="470420"/>
                      <a:pt x="158240" y="476444"/>
                      <a:pt x="124406" y="463494"/>
                    </a:cubicBezTo>
                    <a:cubicBezTo>
                      <a:pt x="56555" y="437525"/>
                      <a:pt x="-491" y="359777"/>
                      <a:pt x="3" y="225695"/>
                    </a:cubicBezTo>
                    <a:cubicBezTo>
                      <a:pt x="335" y="134774"/>
                      <a:pt x="48455" y="72801"/>
                      <a:pt x="102267" y="25584"/>
                    </a:cubicBezTo>
                    <a:cubicBezTo>
                      <a:pt x="126499" y="4323"/>
                      <a:pt x="134186" y="-9331"/>
                      <a:pt x="156164" y="7643"/>
                    </a:cubicBezTo>
                    <a:cubicBezTo>
                      <a:pt x="176530" y="23374"/>
                      <a:pt x="159216" y="56281"/>
                      <a:pt x="155382" y="70931"/>
                    </a:cubicBezTo>
                    <a:cubicBezTo>
                      <a:pt x="151549" y="85581"/>
                      <a:pt x="123843" y="191994"/>
                      <a:pt x="136271" y="269099"/>
                    </a:cubicBezTo>
                    <a:cubicBezTo>
                      <a:pt x="148699" y="346203"/>
                      <a:pt x="214890" y="426680"/>
                      <a:pt x="214890" y="426680"/>
                    </a:cubicBezTo>
                    <a:close/>
                  </a:path>
                </a:pathLst>
              </a:custGeom>
              <a:solidFill>
                <a:srgbClr val="f6ca15"/>
              </a:solidFill>
              <a:ln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60" name="Google Shape;765;p8"/>
              <p:cNvSpPr/>
              <p:nvPr/>
            </p:nvSpPr>
            <p:spPr>
              <a:xfrm flipH="1">
                <a:off x="1236600" y="3169440"/>
                <a:ext cx="301320" cy="560160"/>
              </a:xfrm>
              <a:custGeom>
                <a:avLst/>
                <a:gdLst>
                  <a:gd name="textAreaLeft" fmla="*/ -360 w 301320"/>
                  <a:gd name="textAreaRight" fmla="*/ 301320 w 301320"/>
                  <a:gd name="textAreaTop" fmla="*/ 0 h 560160"/>
                  <a:gd name="textAreaBottom" fmla="*/ 560520 h 560160"/>
                </a:gdLst>
                <a:ahLst/>
                <a:rect l="textAreaLeft" t="textAreaTop" r="textAreaRight" b="textAreaBottom"/>
                <a:pathLst>
                  <a:path w="276066" h="512712">
                    <a:moveTo>
                      <a:pt x="52888" y="422208"/>
                    </a:moveTo>
                    <a:cubicBezTo>
                      <a:pt x="52888" y="422208"/>
                      <a:pt x="1934" y="427033"/>
                      <a:pt x="129" y="438992"/>
                    </a:cubicBezTo>
                    <a:cubicBezTo>
                      <a:pt x="-1677" y="450950"/>
                      <a:pt x="15920" y="512178"/>
                      <a:pt x="27959" y="512708"/>
                    </a:cubicBezTo>
                    <a:cubicBezTo>
                      <a:pt x="40003" y="513238"/>
                      <a:pt x="73137" y="467069"/>
                      <a:pt x="73137" y="467069"/>
                    </a:cubicBezTo>
                    <a:cubicBezTo>
                      <a:pt x="73137" y="467069"/>
                      <a:pt x="107412" y="474911"/>
                      <a:pt x="141744" y="463766"/>
                    </a:cubicBezTo>
                    <a:cubicBezTo>
                      <a:pt x="210603" y="441412"/>
                      <a:pt x="270811" y="366765"/>
                      <a:pt x="275883" y="232800"/>
                    </a:cubicBezTo>
                    <a:cubicBezTo>
                      <a:pt x="279324" y="141964"/>
                      <a:pt x="233831" y="77514"/>
                      <a:pt x="182035" y="27508"/>
                    </a:cubicBezTo>
                    <a:cubicBezTo>
                      <a:pt x="158710" y="4988"/>
                      <a:pt x="151597" y="-9059"/>
                      <a:pt x="128940" y="6737"/>
                    </a:cubicBezTo>
                    <a:cubicBezTo>
                      <a:pt x="107946" y="21371"/>
                      <a:pt x="123872" y="55160"/>
                      <a:pt x="127094" y="69997"/>
                    </a:cubicBezTo>
                    <a:cubicBezTo>
                      <a:pt x="130316" y="84833"/>
                      <a:pt x="153577" y="192590"/>
                      <a:pt x="137963" y="268958"/>
                    </a:cubicBezTo>
                    <a:cubicBezTo>
                      <a:pt x="122346" y="345322"/>
                      <a:pt x="52888" y="422208"/>
                      <a:pt x="52888" y="422208"/>
                    </a:cubicBezTo>
                    <a:close/>
                  </a:path>
                </a:pathLst>
              </a:custGeom>
              <a:solidFill>
                <a:srgbClr val="f6ca15"/>
              </a:solidFill>
              <a:ln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61" name="Google Shape;766;p8"/>
              <p:cNvSpPr/>
              <p:nvPr/>
            </p:nvSpPr>
            <p:spPr>
              <a:xfrm flipH="1">
                <a:off x="1357200" y="3166560"/>
                <a:ext cx="334440" cy="529560"/>
              </a:xfrm>
              <a:custGeom>
                <a:avLst/>
                <a:gdLst>
                  <a:gd name="textAreaLeft" fmla="*/ -360 w 334440"/>
                  <a:gd name="textAreaRight" fmla="*/ 334440 w 334440"/>
                  <a:gd name="textAreaTop" fmla="*/ 0 h 529560"/>
                  <a:gd name="textAreaBottom" fmla="*/ 529920 h 529560"/>
                </a:gdLst>
                <a:ahLst/>
                <a:rect l="textAreaLeft" t="textAreaTop" r="textAreaRight" b="textAreaBottom"/>
                <a:pathLst>
                  <a:path w="306437" h="484988">
                    <a:moveTo>
                      <a:pt x="55251" y="400075"/>
                    </a:moveTo>
                    <a:cubicBezTo>
                      <a:pt x="55251" y="400075"/>
                      <a:pt x="4273" y="395565"/>
                      <a:pt x="784" y="407037"/>
                    </a:cubicBezTo>
                    <a:cubicBezTo>
                      <a:pt x="-2706" y="418514"/>
                      <a:pt x="5909" y="482142"/>
                      <a:pt x="17717" y="484854"/>
                    </a:cubicBezTo>
                    <a:cubicBezTo>
                      <a:pt x="29525" y="487571"/>
                      <a:pt x="68824" y="448033"/>
                      <a:pt x="68824" y="448033"/>
                    </a:cubicBezTo>
                    <a:cubicBezTo>
                      <a:pt x="68824" y="448033"/>
                      <a:pt x="101529" y="462007"/>
                      <a:pt x="137007" y="457254"/>
                    </a:cubicBezTo>
                    <a:cubicBezTo>
                      <a:pt x="208157" y="447717"/>
                      <a:pt x="278242" y="384999"/>
                      <a:pt x="302385" y="253711"/>
                    </a:cubicBezTo>
                    <a:cubicBezTo>
                      <a:pt x="318760" y="164688"/>
                      <a:pt x="283067" y="92806"/>
                      <a:pt x="239093" y="34031"/>
                    </a:cubicBezTo>
                    <a:cubicBezTo>
                      <a:pt x="219293" y="7560"/>
                      <a:pt x="214282" y="-7592"/>
                      <a:pt x="189661" y="3873"/>
                    </a:cubicBezTo>
                    <a:cubicBezTo>
                      <a:pt x="166850" y="14499"/>
                      <a:pt x="177743" y="50742"/>
                      <a:pt x="178804" y="65971"/>
                    </a:cubicBezTo>
                    <a:cubicBezTo>
                      <a:pt x="179860" y="81200"/>
                      <a:pt x="187422" y="191778"/>
                      <a:pt x="161106" y="264305"/>
                    </a:cubicBezTo>
                    <a:cubicBezTo>
                      <a:pt x="134785" y="336831"/>
                      <a:pt x="55251" y="400075"/>
                      <a:pt x="55251" y="400075"/>
                    </a:cubicBezTo>
                    <a:close/>
                  </a:path>
                </a:pathLst>
              </a:custGeom>
              <a:solidFill>
                <a:srgbClr val="f6ca15"/>
              </a:solidFill>
              <a:ln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62" name="Google Shape;767;p8"/>
              <p:cNvSpPr/>
              <p:nvPr/>
            </p:nvSpPr>
            <p:spPr>
              <a:xfrm flipH="1">
                <a:off x="1618920" y="3457080"/>
                <a:ext cx="172440" cy="503280"/>
              </a:xfrm>
              <a:custGeom>
                <a:avLst/>
                <a:gdLst>
                  <a:gd name="textAreaLeft" fmla="*/ -360 w 172440"/>
                  <a:gd name="textAreaRight" fmla="*/ 172440 w 172440"/>
                  <a:gd name="textAreaTop" fmla="*/ 0 h 503280"/>
                  <a:gd name="textAreaBottom" fmla="*/ 503640 h 503280"/>
                </a:gdLst>
                <a:ahLst/>
                <a:rect l="textAreaLeft" t="textAreaTop" r="textAreaRight" b="textAreaBottom"/>
                <a:pathLst>
                  <a:path w="158214" h="460991">
                    <a:moveTo>
                      <a:pt x="79356" y="460760"/>
                    </a:moveTo>
                    <a:cubicBezTo>
                      <a:pt x="138029" y="455332"/>
                      <a:pt x="157946" y="370953"/>
                      <a:pt x="158213" y="261629"/>
                    </a:cubicBezTo>
                    <a:cubicBezTo>
                      <a:pt x="158476" y="152309"/>
                      <a:pt x="110672" y="1217"/>
                      <a:pt x="72534" y="7"/>
                    </a:cubicBezTo>
                    <a:cubicBezTo>
                      <a:pt x="34401" y="-1208"/>
                      <a:pt x="1494" y="159159"/>
                      <a:pt x="65" y="267207"/>
                    </a:cubicBezTo>
                    <a:cubicBezTo>
                      <a:pt x="-1364" y="375252"/>
                      <a:pt x="20686" y="466185"/>
                      <a:pt x="79356" y="460760"/>
                    </a:cubicBezTo>
                    <a:close/>
                  </a:path>
                </a:pathLst>
              </a:custGeom>
              <a:solidFill>
                <a:srgbClr val="f6ca15"/>
              </a:solidFill>
              <a:ln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63" name="Google Shape;768;p8"/>
              <p:cNvSpPr/>
              <p:nvPr/>
            </p:nvSpPr>
            <p:spPr>
              <a:xfrm flipH="1">
                <a:off x="1443240" y="3463920"/>
                <a:ext cx="178560" cy="501480"/>
              </a:xfrm>
              <a:custGeom>
                <a:avLst/>
                <a:gdLst>
                  <a:gd name="textAreaLeft" fmla="*/ 360 w 178560"/>
                  <a:gd name="textAreaRight" fmla="*/ 179280 w 178560"/>
                  <a:gd name="textAreaTop" fmla="*/ 0 h 501480"/>
                  <a:gd name="textAreaBottom" fmla="*/ 501840 h 501480"/>
                </a:gdLst>
                <a:ahLst/>
                <a:rect l="textAreaLeft" t="textAreaTop" r="textAreaRight" b="textAreaBottom"/>
                <a:pathLst>
                  <a:path w="163800" h="459043">
                    <a:moveTo>
                      <a:pt x="99690" y="459014"/>
                    </a:moveTo>
                    <a:cubicBezTo>
                      <a:pt x="40843" y="460831"/>
                      <a:pt x="12898" y="379399"/>
                      <a:pt x="2086" y="270764"/>
                    </a:cubicBezTo>
                    <a:cubicBezTo>
                      <a:pt x="-8731" y="162124"/>
                      <a:pt x="24205" y="6057"/>
                      <a:pt x="61998" y="163"/>
                    </a:cubicBezTo>
                    <a:cubicBezTo>
                      <a:pt x="99791" y="-5731"/>
                      <a:pt x="147980" y="149640"/>
                      <a:pt x="159829" y="256867"/>
                    </a:cubicBezTo>
                    <a:cubicBezTo>
                      <a:pt x="171678" y="364093"/>
                      <a:pt x="158534" y="457196"/>
                      <a:pt x="99690" y="459014"/>
                    </a:cubicBezTo>
                    <a:close/>
                  </a:path>
                </a:pathLst>
              </a:custGeom>
              <a:solidFill>
                <a:srgbClr val="f6ca15"/>
              </a:solidFill>
              <a:ln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64" name="Google Shape;769;p8"/>
              <p:cNvSpPr/>
              <p:nvPr/>
            </p:nvSpPr>
            <p:spPr>
              <a:xfrm flipH="1">
                <a:off x="1655640" y="3497760"/>
                <a:ext cx="387360" cy="463320"/>
              </a:xfrm>
              <a:custGeom>
                <a:avLst/>
                <a:gdLst>
                  <a:gd name="textAreaLeft" fmla="*/ 360 w 387360"/>
                  <a:gd name="textAreaRight" fmla="*/ 388080 w 387360"/>
                  <a:gd name="textAreaTop" fmla="*/ 0 h 463320"/>
                  <a:gd name="textAreaBottom" fmla="*/ 463680 h 463320"/>
                </a:gdLst>
                <a:ahLst/>
                <a:rect l="textAreaLeft" t="textAreaTop" r="textAreaRight" b="textAreaBottom"/>
                <a:pathLst>
                  <a:path w="354807" h="424395">
                    <a:moveTo>
                      <a:pt x="293090" y="342978"/>
                    </a:moveTo>
                    <a:cubicBezTo>
                      <a:pt x="293090" y="342978"/>
                      <a:pt x="341226" y="323511"/>
                      <a:pt x="347266" y="333546"/>
                    </a:cubicBezTo>
                    <a:cubicBezTo>
                      <a:pt x="353306" y="343585"/>
                      <a:pt x="359803" y="407533"/>
                      <a:pt x="349039" y="413654"/>
                    </a:cubicBezTo>
                    <a:cubicBezTo>
                      <a:pt x="338279" y="419771"/>
                      <a:pt x="291155" y="393272"/>
                      <a:pt x="291155" y="393272"/>
                    </a:cubicBezTo>
                    <a:cubicBezTo>
                      <a:pt x="291155" y="393272"/>
                      <a:pt x="262855" y="416455"/>
                      <a:pt x="227514" y="422382"/>
                    </a:cubicBezTo>
                    <a:cubicBezTo>
                      <a:pt x="156644" y="434275"/>
                      <a:pt x="74422" y="394539"/>
                      <a:pt x="20562" y="275022"/>
                    </a:cubicBezTo>
                    <a:cubicBezTo>
                      <a:pt x="-15959" y="193979"/>
                      <a:pt x="1742" y="114040"/>
                      <a:pt x="30488" y="44291"/>
                    </a:cubicBezTo>
                    <a:cubicBezTo>
                      <a:pt x="43434" y="12882"/>
                      <a:pt x="44742" y="-3226"/>
                      <a:pt x="71164" y="539"/>
                    </a:cubicBezTo>
                    <a:cubicBezTo>
                      <a:pt x="95647" y="4028"/>
                      <a:pt x="93578" y="42226"/>
                      <a:pt x="96100" y="57237"/>
                    </a:cubicBezTo>
                    <a:cubicBezTo>
                      <a:pt x="98622" y="72243"/>
                      <a:pt x="117069" y="181182"/>
                      <a:pt x="159348" y="243358"/>
                    </a:cubicBezTo>
                    <a:cubicBezTo>
                      <a:pt x="201627" y="305529"/>
                      <a:pt x="293090" y="342978"/>
                      <a:pt x="293090" y="342978"/>
                    </a:cubicBezTo>
                    <a:close/>
                  </a:path>
                </a:pathLst>
              </a:custGeom>
              <a:solidFill>
                <a:srgbClr val="f6ca15"/>
              </a:solidFill>
              <a:ln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65" name="Google Shape;770;p8"/>
              <p:cNvSpPr/>
              <p:nvPr/>
            </p:nvSpPr>
            <p:spPr>
              <a:xfrm flipH="1">
                <a:off x="1528200" y="3466440"/>
                <a:ext cx="387360" cy="463320"/>
              </a:xfrm>
              <a:custGeom>
                <a:avLst/>
                <a:gdLst>
                  <a:gd name="textAreaLeft" fmla="*/ 360 w 387360"/>
                  <a:gd name="textAreaRight" fmla="*/ 388080 w 387360"/>
                  <a:gd name="textAreaTop" fmla="*/ 0 h 463320"/>
                  <a:gd name="textAreaBottom" fmla="*/ 463680 h 463320"/>
                </a:gdLst>
                <a:ahLst/>
                <a:rect l="textAreaLeft" t="textAreaTop" r="textAreaRight" b="textAreaBottom"/>
                <a:pathLst>
                  <a:path w="354805" h="424399">
                    <a:moveTo>
                      <a:pt x="293091" y="342978"/>
                    </a:moveTo>
                    <a:cubicBezTo>
                      <a:pt x="293091" y="342978"/>
                      <a:pt x="341227" y="323514"/>
                      <a:pt x="347263" y="333550"/>
                    </a:cubicBezTo>
                    <a:cubicBezTo>
                      <a:pt x="353303" y="343585"/>
                      <a:pt x="359800" y="407537"/>
                      <a:pt x="349040" y="413654"/>
                    </a:cubicBezTo>
                    <a:cubicBezTo>
                      <a:pt x="338280" y="419775"/>
                      <a:pt x="291156" y="393276"/>
                      <a:pt x="291156" y="393276"/>
                    </a:cubicBezTo>
                    <a:cubicBezTo>
                      <a:pt x="291156" y="393276"/>
                      <a:pt x="262852" y="416455"/>
                      <a:pt x="227516" y="422386"/>
                    </a:cubicBezTo>
                    <a:cubicBezTo>
                      <a:pt x="156645" y="434279"/>
                      <a:pt x="74420" y="394543"/>
                      <a:pt x="20559" y="275022"/>
                    </a:cubicBezTo>
                    <a:cubicBezTo>
                      <a:pt x="-15959" y="193983"/>
                      <a:pt x="1744" y="114040"/>
                      <a:pt x="30489" y="44295"/>
                    </a:cubicBezTo>
                    <a:cubicBezTo>
                      <a:pt x="43431" y="12886"/>
                      <a:pt x="44743" y="-3226"/>
                      <a:pt x="71165" y="539"/>
                    </a:cubicBezTo>
                    <a:cubicBezTo>
                      <a:pt x="95648" y="4028"/>
                      <a:pt x="93575" y="42230"/>
                      <a:pt x="96097" y="57237"/>
                    </a:cubicBezTo>
                    <a:cubicBezTo>
                      <a:pt x="98619" y="72243"/>
                      <a:pt x="117067" y="181182"/>
                      <a:pt x="159345" y="243357"/>
                    </a:cubicBezTo>
                    <a:cubicBezTo>
                      <a:pt x="201628" y="305533"/>
                      <a:pt x="293091" y="342978"/>
                      <a:pt x="293091" y="342978"/>
                    </a:cubicBezTo>
                    <a:close/>
                  </a:path>
                </a:pathLst>
              </a:custGeom>
              <a:solidFill>
                <a:srgbClr val="f6ca15"/>
              </a:solidFill>
              <a:ln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66" name="Google Shape;771;p8"/>
              <p:cNvSpPr/>
              <p:nvPr/>
            </p:nvSpPr>
            <p:spPr>
              <a:xfrm flipH="1">
                <a:off x="1325520" y="3486240"/>
                <a:ext cx="387360" cy="463320"/>
              </a:xfrm>
              <a:custGeom>
                <a:avLst/>
                <a:gdLst>
                  <a:gd name="textAreaLeft" fmla="*/ 360 w 387360"/>
                  <a:gd name="textAreaRight" fmla="*/ 388080 w 387360"/>
                  <a:gd name="textAreaTop" fmla="*/ 0 h 463320"/>
                  <a:gd name="textAreaBottom" fmla="*/ 463680 h 463320"/>
                </a:gdLst>
                <a:ahLst/>
                <a:rect l="textAreaLeft" t="textAreaTop" r="textAreaRight" b="textAreaBottom"/>
                <a:pathLst>
                  <a:path w="354808" h="424399">
                    <a:moveTo>
                      <a:pt x="61718" y="342978"/>
                    </a:moveTo>
                    <a:cubicBezTo>
                      <a:pt x="61718" y="342978"/>
                      <a:pt x="13581" y="323514"/>
                      <a:pt x="7542" y="333550"/>
                    </a:cubicBezTo>
                    <a:cubicBezTo>
                      <a:pt x="1502" y="343585"/>
                      <a:pt x="-4995" y="407537"/>
                      <a:pt x="5769" y="413654"/>
                    </a:cubicBezTo>
                    <a:cubicBezTo>
                      <a:pt x="16529" y="419775"/>
                      <a:pt x="63653" y="393276"/>
                      <a:pt x="63653" y="393276"/>
                    </a:cubicBezTo>
                    <a:cubicBezTo>
                      <a:pt x="63653" y="393276"/>
                      <a:pt x="91953" y="416455"/>
                      <a:pt x="127293" y="422386"/>
                    </a:cubicBezTo>
                    <a:cubicBezTo>
                      <a:pt x="198164" y="434279"/>
                      <a:pt x="280385" y="394543"/>
                      <a:pt x="334246" y="275022"/>
                    </a:cubicBezTo>
                    <a:cubicBezTo>
                      <a:pt x="370768" y="193982"/>
                      <a:pt x="353065" y="114040"/>
                      <a:pt x="324320" y="44295"/>
                    </a:cubicBezTo>
                    <a:cubicBezTo>
                      <a:pt x="311374" y="12886"/>
                      <a:pt x="310066" y="-3226"/>
                      <a:pt x="283644" y="539"/>
                    </a:cubicBezTo>
                    <a:cubicBezTo>
                      <a:pt x="259161" y="4028"/>
                      <a:pt x="261230" y="42230"/>
                      <a:pt x="258708" y="57237"/>
                    </a:cubicBezTo>
                    <a:cubicBezTo>
                      <a:pt x="256186" y="72243"/>
                      <a:pt x="237738" y="181182"/>
                      <a:pt x="195460" y="243357"/>
                    </a:cubicBezTo>
                    <a:cubicBezTo>
                      <a:pt x="153181" y="305533"/>
                      <a:pt x="61718" y="342978"/>
                      <a:pt x="61718" y="342978"/>
                    </a:cubicBezTo>
                    <a:close/>
                  </a:path>
                </a:pathLst>
              </a:custGeom>
              <a:solidFill>
                <a:srgbClr val="f6ca15"/>
              </a:solidFill>
              <a:ln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67" name="Google Shape;772;p8"/>
              <p:cNvSpPr/>
              <p:nvPr/>
            </p:nvSpPr>
            <p:spPr>
              <a:xfrm flipH="1">
                <a:off x="1193040" y="3485160"/>
                <a:ext cx="387360" cy="463320"/>
              </a:xfrm>
              <a:custGeom>
                <a:avLst/>
                <a:gdLst>
                  <a:gd name="textAreaLeft" fmla="*/ 360 w 387360"/>
                  <a:gd name="textAreaRight" fmla="*/ 388080 w 387360"/>
                  <a:gd name="textAreaTop" fmla="*/ 0 h 463320"/>
                  <a:gd name="textAreaBottom" fmla="*/ 463680 h 463320"/>
                </a:gdLst>
                <a:ahLst/>
                <a:rect l="textAreaLeft" t="textAreaTop" r="textAreaRight" b="textAreaBottom"/>
                <a:pathLst>
                  <a:path w="354804" h="424399">
                    <a:moveTo>
                      <a:pt x="61715" y="342978"/>
                    </a:moveTo>
                    <a:cubicBezTo>
                      <a:pt x="61715" y="342978"/>
                      <a:pt x="13578" y="323514"/>
                      <a:pt x="7543" y="333550"/>
                    </a:cubicBezTo>
                    <a:cubicBezTo>
                      <a:pt x="1503" y="343585"/>
                      <a:pt x="-4994" y="407537"/>
                      <a:pt x="5765" y="413654"/>
                    </a:cubicBezTo>
                    <a:cubicBezTo>
                      <a:pt x="16525" y="419775"/>
                      <a:pt x="63650" y="393276"/>
                      <a:pt x="63650" y="393276"/>
                    </a:cubicBezTo>
                    <a:cubicBezTo>
                      <a:pt x="63650" y="393276"/>
                      <a:pt x="91954" y="416455"/>
                      <a:pt x="127290" y="422386"/>
                    </a:cubicBezTo>
                    <a:cubicBezTo>
                      <a:pt x="198161" y="434279"/>
                      <a:pt x="280382" y="394543"/>
                      <a:pt x="334243" y="275022"/>
                    </a:cubicBezTo>
                    <a:cubicBezTo>
                      <a:pt x="370765" y="193983"/>
                      <a:pt x="353062" y="114040"/>
                      <a:pt x="324317" y="44295"/>
                    </a:cubicBezTo>
                    <a:cubicBezTo>
                      <a:pt x="311375" y="12886"/>
                      <a:pt x="310063" y="-3226"/>
                      <a:pt x="283641" y="539"/>
                    </a:cubicBezTo>
                    <a:cubicBezTo>
                      <a:pt x="259158" y="4028"/>
                      <a:pt x="261230" y="42230"/>
                      <a:pt x="258709" y="57237"/>
                    </a:cubicBezTo>
                    <a:cubicBezTo>
                      <a:pt x="256187" y="72243"/>
                      <a:pt x="237739" y="181182"/>
                      <a:pt x="195457" y="243357"/>
                    </a:cubicBezTo>
                    <a:cubicBezTo>
                      <a:pt x="153178" y="305533"/>
                      <a:pt x="61715" y="342978"/>
                      <a:pt x="61715" y="342978"/>
                    </a:cubicBezTo>
                    <a:close/>
                  </a:path>
                </a:pathLst>
              </a:custGeom>
              <a:solidFill>
                <a:srgbClr val="f6ca15"/>
              </a:solidFill>
              <a:ln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668" name="Google Shape;773;p8"/>
            <p:cNvGrpSpPr/>
            <p:nvPr/>
          </p:nvGrpSpPr>
          <p:grpSpPr>
            <a:xfrm>
              <a:off x="1170720" y="3660840"/>
              <a:ext cx="928080" cy="558000"/>
              <a:chOff x="1170720" y="3660840"/>
              <a:chExt cx="928080" cy="558000"/>
            </a:xfrm>
          </p:grpSpPr>
          <p:sp>
            <p:nvSpPr>
              <p:cNvPr id="669" name="Google Shape;774;p8"/>
              <p:cNvSpPr/>
              <p:nvPr/>
            </p:nvSpPr>
            <p:spPr>
              <a:xfrm flipH="1">
                <a:off x="1751760" y="3714840"/>
                <a:ext cx="347040" cy="463320"/>
              </a:xfrm>
              <a:custGeom>
                <a:avLst/>
                <a:gdLst>
                  <a:gd name="textAreaLeft" fmla="*/ 360 w 347040"/>
                  <a:gd name="textAreaRight" fmla="*/ 347760 w 347040"/>
                  <a:gd name="textAreaTop" fmla="*/ 0 h 463320"/>
                  <a:gd name="textAreaBottom" fmla="*/ 463680 h 463320"/>
                </a:gdLst>
                <a:ahLst/>
                <a:rect l="textAreaLeft" t="textAreaTop" r="textAreaRight" b="textAreaBottom"/>
                <a:pathLst>
                  <a:path w="317809" h="424394">
                    <a:moveTo>
                      <a:pt x="23269" y="12623"/>
                    </a:moveTo>
                    <a:cubicBezTo>
                      <a:pt x="77745" y="-46868"/>
                      <a:pt x="151263" y="118081"/>
                      <a:pt x="204229" y="212479"/>
                    </a:cubicBezTo>
                    <a:cubicBezTo>
                      <a:pt x="258106" y="308488"/>
                      <a:pt x="351658" y="386006"/>
                      <a:pt x="305311" y="417298"/>
                    </a:cubicBezTo>
                    <a:cubicBezTo>
                      <a:pt x="258964" y="448586"/>
                      <a:pt x="131986" y="371327"/>
                      <a:pt x="75867" y="285090"/>
                    </a:cubicBezTo>
                    <a:cubicBezTo>
                      <a:pt x="19752" y="198857"/>
                      <a:pt x="-31207" y="72114"/>
                      <a:pt x="23269" y="12623"/>
                    </a:cubicBezTo>
                    <a:close/>
                  </a:path>
                </a:pathLst>
              </a:custGeom>
              <a:solidFill>
                <a:srgbClr val="f6ca15"/>
              </a:solidFill>
              <a:ln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70" name="Google Shape;775;p8"/>
              <p:cNvSpPr/>
              <p:nvPr/>
            </p:nvSpPr>
            <p:spPr>
              <a:xfrm flipH="1">
                <a:off x="1170720" y="3729600"/>
                <a:ext cx="347040" cy="463320"/>
              </a:xfrm>
              <a:custGeom>
                <a:avLst/>
                <a:gdLst>
                  <a:gd name="textAreaLeft" fmla="*/ 360 w 347040"/>
                  <a:gd name="textAreaRight" fmla="*/ 347760 w 347040"/>
                  <a:gd name="textAreaTop" fmla="*/ 0 h 463320"/>
                  <a:gd name="textAreaBottom" fmla="*/ 463680 h 463320"/>
                </a:gdLst>
                <a:ahLst/>
                <a:rect l="textAreaLeft" t="textAreaTop" r="textAreaRight" b="textAreaBottom"/>
                <a:pathLst>
                  <a:path w="317807" h="424391">
                    <a:moveTo>
                      <a:pt x="294537" y="12623"/>
                    </a:moveTo>
                    <a:cubicBezTo>
                      <a:pt x="240061" y="-46868"/>
                      <a:pt x="166547" y="118081"/>
                      <a:pt x="113577" y="212475"/>
                    </a:cubicBezTo>
                    <a:cubicBezTo>
                      <a:pt x="59701" y="308488"/>
                      <a:pt x="-33847" y="386006"/>
                      <a:pt x="12500" y="417294"/>
                    </a:cubicBezTo>
                    <a:cubicBezTo>
                      <a:pt x="58847" y="448586"/>
                      <a:pt x="185820" y="371327"/>
                      <a:pt x="241939" y="285090"/>
                    </a:cubicBezTo>
                    <a:cubicBezTo>
                      <a:pt x="298054" y="198857"/>
                      <a:pt x="349016" y="72110"/>
                      <a:pt x="294537" y="12623"/>
                    </a:cubicBezTo>
                    <a:close/>
                  </a:path>
                </a:pathLst>
              </a:custGeom>
              <a:solidFill>
                <a:srgbClr val="f6ca15"/>
              </a:solidFill>
              <a:ln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71" name="Google Shape;776;p8"/>
              <p:cNvSpPr/>
              <p:nvPr/>
            </p:nvSpPr>
            <p:spPr>
              <a:xfrm flipH="1">
                <a:off x="1652040" y="3690360"/>
                <a:ext cx="303120" cy="513720"/>
              </a:xfrm>
              <a:custGeom>
                <a:avLst/>
                <a:gdLst>
                  <a:gd name="textAreaLeft" fmla="*/ 360 w 303120"/>
                  <a:gd name="textAreaRight" fmla="*/ 303840 w 303120"/>
                  <a:gd name="textAreaTop" fmla="*/ 0 h 513720"/>
                  <a:gd name="textAreaBottom" fmla="*/ 514080 h 513720"/>
                </a:gdLst>
                <a:ahLst/>
                <a:rect l="textAreaLeft" t="textAreaTop" r="textAreaRight" b="textAreaBottom"/>
                <a:pathLst>
                  <a:path w="277614" h="470295">
                    <a:moveTo>
                      <a:pt x="36842" y="9277"/>
                    </a:moveTo>
                    <a:cubicBezTo>
                      <a:pt x="101774" y="-42846"/>
                      <a:pt x="150825" y="136996"/>
                      <a:pt x="190011" y="241624"/>
                    </a:cubicBezTo>
                    <a:cubicBezTo>
                      <a:pt x="229872" y="348049"/>
                      <a:pt x="313114" y="441840"/>
                      <a:pt x="260909" y="466473"/>
                    </a:cubicBezTo>
                    <a:cubicBezTo>
                      <a:pt x="208705" y="491105"/>
                      <a:pt x="91321" y="392315"/>
                      <a:pt x="47642" y="295512"/>
                    </a:cubicBezTo>
                    <a:cubicBezTo>
                      <a:pt x="3959" y="198709"/>
                      <a:pt x="-28090" y="61397"/>
                      <a:pt x="36842" y="9277"/>
                    </a:cubicBezTo>
                    <a:close/>
                  </a:path>
                </a:pathLst>
              </a:custGeom>
              <a:solidFill>
                <a:srgbClr val="f6ca15"/>
              </a:solidFill>
              <a:ln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72" name="Google Shape;777;p8"/>
              <p:cNvSpPr/>
              <p:nvPr/>
            </p:nvSpPr>
            <p:spPr>
              <a:xfrm flipH="1">
                <a:off x="1314000" y="3705120"/>
                <a:ext cx="303120" cy="513720"/>
              </a:xfrm>
              <a:custGeom>
                <a:avLst/>
                <a:gdLst>
                  <a:gd name="textAreaLeft" fmla="*/ 360 w 303120"/>
                  <a:gd name="textAreaRight" fmla="*/ 303840 w 303120"/>
                  <a:gd name="textAreaTop" fmla="*/ 0 h 513720"/>
                  <a:gd name="textAreaBottom" fmla="*/ 514080 h 513720"/>
                </a:gdLst>
                <a:ahLst/>
                <a:rect l="textAreaLeft" t="textAreaTop" r="textAreaRight" b="textAreaBottom"/>
                <a:pathLst>
                  <a:path w="277615" h="470293">
                    <a:moveTo>
                      <a:pt x="240771" y="9278"/>
                    </a:moveTo>
                    <a:cubicBezTo>
                      <a:pt x="175839" y="-42846"/>
                      <a:pt x="126792" y="136992"/>
                      <a:pt x="87602" y="241624"/>
                    </a:cubicBezTo>
                    <a:cubicBezTo>
                      <a:pt x="47744" y="348049"/>
                      <a:pt x="-35498" y="441840"/>
                      <a:pt x="16703" y="466473"/>
                    </a:cubicBezTo>
                    <a:cubicBezTo>
                      <a:pt x="68907" y="491102"/>
                      <a:pt x="186291" y="392311"/>
                      <a:pt x="229974" y="295512"/>
                    </a:cubicBezTo>
                    <a:cubicBezTo>
                      <a:pt x="273657" y="198710"/>
                      <a:pt x="305707" y="61397"/>
                      <a:pt x="240771" y="9278"/>
                    </a:cubicBezTo>
                    <a:close/>
                  </a:path>
                </a:pathLst>
              </a:custGeom>
              <a:solidFill>
                <a:srgbClr val="f6ca15"/>
              </a:solidFill>
              <a:ln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73" name="Google Shape;778;p8"/>
              <p:cNvSpPr/>
              <p:nvPr/>
            </p:nvSpPr>
            <p:spPr>
              <a:xfrm flipH="1">
                <a:off x="1435320" y="3666960"/>
                <a:ext cx="209520" cy="551520"/>
              </a:xfrm>
              <a:custGeom>
                <a:avLst/>
                <a:gdLst>
                  <a:gd name="textAreaLeft" fmla="*/ 360 w 209520"/>
                  <a:gd name="textAreaRight" fmla="*/ 210240 w 209520"/>
                  <a:gd name="textAreaTop" fmla="*/ 0 h 551520"/>
                  <a:gd name="textAreaBottom" fmla="*/ 551880 h 551520"/>
                </a:gdLst>
                <a:ahLst/>
                <a:rect l="textAreaLeft" t="textAreaTop" r="textAreaRight" b="textAreaBottom"/>
                <a:pathLst>
                  <a:path w="192070" h="504938">
                    <a:moveTo>
                      <a:pt x="118269" y="3800"/>
                    </a:moveTo>
                    <a:cubicBezTo>
                      <a:pt x="41711" y="-28933"/>
                      <a:pt x="42841" y="157471"/>
                      <a:pt x="33243" y="268786"/>
                    </a:cubicBezTo>
                    <a:cubicBezTo>
                      <a:pt x="23478" y="382008"/>
                      <a:pt x="-31467" y="494732"/>
                      <a:pt x="25438" y="504415"/>
                    </a:cubicBezTo>
                    <a:cubicBezTo>
                      <a:pt x="82342" y="514099"/>
                      <a:pt x="168826" y="387376"/>
                      <a:pt x="184861" y="282392"/>
                    </a:cubicBezTo>
                    <a:cubicBezTo>
                      <a:pt x="200896" y="177408"/>
                      <a:pt x="194832" y="36533"/>
                      <a:pt x="118269" y="3800"/>
                    </a:cubicBezTo>
                    <a:close/>
                  </a:path>
                </a:pathLst>
              </a:custGeom>
              <a:solidFill>
                <a:srgbClr val="f6ca15"/>
              </a:solidFill>
              <a:ln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74" name="Google Shape;779;p8"/>
              <p:cNvSpPr/>
              <p:nvPr/>
            </p:nvSpPr>
            <p:spPr>
              <a:xfrm flipH="1">
                <a:off x="1565280" y="3660840"/>
                <a:ext cx="209880" cy="551520"/>
              </a:xfrm>
              <a:custGeom>
                <a:avLst/>
                <a:gdLst>
                  <a:gd name="textAreaLeft" fmla="*/ -360 w 209880"/>
                  <a:gd name="textAreaRight" fmla="*/ 209880 w 209880"/>
                  <a:gd name="textAreaTop" fmla="*/ 0 h 551520"/>
                  <a:gd name="textAreaBottom" fmla="*/ 551880 h 551520"/>
                </a:gdLst>
                <a:ahLst/>
                <a:rect l="textAreaLeft" t="textAreaTop" r="textAreaRight" b="textAreaBottom"/>
                <a:pathLst>
                  <a:path w="192384" h="504859">
                    <a:moveTo>
                      <a:pt x="73588" y="3819"/>
                    </a:moveTo>
                    <a:cubicBezTo>
                      <a:pt x="150110" y="-29003"/>
                      <a:pt x="149191" y="157401"/>
                      <a:pt x="158919" y="268708"/>
                    </a:cubicBezTo>
                    <a:cubicBezTo>
                      <a:pt x="168812" y="381918"/>
                      <a:pt x="223887" y="494582"/>
                      <a:pt x="166990" y="504330"/>
                    </a:cubicBezTo>
                    <a:cubicBezTo>
                      <a:pt x="110098" y="514073"/>
                      <a:pt x="23468" y="387452"/>
                      <a:pt x="7316" y="282484"/>
                    </a:cubicBezTo>
                    <a:cubicBezTo>
                      <a:pt x="-8840" y="177520"/>
                      <a:pt x="-2934" y="36642"/>
                      <a:pt x="73588" y="3819"/>
                    </a:cubicBezTo>
                    <a:close/>
                  </a:path>
                </a:pathLst>
              </a:custGeom>
              <a:solidFill>
                <a:srgbClr val="f6ca15"/>
              </a:solidFill>
              <a:ln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sp>
        <p:nvSpPr>
          <p:cNvPr id="675" name="PlaceHolder 1"/>
          <p:cNvSpPr>
            <a:spLocks noGrp="1"/>
          </p:cNvSpPr>
          <p:nvPr>
            <p:ph type="title"/>
          </p:nvPr>
        </p:nvSpPr>
        <p:spPr>
          <a:xfrm>
            <a:off x="3979440" y="486720"/>
            <a:ext cx="7812360" cy="10231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rmAutofit fontScale="56196" lnSpcReduction="10000"/>
          </a:bodyPr>
          <a:p>
            <a:pPr indent="0">
              <a:buNone/>
            </a:pPr>
            <a:r>
              <a:rPr b="0" lang="ru-RU" sz="5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6" name="PlaceHolder 2"/>
          <p:cNvSpPr>
            <a:spLocks noGrp="1"/>
          </p:cNvSpPr>
          <p:nvPr>
            <p:ph type="body"/>
          </p:nvPr>
        </p:nvSpPr>
        <p:spPr>
          <a:xfrm>
            <a:off x="3979440" y="2226960"/>
            <a:ext cx="3766320" cy="12974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24984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7" name="PlaceHolder 3"/>
          <p:cNvSpPr>
            <a:spLocks noGrp="1"/>
          </p:cNvSpPr>
          <p:nvPr>
            <p:ph type="body"/>
          </p:nvPr>
        </p:nvSpPr>
        <p:spPr>
          <a:xfrm>
            <a:off x="8025480" y="2226960"/>
            <a:ext cx="3766320" cy="12974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24984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PlaceHolder 4"/>
          <p:cNvSpPr>
            <a:spLocks noGrp="1"/>
          </p:cNvSpPr>
          <p:nvPr>
            <p:ph type="body"/>
          </p:nvPr>
        </p:nvSpPr>
        <p:spPr>
          <a:xfrm>
            <a:off x="3979440" y="4387320"/>
            <a:ext cx="3766320" cy="12974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24984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9" name="PlaceHolder 5"/>
          <p:cNvSpPr>
            <a:spLocks noGrp="1"/>
          </p:cNvSpPr>
          <p:nvPr>
            <p:ph type="body"/>
          </p:nvPr>
        </p:nvSpPr>
        <p:spPr>
          <a:xfrm>
            <a:off x="8025480" y="4387320"/>
            <a:ext cx="3766320" cy="12974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24984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0" name="Google Shape;789;p8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>
              <a:gd name="textAreaLeft" fmla="*/ 0 w 1131120"/>
              <a:gd name="textAreaRight" fmla="*/ 1131480 w 1131120"/>
              <a:gd name="textAreaTop" fmla="*/ 0 h 114120"/>
              <a:gd name="textAreaBottom" fmla="*/ 114480 h 114120"/>
            </a:gdLst>
            <a:ahLst/>
            <a:rect l="textAreaLeft" t="textAreaTop" r="textAreaRight" b="textAreaBottom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9;p1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>
              <a:gd name="textAreaLeft" fmla="*/ 0 w 1131120"/>
              <a:gd name="textAreaRight" fmla="*/ 1131480 w 1131120"/>
              <a:gd name="textAreaTop" fmla="*/ 0 h 114120"/>
              <a:gd name="textAreaBottom" fmla="*/ 114480 h 114120"/>
            </a:gdLst>
            <a:ahLst/>
            <a:rect l="textAreaLeft" t="textAreaTop" r="textAreaRight" b="textAreaBottom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grpSp>
        <p:nvGrpSpPr>
          <p:cNvPr id="682" name="Google Shape;791;p9"/>
          <p:cNvGrpSpPr/>
          <p:nvPr/>
        </p:nvGrpSpPr>
        <p:grpSpPr>
          <a:xfrm>
            <a:off x="1653480" y="666360"/>
            <a:ext cx="906480" cy="1025280"/>
            <a:chOff x="1653480" y="666360"/>
            <a:chExt cx="906480" cy="1025280"/>
          </a:xfrm>
        </p:grpSpPr>
        <p:sp>
          <p:nvSpPr>
            <p:cNvPr id="683" name="Google Shape;792;p9"/>
            <p:cNvSpPr/>
            <p:nvPr/>
          </p:nvSpPr>
          <p:spPr>
            <a:xfrm flipH="1">
              <a:off x="1653480" y="704520"/>
              <a:ext cx="906480" cy="987120"/>
            </a:xfrm>
            <a:custGeom>
              <a:avLst/>
              <a:gdLst>
                <a:gd name="textAreaLeft" fmla="*/ 360 w 906480"/>
                <a:gd name="textAreaRight" fmla="*/ 907200 w 906480"/>
                <a:gd name="textAreaTop" fmla="*/ 0 h 987120"/>
                <a:gd name="textAreaBottom" fmla="*/ 987480 h 987120"/>
              </a:gdLst>
              <a:ahLst/>
              <a:rect l="textAreaLeft" t="textAreaTop" r="textAreaRight" b="textAreaBottom"/>
              <a:pathLst>
                <a:path w="1054555" h="1148078">
                  <a:moveTo>
                    <a:pt x="451299" y="257"/>
                  </a:moveTo>
                  <a:cubicBezTo>
                    <a:pt x="270226" y="9090"/>
                    <a:pt x="215010" y="181079"/>
                    <a:pt x="214969" y="181079"/>
                  </a:cubicBezTo>
                  <a:cubicBezTo>
                    <a:pt x="214969" y="181079"/>
                    <a:pt x="295163" y="178771"/>
                    <a:pt x="372320" y="191324"/>
                  </a:cubicBezTo>
                  <a:cubicBezTo>
                    <a:pt x="444498" y="203072"/>
                    <a:pt x="534933" y="294997"/>
                    <a:pt x="522060" y="320439"/>
                  </a:cubicBezTo>
                  <a:cubicBezTo>
                    <a:pt x="500524" y="363127"/>
                    <a:pt x="350865" y="210011"/>
                    <a:pt x="237679" y="227741"/>
                  </a:cubicBezTo>
                  <a:cubicBezTo>
                    <a:pt x="58388" y="255835"/>
                    <a:pt x="47580" y="488647"/>
                    <a:pt x="47580" y="488647"/>
                  </a:cubicBezTo>
                  <a:cubicBezTo>
                    <a:pt x="47580" y="488647"/>
                    <a:pt x="123522" y="465528"/>
                    <a:pt x="200315" y="467994"/>
                  </a:cubicBezTo>
                  <a:cubicBezTo>
                    <a:pt x="279415" y="470536"/>
                    <a:pt x="359406" y="499051"/>
                    <a:pt x="359852" y="525064"/>
                  </a:cubicBezTo>
                  <a:cubicBezTo>
                    <a:pt x="360257" y="547559"/>
                    <a:pt x="257920" y="547778"/>
                    <a:pt x="162951" y="553753"/>
                  </a:cubicBezTo>
                  <a:cubicBezTo>
                    <a:pt x="86441" y="558570"/>
                    <a:pt x="14830" y="567217"/>
                    <a:pt x="5641" y="594113"/>
                  </a:cubicBezTo>
                  <a:cubicBezTo>
                    <a:pt x="-25085" y="684046"/>
                    <a:pt x="79721" y="866681"/>
                    <a:pt x="79721" y="866681"/>
                  </a:cubicBezTo>
                  <a:cubicBezTo>
                    <a:pt x="79721" y="866681"/>
                    <a:pt x="270429" y="653539"/>
                    <a:pt x="293503" y="718495"/>
                  </a:cubicBezTo>
                  <a:cubicBezTo>
                    <a:pt x="310222" y="765660"/>
                    <a:pt x="136881" y="746055"/>
                    <a:pt x="190073" y="944875"/>
                  </a:cubicBezTo>
                  <a:cubicBezTo>
                    <a:pt x="210557" y="1021453"/>
                    <a:pt x="185337" y="1148079"/>
                    <a:pt x="185337" y="1148079"/>
                  </a:cubicBezTo>
                  <a:cubicBezTo>
                    <a:pt x="185337" y="1148079"/>
                    <a:pt x="283221" y="1067529"/>
                    <a:pt x="364102" y="1029687"/>
                  </a:cubicBezTo>
                  <a:cubicBezTo>
                    <a:pt x="429277" y="999205"/>
                    <a:pt x="518295" y="998577"/>
                    <a:pt x="523801" y="963318"/>
                  </a:cubicBezTo>
                  <a:cubicBezTo>
                    <a:pt x="530399" y="921116"/>
                    <a:pt x="487246" y="804154"/>
                    <a:pt x="522708" y="797632"/>
                  </a:cubicBezTo>
                  <a:cubicBezTo>
                    <a:pt x="540034" y="794447"/>
                    <a:pt x="551126" y="839972"/>
                    <a:pt x="551733" y="891747"/>
                  </a:cubicBezTo>
                  <a:cubicBezTo>
                    <a:pt x="552300" y="945939"/>
                    <a:pt x="542341" y="1006710"/>
                    <a:pt x="566225" y="1012819"/>
                  </a:cubicBezTo>
                  <a:cubicBezTo>
                    <a:pt x="612900" y="1024765"/>
                    <a:pt x="713212" y="980013"/>
                    <a:pt x="757297" y="922173"/>
                  </a:cubicBezTo>
                  <a:cubicBezTo>
                    <a:pt x="801340" y="864337"/>
                    <a:pt x="773449" y="838053"/>
                    <a:pt x="742480" y="781553"/>
                  </a:cubicBezTo>
                  <a:cubicBezTo>
                    <a:pt x="700907" y="705663"/>
                    <a:pt x="623020" y="639954"/>
                    <a:pt x="640306" y="624854"/>
                  </a:cubicBezTo>
                  <a:cubicBezTo>
                    <a:pt x="658806" y="608690"/>
                    <a:pt x="743290" y="673497"/>
                    <a:pt x="793527" y="750496"/>
                  </a:cubicBezTo>
                  <a:cubicBezTo>
                    <a:pt x="825184" y="799009"/>
                    <a:pt x="825386" y="871976"/>
                    <a:pt x="843198" y="870782"/>
                  </a:cubicBezTo>
                  <a:cubicBezTo>
                    <a:pt x="889225" y="867689"/>
                    <a:pt x="1017065" y="733842"/>
                    <a:pt x="983020" y="617442"/>
                  </a:cubicBezTo>
                  <a:cubicBezTo>
                    <a:pt x="950311" y="505584"/>
                    <a:pt x="711472" y="415817"/>
                    <a:pt x="722766" y="394216"/>
                  </a:cubicBezTo>
                  <a:cubicBezTo>
                    <a:pt x="745719" y="350221"/>
                    <a:pt x="833523" y="385258"/>
                    <a:pt x="905175" y="442927"/>
                  </a:cubicBezTo>
                  <a:cubicBezTo>
                    <a:pt x="968973" y="494335"/>
                    <a:pt x="1018644" y="566999"/>
                    <a:pt x="1018644" y="566999"/>
                  </a:cubicBezTo>
                  <a:cubicBezTo>
                    <a:pt x="1018644" y="566999"/>
                    <a:pt x="1094344" y="384295"/>
                    <a:pt x="1025930" y="288593"/>
                  </a:cubicBezTo>
                  <a:cubicBezTo>
                    <a:pt x="957517" y="192895"/>
                    <a:pt x="681475" y="213083"/>
                    <a:pt x="681475" y="213083"/>
                  </a:cubicBezTo>
                  <a:cubicBezTo>
                    <a:pt x="681475" y="213083"/>
                    <a:pt x="632372" y="-8572"/>
                    <a:pt x="451299" y="257"/>
                  </a:cubicBezTo>
                  <a:close/>
                  <a:moveTo>
                    <a:pt x="561489" y="143403"/>
                  </a:moveTo>
                  <a:cubicBezTo>
                    <a:pt x="587437" y="131258"/>
                    <a:pt x="644880" y="226847"/>
                    <a:pt x="631967" y="233417"/>
                  </a:cubicBezTo>
                  <a:cubicBezTo>
                    <a:pt x="618891" y="240044"/>
                    <a:pt x="527323" y="159413"/>
                    <a:pt x="561489" y="143403"/>
                  </a:cubicBezTo>
                  <a:close/>
                  <a:moveTo>
                    <a:pt x="417699" y="340931"/>
                  </a:moveTo>
                  <a:cubicBezTo>
                    <a:pt x="463565" y="337713"/>
                    <a:pt x="554405" y="368782"/>
                    <a:pt x="538010" y="406984"/>
                  </a:cubicBezTo>
                  <a:cubicBezTo>
                    <a:pt x="531087" y="423108"/>
                    <a:pt x="498298" y="404721"/>
                    <a:pt x="462472" y="391852"/>
                  </a:cubicBezTo>
                  <a:cubicBezTo>
                    <a:pt x="429601" y="380040"/>
                    <a:pt x="393168" y="375040"/>
                    <a:pt x="392480" y="356540"/>
                  </a:cubicBezTo>
                  <a:cubicBezTo>
                    <a:pt x="392115" y="346874"/>
                    <a:pt x="402438" y="342008"/>
                    <a:pt x="417699" y="340931"/>
                  </a:cubicBezTo>
                  <a:close/>
                  <a:moveTo>
                    <a:pt x="577115" y="545398"/>
                  </a:moveTo>
                  <a:cubicBezTo>
                    <a:pt x="607880" y="544102"/>
                    <a:pt x="661558" y="591178"/>
                    <a:pt x="609419" y="629583"/>
                  </a:cubicBezTo>
                  <a:cubicBezTo>
                    <a:pt x="587073" y="646042"/>
                    <a:pt x="591121" y="611058"/>
                    <a:pt x="583227" y="585126"/>
                  </a:cubicBezTo>
                  <a:cubicBezTo>
                    <a:pt x="577479" y="566173"/>
                    <a:pt x="554081" y="557975"/>
                    <a:pt x="565740" y="549183"/>
                  </a:cubicBezTo>
                  <a:cubicBezTo>
                    <a:pt x="568816" y="546855"/>
                    <a:pt x="572702" y="545584"/>
                    <a:pt x="577115" y="545398"/>
                  </a:cubicBezTo>
                  <a:close/>
                  <a:moveTo>
                    <a:pt x="429682" y="694373"/>
                  </a:moveTo>
                  <a:cubicBezTo>
                    <a:pt x="431544" y="694879"/>
                    <a:pt x="432313" y="696126"/>
                    <a:pt x="431423" y="698158"/>
                  </a:cubicBezTo>
                  <a:cubicBezTo>
                    <a:pt x="424096" y="715492"/>
                    <a:pt x="381185" y="773416"/>
                    <a:pt x="358435" y="739303"/>
                  </a:cubicBezTo>
                  <a:cubicBezTo>
                    <a:pt x="346655" y="721596"/>
                    <a:pt x="416647" y="690855"/>
                    <a:pt x="429682" y="694373"/>
                  </a:cubicBezTo>
                  <a:close/>
                  <a:moveTo>
                    <a:pt x="481579" y="732368"/>
                  </a:moveTo>
                  <a:cubicBezTo>
                    <a:pt x="519955" y="738174"/>
                    <a:pt x="483886" y="898200"/>
                    <a:pt x="449558" y="898370"/>
                  </a:cubicBezTo>
                  <a:cubicBezTo>
                    <a:pt x="419723" y="898516"/>
                    <a:pt x="426120" y="854711"/>
                    <a:pt x="435835" y="810874"/>
                  </a:cubicBezTo>
                  <a:cubicBezTo>
                    <a:pt x="444984" y="769781"/>
                    <a:pt x="455711" y="728458"/>
                    <a:pt x="481579" y="732368"/>
                  </a:cubicBezTo>
                  <a:close/>
                  <a:moveTo>
                    <a:pt x="297592" y="792746"/>
                  </a:moveTo>
                  <a:cubicBezTo>
                    <a:pt x="310586" y="791625"/>
                    <a:pt x="320625" y="794653"/>
                    <a:pt x="322973" y="803308"/>
                  </a:cubicBezTo>
                  <a:cubicBezTo>
                    <a:pt x="332325" y="837935"/>
                    <a:pt x="298644" y="825674"/>
                    <a:pt x="275691" y="837834"/>
                  </a:cubicBezTo>
                  <a:cubicBezTo>
                    <a:pt x="252860" y="849906"/>
                    <a:pt x="238529" y="881242"/>
                    <a:pt x="223187" y="866208"/>
                  </a:cubicBezTo>
                  <a:cubicBezTo>
                    <a:pt x="192300" y="835944"/>
                    <a:pt x="258568" y="796114"/>
                    <a:pt x="297592" y="792746"/>
                  </a:cubicBezTo>
                  <a:close/>
                </a:path>
              </a:pathLst>
            </a:custGeom>
            <a:solidFill>
              <a:srgbClr val="3d8138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84" name="Google Shape;793;p9"/>
            <p:cNvSpPr/>
            <p:nvPr/>
          </p:nvSpPr>
          <p:spPr>
            <a:xfrm flipH="1">
              <a:off x="1697760" y="666360"/>
              <a:ext cx="818280" cy="957960"/>
            </a:xfrm>
            <a:custGeom>
              <a:avLst/>
              <a:gdLst>
                <a:gd name="textAreaLeft" fmla="*/ -360 w 818280"/>
                <a:gd name="textAreaRight" fmla="*/ 818280 w 818280"/>
                <a:gd name="textAreaTop" fmla="*/ 0 h 957960"/>
                <a:gd name="textAreaBottom" fmla="*/ 958320 h 957960"/>
              </a:gdLst>
              <a:ahLst/>
              <a:rect l="textAreaLeft" t="textAreaTop" r="textAreaRight" b="textAreaBottom"/>
              <a:pathLst>
                <a:path w="951950" h="1114431">
                  <a:moveTo>
                    <a:pt x="783092" y="79"/>
                  </a:moveTo>
                  <a:cubicBezTo>
                    <a:pt x="779327" y="475"/>
                    <a:pt x="775765" y="2414"/>
                    <a:pt x="773174" y="5596"/>
                  </a:cubicBezTo>
                  <a:cubicBezTo>
                    <a:pt x="739655" y="47061"/>
                    <a:pt x="708849" y="90441"/>
                    <a:pt x="681119" y="135966"/>
                  </a:cubicBezTo>
                  <a:cubicBezTo>
                    <a:pt x="646265" y="193162"/>
                    <a:pt x="616552" y="253212"/>
                    <a:pt x="588741" y="314108"/>
                  </a:cubicBezTo>
                  <a:cubicBezTo>
                    <a:pt x="579025" y="298616"/>
                    <a:pt x="563885" y="285160"/>
                    <a:pt x="550284" y="274068"/>
                  </a:cubicBezTo>
                  <a:cubicBezTo>
                    <a:pt x="546034" y="270611"/>
                    <a:pt x="541783" y="267235"/>
                    <a:pt x="537492" y="263818"/>
                  </a:cubicBezTo>
                  <a:cubicBezTo>
                    <a:pt x="489886" y="225770"/>
                    <a:pt x="435357" y="195320"/>
                    <a:pt x="377186" y="176957"/>
                  </a:cubicBezTo>
                  <a:cubicBezTo>
                    <a:pt x="348687" y="167979"/>
                    <a:pt x="319379" y="162016"/>
                    <a:pt x="289665" y="161348"/>
                  </a:cubicBezTo>
                  <a:cubicBezTo>
                    <a:pt x="279788" y="161125"/>
                    <a:pt x="269830" y="161591"/>
                    <a:pt x="259871" y="162611"/>
                  </a:cubicBezTo>
                  <a:cubicBezTo>
                    <a:pt x="251735" y="163453"/>
                    <a:pt x="245784" y="170711"/>
                    <a:pt x="246634" y="178848"/>
                  </a:cubicBezTo>
                  <a:cubicBezTo>
                    <a:pt x="247484" y="186985"/>
                    <a:pt x="254730" y="192931"/>
                    <a:pt x="262867" y="192089"/>
                  </a:cubicBezTo>
                  <a:cubicBezTo>
                    <a:pt x="298693" y="188345"/>
                    <a:pt x="334316" y="194433"/>
                    <a:pt x="368482" y="205019"/>
                  </a:cubicBezTo>
                  <a:cubicBezTo>
                    <a:pt x="421351" y="221386"/>
                    <a:pt x="472155" y="248318"/>
                    <a:pt x="515592" y="282577"/>
                  </a:cubicBezTo>
                  <a:cubicBezTo>
                    <a:pt x="521259" y="287042"/>
                    <a:pt x="526845" y="291442"/>
                    <a:pt x="532472" y="295980"/>
                  </a:cubicBezTo>
                  <a:cubicBezTo>
                    <a:pt x="535792" y="298672"/>
                    <a:pt x="539395" y="301627"/>
                    <a:pt x="542714" y="304493"/>
                  </a:cubicBezTo>
                  <a:cubicBezTo>
                    <a:pt x="555466" y="315602"/>
                    <a:pt x="576111" y="334041"/>
                    <a:pt x="569350" y="353205"/>
                  </a:cubicBezTo>
                  <a:cubicBezTo>
                    <a:pt x="568986" y="354172"/>
                    <a:pt x="569593" y="355063"/>
                    <a:pt x="569512" y="356042"/>
                  </a:cubicBezTo>
                  <a:cubicBezTo>
                    <a:pt x="547571" y="406251"/>
                    <a:pt x="527250" y="457100"/>
                    <a:pt x="506604" y="507855"/>
                  </a:cubicBezTo>
                  <a:cubicBezTo>
                    <a:pt x="501099" y="504451"/>
                    <a:pt x="495229" y="501415"/>
                    <a:pt x="489886" y="498710"/>
                  </a:cubicBezTo>
                  <a:cubicBezTo>
                    <a:pt x="462601" y="484955"/>
                    <a:pt x="433577" y="474511"/>
                    <a:pt x="404430" y="465447"/>
                  </a:cubicBezTo>
                  <a:cubicBezTo>
                    <a:pt x="362168" y="452295"/>
                    <a:pt x="318731" y="442413"/>
                    <a:pt x="274849" y="436442"/>
                  </a:cubicBezTo>
                  <a:cubicBezTo>
                    <a:pt x="257321" y="434058"/>
                    <a:pt x="239752" y="432256"/>
                    <a:pt x="222062" y="431398"/>
                  </a:cubicBezTo>
                  <a:cubicBezTo>
                    <a:pt x="204372" y="430536"/>
                    <a:pt x="186762" y="430589"/>
                    <a:pt x="169072" y="431714"/>
                  </a:cubicBezTo>
                  <a:cubicBezTo>
                    <a:pt x="117539" y="434989"/>
                    <a:pt x="65926" y="448020"/>
                    <a:pt x="24837" y="480583"/>
                  </a:cubicBezTo>
                  <a:cubicBezTo>
                    <a:pt x="18441" y="485667"/>
                    <a:pt x="17348" y="494986"/>
                    <a:pt x="22449" y="501390"/>
                  </a:cubicBezTo>
                  <a:cubicBezTo>
                    <a:pt x="27549" y="507798"/>
                    <a:pt x="36860" y="508843"/>
                    <a:pt x="43297" y="503754"/>
                  </a:cubicBezTo>
                  <a:cubicBezTo>
                    <a:pt x="79568" y="474883"/>
                    <a:pt x="125514" y="464111"/>
                    <a:pt x="170975" y="461035"/>
                  </a:cubicBezTo>
                  <a:cubicBezTo>
                    <a:pt x="208622" y="458488"/>
                    <a:pt x="246432" y="461172"/>
                    <a:pt x="283674" y="466710"/>
                  </a:cubicBezTo>
                  <a:cubicBezTo>
                    <a:pt x="321686" y="472357"/>
                    <a:pt x="359374" y="481081"/>
                    <a:pt x="396091" y="492407"/>
                  </a:cubicBezTo>
                  <a:cubicBezTo>
                    <a:pt x="422687" y="500609"/>
                    <a:pt x="449081" y="509976"/>
                    <a:pt x="474139" y="522202"/>
                  </a:cubicBezTo>
                  <a:cubicBezTo>
                    <a:pt x="480939" y="525525"/>
                    <a:pt x="487862" y="529168"/>
                    <a:pt x="494136" y="533395"/>
                  </a:cubicBezTo>
                  <a:cubicBezTo>
                    <a:pt x="494582" y="533694"/>
                    <a:pt x="495067" y="534172"/>
                    <a:pt x="495553" y="534496"/>
                  </a:cubicBezTo>
                  <a:cubicBezTo>
                    <a:pt x="494946" y="535977"/>
                    <a:pt x="494298" y="537431"/>
                    <a:pt x="493691" y="538912"/>
                  </a:cubicBezTo>
                  <a:cubicBezTo>
                    <a:pt x="483044" y="564914"/>
                    <a:pt x="472681" y="591238"/>
                    <a:pt x="461347" y="616948"/>
                  </a:cubicBezTo>
                  <a:cubicBezTo>
                    <a:pt x="457258" y="626214"/>
                    <a:pt x="452643" y="635246"/>
                    <a:pt x="448271" y="644378"/>
                  </a:cubicBezTo>
                  <a:cubicBezTo>
                    <a:pt x="428112" y="638537"/>
                    <a:pt x="407304" y="634549"/>
                    <a:pt x="386618" y="632080"/>
                  </a:cubicBezTo>
                  <a:cubicBezTo>
                    <a:pt x="363868" y="629356"/>
                    <a:pt x="340955" y="628396"/>
                    <a:pt x="318043" y="628926"/>
                  </a:cubicBezTo>
                  <a:cubicBezTo>
                    <a:pt x="249306" y="630525"/>
                    <a:pt x="180730" y="645900"/>
                    <a:pt x="116730" y="670229"/>
                  </a:cubicBezTo>
                  <a:cubicBezTo>
                    <a:pt x="90741" y="680119"/>
                    <a:pt x="65157" y="691515"/>
                    <a:pt x="40908" y="705230"/>
                  </a:cubicBezTo>
                  <a:cubicBezTo>
                    <a:pt x="28035" y="712520"/>
                    <a:pt x="14352" y="720268"/>
                    <a:pt x="4030" y="731081"/>
                  </a:cubicBezTo>
                  <a:cubicBezTo>
                    <a:pt x="-1597" y="737007"/>
                    <a:pt x="-1273" y="746411"/>
                    <a:pt x="4637" y="752050"/>
                  </a:cubicBezTo>
                  <a:cubicBezTo>
                    <a:pt x="10588" y="757685"/>
                    <a:pt x="19979" y="757503"/>
                    <a:pt x="25606" y="751577"/>
                  </a:cubicBezTo>
                  <a:cubicBezTo>
                    <a:pt x="31274" y="745606"/>
                    <a:pt x="38560" y="741189"/>
                    <a:pt x="45483" y="736914"/>
                  </a:cubicBezTo>
                  <a:cubicBezTo>
                    <a:pt x="54510" y="731332"/>
                    <a:pt x="63901" y="726243"/>
                    <a:pt x="73374" y="721467"/>
                  </a:cubicBezTo>
                  <a:cubicBezTo>
                    <a:pt x="107176" y="704420"/>
                    <a:pt x="142799" y="690899"/>
                    <a:pt x="179152" y="680479"/>
                  </a:cubicBezTo>
                  <a:cubicBezTo>
                    <a:pt x="252706" y="659401"/>
                    <a:pt x="331361" y="650774"/>
                    <a:pt x="407142" y="664396"/>
                  </a:cubicBezTo>
                  <a:cubicBezTo>
                    <a:pt x="416777" y="666133"/>
                    <a:pt x="426209" y="668258"/>
                    <a:pt x="435520" y="670703"/>
                  </a:cubicBezTo>
                  <a:cubicBezTo>
                    <a:pt x="424954" y="691539"/>
                    <a:pt x="414145" y="712213"/>
                    <a:pt x="403175" y="732818"/>
                  </a:cubicBezTo>
                  <a:cubicBezTo>
                    <a:pt x="373259" y="789026"/>
                    <a:pt x="342251" y="844679"/>
                    <a:pt x="310311" y="899762"/>
                  </a:cubicBezTo>
                  <a:cubicBezTo>
                    <a:pt x="286994" y="939976"/>
                    <a:pt x="263110" y="979996"/>
                    <a:pt x="237971" y="1019101"/>
                  </a:cubicBezTo>
                  <a:cubicBezTo>
                    <a:pt x="222062" y="1043819"/>
                    <a:pt x="206072" y="1068925"/>
                    <a:pt x="186722" y="1091145"/>
                  </a:cubicBezTo>
                  <a:cubicBezTo>
                    <a:pt x="181662" y="1096987"/>
                    <a:pt x="182148" y="1105925"/>
                    <a:pt x="187977" y="1111010"/>
                  </a:cubicBezTo>
                  <a:cubicBezTo>
                    <a:pt x="193847" y="1116090"/>
                    <a:pt x="202793" y="1115430"/>
                    <a:pt x="207853" y="1109589"/>
                  </a:cubicBezTo>
                  <a:cubicBezTo>
                    <a:pt x="229389" y="1084859"/>
                    <a:pt x="247160" y="1056748"/>
                    <a:pt x="264769" y="1029189"/>
                  </a:cubicBezTo>
                  <a:cubicBezTo>
                    <a:pt x="288978" y="991323"/>
                    <a:pt x="312011" y="952801"/>
                    <a:pt x="334600" y="913951"/>
                  </a:cubicBezTo>
                  <a:cubicBezTo>
                    <a:pt x="367835" y="856755"/>
                    <a:pt x="400139" y="798919"/>
                    <a:pt x="431228" y="740541"/>
                  </a:cubicBezTo>
                  <a:cubicBezTo>
                    <a:pt x="441956" y="720418"/>
                    <a:pt x="452724" y="700230"/>
                    <a:pt x="463087" y="679848"/>
                  </a:cubicBezTo>
                  <a:cubicBezTo>
                    <a:pt x="477863" y="685762"/>
                    <a:pt x="491950" y="693154"/>
                    <a:pt x="505026" y="703493"/>
                  </a:cubicBezTo>
                  <a:cubicBezTo>
                    <a:pt x="536480" y="728417"/>
                    <a:pt x="558583" y="763413"/>
                    <a:pt x="572792" y="800603"/>
                  </a:cubicBezTo>
                  <a:cubicBezTo>
                    <a:pt x="583640" y="828871"/>
                    <a:pt x="590198" y="858767"/>
                    <a:pt x="592992" y="888885"/>
                  </a:cubicBezTo>
                  <a:cubicBezTo>
                    <a:pt x="596189" y="923691"/>
                    <a:pt x="594287" y="958917"/>
                    <a:pt x="585422" y="992776"/>
                  </a:cubicBezTo>
                  <a:cubicBezTo>
                    <a:pt x="583479" y="1000269"/>
                    <a:pt x="587851" y="1007843"/>
                    <a:pt x="595339" y="1009798"/>
                  </a:cubicBezTo>
                  <a:cubicBezTo>
                    <a:pt x="602828" y="1011758"/>
                    <a:pt x="610560" y="1007361"/>
                    <a:pt x="612544" y="999868"/>
                  </a:cubicBezTo>
                  <a:cubicBezTo>
                    <a:pt x="631692" y="926581"/>
                    <a:pt x="623150" y="842902"/>
                    <a:pt x="592182" y="773963"/>
                  </a:cubicBezTo>
                  <a:cubicBezTo>
                    <a:pt x="575018" y="735708"/>
                    <a:pt x="549798" y="700505"/>
                    <a:pt x="515592" y="675747"/>
                  </a:cubicBezTo>
                  <a:cubicBezTo>
                    <a:pt x="503123" y="666728"/>
                    <a:pt x="489440" y="660016"/>
                    <a:pt x="475393" y="654150"/>
                  </a:cubicBezTo>
                  <a:cubicBezTo>
                    <a:pt x="479927" y="644653"/>
                    <a:pt x="484745" y="635266"/>
                    <a:pt x="488955" y="625615"/>
                  </a:cubicBezTo>
                  <a:cubicBezTo>
                    <a:pt x="503609" y="591858"/>
                    <a:pt x="517251" y="557679"/>
                    <a:pt x="531177" y="523618"/>
                  </a:cubicBezTo>
                  <a:cubicBezTo>
                    <a:pt x="535225" y="513729"/>
                    <a:pt x="539395" y="503880"/>
                    <a:pt x="543483" y="493982"/>
                  </a:cubicBezTo>
                  <a:cubicBezTo>
                    <a:pt x="569593" y="511332"/>
                    <a:pt x="595461" y="529168"/>
                    <a:pt x="620438" y="548053"/>
                  </a:cubicBezTo>
                  <a:cubicBezTo>
                    <a:pt x="643350" y="565395"/>
                    <a:pt x="666708" y="583017"/>
                    <a:pt x="686301" y="604176"/>
                  </a:cubicBezTo>
                  <a:cubicBezTo>
                    <a:pt x="707594" y="627170"/>
                    <a:pt x="724879" y="653859"/>
                    <a:pt x="739615" y="681422"/>
                  </a:cubicBezTo>
                  <a:cubicBezTo>
                    <a:pt x="763620" y="726365"/>
                    <a:pt x="781067" y="774388"/>
                    <a:pt x="794467" y="823463"/>
                  </a:cubicBezTo>
                  <a:cubicBezTo>
                    <a:pt x="796491" y="830932"/>
                    <a:pt x="804182" y="835433"/>
                    <a:pt x="811631" y="833393"/>
                  </a:cubicBezTo>
                  <a:cubicBezTo>
                    <a:pt x="819120" y="831353"/>
                    <a:pt x="823613" y="823524"/>
                    <a:pt x="821589" y="816055"/>
                  </a:cubicBezTo>
                  <a:cubicBezTo>
                    <a:pt x="808716" y="768858"/>
                    <a:pt x="792038" y="722875"/>
                    <a:pt x="770178" y="679058"/>
                  </a:cubicBezTo>
                  <a:cubicBezTo>
                    <a:pt x="753338" y="645265"/>
                    <a:pt x="733340" y="612418"/>
                    <a:pt x="707756" y="584470"/>
                  </a:cubicBezTo>
                  <a:cubicBezTo>
                    <a:pt x="687111" y="561910"/>
                    <a:pt x="662498" y="543021"/>
                    <a:pt x="638249" y="524566"/>
                  </a:cubicBezTo>
                  <a:cubicBezTo>
                    <a:pt x="611249" y="504042"/>
                    <a:pt x="583317" y="484603"/>
                    <a:pt x="554980" y="465921"/>
                  </a:cubicBezTo>
                  <a:cubicBezTo>
                    <a:pt x="572953" y="422286"/>
                    <a:pt x="591696" y="379007"/>
                    <a:pt x="611127" y="336020"/>
                  </a:cubicBezTo>
                  <a:cubicBezTo>
                    <a:pt x="708120" y="309797"/>
                    <a:pt x="828471" y="327641"/>
                    <a:pt x="896156" y="407433"/>
                  </a:cubicBezTo>
                  <a:cubicBezTo>
                    <a:pt x="908017" y="421424"/>
                    <a:pt x="917368" y="436831"/>
                    <a:pt x="925302" y="453311"/>
                  </a:cubicBezTo>
                  <a:cubicBezTo>
                    <a:pt x="928662" y="460286"/>
                    <a:pt x="937082" y="463297"/>
                    <a:pt x="944086" y="459929"/>
                  </a:cubicBezTo>
                  <a:cubicBezTo>
                    <a:pt x="951048" y="456565"/>
                    <a:pt x="953922" y="448145"/>
                    <a:pt x="950522" y="441170"/>
                  </a:cubicBezTo>
                  <a:cubicBezTo>
                    <a:pt x="941535" y="422553"/>
                    <a:pt x="930970" y="405138"/>
                    <a:pt x="917570" y="389306"/>
                  </a:cubicBezTo>
                  <a:cubicBezTo>
                    <a:pt x="860775" y="321985"/>
                    <a:pt x="771797" y="292875"/>
                    <a:pt x="684884" y="295349"/>
                  </a:cubicBezTo>
                  <a:cubicBezTo>
                    <a:pt x="665048" y="295911"/>
                    <a:pt x="645496" y="298660"/>
                    <a:pt x="626267" y="302441"/>
                  </a:cubicBezTo>
                  <a:cubicBezTo>
                    <a:pt x="628858" y="296867"/>
                    <a:pt x="631125" y="291123"/>
                    <a:pt x="633837" y="285573"/>
                  </a:cubicBezTo>
                  <a:cubicBezTo>
                    <a:pt x="661971" y="227138"/>
                    <a:pt x="693183" y="170148"/>
                    <a:pt x="728887" y="115948"/>
                  </a:cubicBezTo>
                  <a:cubicBezTo>
                    <a:pt x="749776" y="84215"/>
                    <a:pt x="772283" y="53732"/>
                    <a:pt x="796207" y="24197"/>
                  </a:cubicBezTo>
                  <a:cubicBezTo>
                    <a:pt x="801349" y="17838"/>
                    <a:pt x="800377" y="8531"/>
                    <a:pt x="793981" y="3386"/>
                  </a:cubicBezTo>
                  <a:cubicBezTo>
                    <a:pt x="790824" y="815"/>
                    <a:pt x="786856" y="-322"/>
                    <a:pt x="783092" y="79"/>
                  </a:cubicBezTo>
                  <a:close/>
                </a:path>
              </a:pathLst>
            </a:custGeom>
            <a:solidFill>
              <a:srgbClr val="23682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685" name="Google Shape;794;p9"/>
          <p:cNvSpPr/>
          <p:nvPr/>
        </p:nvSpPr>
        <p:spPr>
          <a:xfrm flipH="1">
            <a:off x="-94320" y="16920"/>
            <a:ext cx="3414600" cy="1338120"/>
          </a:xfrm>
          <a:custGeom>
            <a:avLst/>
            <a:gdLst>
              <a:gd name="textAreaLeft" fmla="*/ -360 w 3414600"/>
              <a:gd name="textAreaRight" fmla="*/ 3414600 w 3414600"/>
              <a:gd name="textAreaTop" fmla="*/ 0 h 1338120"/>
              <a:gd name="textAreaBottom" fmla="*/ 1338480 h 1338120"/>
            </a:gdLst>
            <a:ahLst/>
            <a:rect l="textAreaLeft" t="textAreaTop" r="textAreaRight" b="textAreaBottom"/>
            <a:pathLst>
              <a:path w="3959295" h="1556283">
                <a:moveTo>
                  <a:pt x="94473" y="1007"/>
                </a:moveTo>
                <a:cubicBezTo>
                  <a:pt x="94473" y="1007"/>
                  <a:pt x="-52575" y="147224"/>
                  <a:pt x="20243" y="286488"/>
                </a:cubicBezTo>
                <a:cubicBezTo>
                  <a:pt x="86555" y="413311"/>
                  <a:pt x="286027" y="396220"/>
                  <a:pt x="286027" y="396220"/>
                </a:cubicBezTo>
                <a:cubicBezTo>
                  <a:pt x="286027" y="396220"/>
                  <a:pt x="67282" y="592967"/>
                  <a:pt x="176351" y="768332"/>
                </a:cubicBezTo>
                <a:cubicBezTo>
                  <a:pt x="304243" y="973956"/>
                  <a:pt x="543892" y="828519"/>
                  <a:pt x="543892" y="828519"/>
                </a:cubicBezTo>
                <a:cubicBezTo>
                  <a:pt x="543892" y="828519"/>
                  <a:pt x="533165" y="1086996"/>
                  <a:pt x="718124" y="1209205"/>
                </a:cubicBezTo>
                <a:cubicBezTo>
                  <a:pt x="968136" y="1374360"/>
                  <a:pt x="1179084" y="1026849"/>
                  <a:pt x="1179084" y="1026849"/>
                </a:cubicBezTo>
                <a:cubicBezTo>
                  <a:pt x="1179084" y="1026849"/>
                  <a:pt x="1223694" y="1310258"/>
                  <a:pt x="1484677" y="1285447"/>
                </a:cubicBezTo>
                <a:cubicBezTo>
                  <a:pt x="1702749" y="1264717"/>
                  <a:pt x="1733029" y="1008337"/>
                  <a:pt x="1733029" y="1008337"/>
                </a:cubicBezTo>
                <a:cubicBezTo>
                  <a:pt x="1733029" y="1008337"/>
                  <a:pt x="1894023" y="1238942"/>
                  <a:pt x="2078860" y="1220467"/>
                </a:cubicBezTo>
                <a:cubicBezTo>
                  <a:pt x="2257383" y="1202623"/>
                  <a:pt x="2318995" y="859119"/>
                  <a:pt x="2318995" y="859119"/>
                </a:cubicBezTo>
                <a:cubicBezTo>
                  <a:pt x="2318995" y="859119"/>
                  <a:pt x="2485454" y="1037819"/>
                  <a:pt x="2604348" y="1002042"/>
                </a:cubicBezTo>
                <a:cubicBezTo>
                  <a:pt x="2784408" y="947846"/>
                  <a:pt x="2827925" y="680795"/>
                  <a:pt x="2827925" y="680795"/>
                </a:cubicBezTo>
                <a:cubicBezTo>
                  <a:pt x="2827925" y="680795"/>
                  <a:pt x="2799346" y="1024368"/>
                  <a:pt x="3015192" y="1133578"/>
                </a:cubicBezTo>
                <a:cubicBezTo>
                  <a:pt x="3295160" y="1275218"/>
                  <a:pt x="3480443" y="1082948"/>
                  <a:pt x="3480443" y="1082948"/>
                </a:cubicBezTo>
                <a:cubicBezTo>
                  <a:pt x="3480443" y="1082948"/>
                  <a:pt x="3434577" y="1417635"/>
                  <a:pt x="3551973" y="1497836"/>
                </a:cubicBezTo>
                <a:cubicBezTo>
                  <a:pt x="3706976" y="1603719"/>
                  <a:pt x="3832508" y="1553631"/>
                  <a:pt x="3959295" y="1444097"/>
                </a:cubicBezTo>
                <a:lnTo>
                  <a:pt x="3954235" y="0"/>
                </a:lnTo>
                <a:lnTo>
                  <a:pt x="94473" y="1007"/>
                </a:lnTo>
                <a:close/>
              </a:path>
            </a:pathLst>
          </a:custGeom>
          <a:solidFill>
            <a:srgbClr val="599943"/>
          </a:solidFill>
          <a:ln cap="rnd"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686" name="Google Shape;795;p9"/>
          <p:cNvGrpSpPr/>
          <p:nvPr/>
        </p:nvGrpSpPr>
        <p:grpSpPr>
          <a:xfrm>
            <a:off x="687600" y="413640"/>
            <a:ext cx="856080" cy="968040"/>
            <a:chOff x="687600" y="413640"/>
            <a:chExt cx="856080" cy="968040"/>
          </a:xfrm>
        </p:grpSpPr>
        <p:sp>
          <p:nvSpPr>
            <p:cNvPr id="687" name="Google Shape;796;p9"/>
            <p:cNvSpPr/>
            <p:nvPr/>
          </p:nvSpPr>
          <p:spPr>
            <a:xfrm flipH="1">
              <a:off x="687600" y="449640"/>
              <a:ext cx="856080" cy="932040"/>
            </a:xfrm>
            <a:custGeom>
              <a:avLst/>
              <a:gdLst>
                <a:gd name="textAreaLeft" fmla="*/ 360 w 856080"/>
                <a:gd name="textAreaRight" fmla="*/ 856800 w 856080"/>
                <a:gd name="textAreaTop" fmla="*/ 0 h 932040"/>
                <a:gd name="textAreaBottom" fmla="*/ 932400 h 932040"/>
              </a:gdLst>
              <a:ahLst/>
              <a:rect l="textAreaLeft" t="textAreaTop" r="textAreaRight" b="textAreaBottom"/>
              <a:pathLst>
                <a:path w="995665" h="1083982">
                  <a:moveTo>
                    <a:pt x="569586" y="243"/>
                  </a:moveTo>
                  <a:cubicBezTo>
                    <a:pt x="740538" y="8578"/>
                    <a:pt x="792678" y="170968"/>
                    <a:pt x="792678" y="170968"/>
                  </a:cubicBezTo>
                  <a:cubicBezTo>
                    <a:pt x="792678" y="170968"/>
                    <a:pt x="716978" y="168786"/>
                    <a:pt x="644152" y="180643"/>
                  </a:cubicBezTo>
                  <a:cubicBezTo>
                    <a:pt x="575981" y="191731"/>
                    <a:pt x="490607" y="278523"/>
                    <a:pt x="502751" y="302545"/>
                  </a:cubicBezTo>
                  <a:cubicBezTo>
                    <a:pt x="523072" y="342852"/>
                    <a:pt x="664392" y="198281"/>
                    <a:pt x="771263" y="215024"/>
                  </a:cubicBezTo>
                  <a:cubicBezTo>
                    <a:pt x="940555" y="241551"/>
                    <a:pt x="950757" y="461365"/>
                    <a:pt x="950757" y="461365"/>
                  </a:cubicBezTo>
                  <a:cubicBezTo>
                    <a:pt x="950757" y="461365"/>
                    <a:pt x="879065" y="439533"/>
                    <a:pt x="806522" y="441865"/>
                  </a:cubicBezTo>
                  <a:cubicBezTo>
                    <a:pt x="731875" y="444265"/>
                    <a:pt x="656337" y="471189"/>
                    <a:pt x="655891" y="495745"/>
                  </a:cubicBezTo>
                  <a:cubicBezTo>
                    <a:pt x="655527" y="516986"/>
                    <a:pt x="752156" y="517192"/>
                    <a:pt x="841822" y="522835"/>
                  </a:cubicBezTo>
                  <a:cubicBezTo>
                    <a:pt x="914040" y="527386"/>
                    <a:pt x="981684" y="535547"/>
                    <a:pt x="990348" y="560940"/>
                  </a:cubicBezTo>
                  <a:cubicBezTo>
                    <a:pt x="1019332" y="645854"/>
                    <a:pt x="920396" y="818292"/>
                    <a:pt x="920396" y="818292"/>
                  </a:cubicBezTo>
                  <a:cubicBezTo>
                    <a:pt x="920396" y="818292"/>
                    <a:pt x="740335" y="617052"/>
                    <a:pt x="718556" y="678381"/>
                  </a:cubicBezTo>
                  <a:cubicBezTo>
                    <a:pt x="702769" y="722910"/>
                    <a:pt x="866434" y="704402"/>
                    <a:pt x="816197" y="892122"/>
                  </a:cubicBezTo>
                  <a:cubicBezTo>
                    <a:pt x="796887" y="964425"/>
                    <a:pt x="820690" y="1083979"/>
                    <a:pt x="820690" y="1083982"/>
                  </a:cubicBezTo>
                  <a:cubicBezTo>
                    <a:pt x="820690" y="1083982"/>
                    <a:pt x="728272" y="1007926"/>
                    <a:pt x="651884" y="972198"/>
                  </a:cubicBezTo>
                  <a:cubicBezTo>
                    <a:pt x="590353" y="943419"/>
                    <a:pt x="506313" y="942824"/>
                    <a:pt x="501091" y="909537"/>
                  </a:cubicBezTo>
                  <a:cubicBezTo>
                    <a:pt x="494857" y="869691"/>
                    <a:pt x="535622" y="759258"/>
                    <a:pt x="502144" y="753101"/>
                  </a:cubicBezTo>
                  <a:cubicBezTo>
                    <a:pt x="485789" y="750093"/>
                    <a:pt x="475305" y="793072"/>
                    <a:pt x="474738" y="841961"/>
                  </a:cubicBezTo>
                  <a:cubicBezTo>
                    <a:pt x="474171" y="893126"/>
                    <a:pt x="483603" y="950504"/>
                    <a:pt x="461055" y="956272"/>
                  </a:cubicBezTo>
                  <a:cubicBezTo>
                    <a:pt x="416971" y="967550"/>
                    <a:pt x="322285" y="925296"/>
                    <a:pt x="280671" y="870687"/>
                  </a:cubicBezTo>
                  <a:cubicBezTo>
                    <a:pt x="239056" y="816078"/>
                    <a:pt x="265409" y="791263"/>
                    <a:pt x="294637" y="737916"/>
                  </a:cubicBezTo>
                  <a:cubicBezTo>
                    <a:pt x="333903" y="666265"/>
                    <a:pt x="407417" y="604223"/>
                    <a:pt x="391103" y="589966"/>
                  </a:cubicBezTo>
                  <a:cubicBezTo>
                    <a:pt x="373656" y="574704"/>
                    <a:pt x="293867" y="635896"/>
                    <a:pt x="246423" y="708596"/>
                  </a:cubicBezTo>
                  <a:cubicBezTo>
                    <a:pt x="216548" y="754396"/>
                    <a:pt x="216346" y="823291"/>
                    <a:pt x="199546" y="822162"/>
                  </a:cubicBezTo>
                  <a:cubicBezTo>
                    <a:pt x="156070" y="819243"/>
                    <a:pt x="35354" y="692869"/>
                    <a:pt x="67497" y="582970"/>
                  </a:cubicBezTo>
                  <a:cubicBezTo>
                    <a:pt x="98424" y="477359"/>
                    <a:pt x="323905" y="392599"/>
                    <a:pt x="313258" y="372205"/>
                  </a:cubicBezTo>
                  <a:cubicBezTo>
                    <a:pt x="291601" y="330667"/>
                    <a:pt x="208695" y="363748"/>
                    <a:pt x="141051" y="418200"/>
                  </a:cubicBezTo>
                  <a:cubicBezTo>
                    <a:pt x="80775" y="466733"/>
                    <a:pt x="33897" y="535340"/>
                    <a:pt x="33897" y="535340"/>
                  </a:cubicBezTo>
                  <a:cubicBezTo>
                    <a:pt x="33897" y="535340"/>
                    <a:pt x="-37553" y="362837"/>
                    <a:pt x="27015" y="272479"/>
                  </a:cubicBezTo>
                  <a:cubicBezTo>
                    <a:pt x="91623" y="182121"/>
                    <a:pt x="352242" y="201184"/>
                    <a:pt x="352242" y="201184"/>
                  </a:cubicBezTo>
                  <a:cubicBezTo>
                    <a:pt x="352242" y="201184"/>
                    <a:pt x="398633" y="-8096"/>
                    <a:pt x="569586" y="243"/>
                  </a:cubicBezTo>
                  <a:close/>
                  <a:moveTo>
                    <a:pt x="465508" y="135393"/>
                  </a:moveTo>
                  <a:cubicBezTo>
                    <a:pt x="441017" y="123925"/>
                    <a:pt x="386813" y="214178"/>
                    <a:pt x="398998" y="220384"/>
                  </a:cubicBezTo>
                  <a:cubicBezTo>
                    <a:pt x="411304" y="226638"/>
                    <a:pt x="497812" y="150509"/>
                    <a:pt x="465508" y="135393"/>
                  </a:cubicBezTo>
                  <a:close/>
                  <a:moveTo>
                    <a:pt x="601282" y="321895"/>
                  </a:moveTo>
                  <a:cubicBezTo>
                    <a:pt x="558008" y="318855"/>
                    <a:pt x="472228" y="348191"/>
                    <a:pt x="487692" y="384260"/>
                  </a:cubicBezTo>
                  <a:cubicBezTo>
                    <a:pt x="494250" y="399485"/>
                    <a:pt x="525177" y="382123"/>
                    <a:pt x="559020" y="369974"/>
                  </a:cubicBezTo>
                  <a:cubicBezTo>
                    <a:pt x="590069" y="358818"/>
                    <a:pt x="624437" y="354102"/>
                    <a:pt x="625085" y="336630"/>
                  </a:cubicBezTo>
                  <a:cubicBezTo>
                    <a:pt x="625449" y="327505"/>
                    <a:pt x="615693" y="322911"/>
                    <a:pt x="601282" y="321895"/>
                  </a:cubicBezTo>
                  <a:close/>
                  <a:moveTo>
                    <a:pt x="450773" y="514946"/>
                  </a:moveTo>
                  <a:cubicBezTo>
                    <a:pt x="421707" y="513723"/>
                    <a:pt x="371065" y="558172"/>
                    <a:pt x="420291" y="594431"/>
                  </a:cubicBezTo>
                  <a:cubicBezTo>
                    <a:pt x="441381" y="609971"/>
                    <a:pt x="437536" y="576943"/>
                    <a:pt x="444984" y="552456"/>
                  </a:cubicBezTo>
                  <a:cubicBezTo>
                    <a:pt x="450449" y="534559"/>
                    <a:pt x="472552" y="526823"/>
                    <a:pt x="461500" y="518520"/>
                  </a:cubicBezTo>
                  <a:cubicBezTo>
                    <a:pt x="458586" y="516322"/>
                    <a:pt x="454942" y="515124"/>
                    <a:pt x="450773" y="514946"/>
                  </a:cubicBezTo>
                  <a:close/>
                  <a:moveTo>
                    <a:pt x="589947" y="655606"/>
                  </a:moveTo>
                  <a:cubicBezTo>
                    <a:pt x="588207" y="656080"/>
                    <a:pt x="587519" y="657257"/>
                    <a:pt x="588328" y="659176"/>
                  </a:cubicBezTo>
                  <a:cubicBezTo>
                    <a:pt x="595251" y="675543"/>
                    <a:pt x="635772" y="730233"/>
                    <a:pt x="657227" y="698026"/>
                  </a:cubicBezTo>
                  <a:cubicBezTo>
                    <a:pt x="668400" y="681311"/>
                    <a:pt x="602294" y="652282"/>
                    <a:pt x="589947" y="655606"/>
                  </a:cubicBezTo>
                  <a:close/>
                  <a:moveTo>
                    <a:pt x="541006" y="691476"/>
                  </a:moveTo>
                  <a:cubicBezTo>
                    <a:pt x="504775" y="696957"/>
                    <a:pt x="538779" y="848054"/>
                    <a:pt x="571204" y="848212"/>
                  </a:cubicBezTo>
                  <a:cubicBezTo>
                    <a:pt x="599380" y="848349"/>
                    <a:pt x="593348" y="806994"/>
                    <a:pt x="584159" y="765602"/>
                  </a:cubicBezTo>
                  <a:cubicBezTo>
                    <a:pt x="575536" y="726804"/>
                    <a:pt x="565416" y="687789"/>
                    <a:pt x="541006" y="691476"/>
                  </a:cubicBezTo>
                  <a:close/>
                  <a:moveTo>
                    <a:pt x="714711" y="748486"/>
                  </a:moveTo>
                  <a:cubicBezTo>
                    <a:pt x="702404" y="747425"/>
                    <a:pt x="692932" y="750283"/>
                    <a:pt x="690746" y="758457"/>
                  </a:cubicBezTo>
                  <a:cubicBezTo>
                    <a:pt x="681881" y="791153"/>
                    <a:pt x="713699" y="779576"/>
                    <a:pt x="735397" y="791056"/>
                  </a:cubicBezTo>
                  <a:cubicBezTo>
                    <a:pt x="756892" y="802452"/>
                    <a:pt x="770454" y="832039"/>
                    <a:pt x="784946" y="817847"/>
                  </a:cubicBezTo>
                  <a:cubicBezTo>
                    <a:pt x="814092" y="789271"/>
                    <a:pt x="751549" y="751664"/>
                    <a:pt x="714711" y="748486"/>
                  </a:cubicBezTo>
                  <a:close/>
                </a:path>
              </a:pathLst>
            </a:custGeom>
            <a:solidFill>
              <a:srgbClr val="3d8138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88" name="Google Shape;797;p9"/>
            <p:cNvSpPr/>
            <p:nvPr/>
          </p:nvSpPr>
          <p:spPr>
            <a:xfrm flipH="1">
              <a:off x="728640" y="413640"/>
              <a:ext cx="772560" cy="904680"/>
            </a:xfrm>
            <a:custGeom>
              <a:avLst/>
              <a:gdLst>
                <a:gd name="textAreaLeft" fmla="*/ 360 w 772560"/>
                <a:gd name="textAreaRight" fmla="*/ 773280 w 772560"/>
                <a:gd name="textAreaTop" fmla="*/ 0 h 904680"/>
                <a:gd name="textAreaBottom" fmla="*/ 905040 h 904680"/>
              </a:gdLst>
              <a:ahLst/>
              <a:rect l="textAreaLeft" t="textAreaTop" r="textAreaRight" b="textAreaBottom"/>
              <a:pathLst>
                <a:path w="898793" h="1052217">
                  <a:moveTo>
                    <a:pt x="159380" y="73"/>
                  </a:moveTo>
                  <a:cubicBezTo>
                    <a:pt x="162943" y="450"/>
                    <a:pt x="166343" y="2280"/>
                    <a:pt x="168772" y="5283"/>
                  </a:cubicBezTo>
                  <a:cubicBezTo>
                    <a:pt x="200429" y="44437"/>
                    <a:pt x="229494" y="85392"/>
                    <a:pt x="255686" y="128379"/>
                  </a:cubicBezTo>
                  <a:cubicBezTo>
                    <a:pt x="288637" y="182377"/>
                    <a:pt x="316650" y="239075"/>
                    <a:pt x="342923" y="296574"/>
                  </a:cubicBezTo>
                  <a:cubicBezTo>
                    <a:pt x="352071" y="281948"/>
                    <a:pt x="366361" y="269241"/>
                    <a:pt x="379234" y="258765"/>
                  </a:cubicBezTo>
                  <a:cubicBezTo>
                    <a:pt x="383242" y="255506"/>
                    <a:pt x="387250" y="252316"/>
                    <a:pt x="391298" y="249090"/>
                  </a:cubicBezTo>
                  <a:cubicBezTo>
                    <a:pt x="436232" y="213167"/>
                    <a:pt x="487724" y="184413"/>
                    <a:pt x="542657" y="167079"/>
                  </a:cubicBezTo>
                  <a:cubicBezTo>
                    <a:pt x="569537" y="158602"/>
                    <a:pt x="597226" y="152971"/>
                    <a:pt x="625280" y="152344"/>
                  </a:cubicBezTo>
                  <a:cubicBezTo>
                    <a:pt x="634630" y="152133"/>
                    <a:pt x="644022" y="152570"/>
                    <a:pt x="653414" y="153534"/>
                  </a:cubicBezTo>
                  <a:cubicBezTo>
                    <a:pt x="661105" y="154327"/>
                    <a:pt x="666732" y="161181"/>
                    <a:pt x="665922" y="168864"/>
                  </a:cubicBezTo>
                  <a:cubicBezTo>
                    <a:pt x="665113" y="176547"/>
                    <a:pt x="658271" y="182162"/>
                    <a:pt x="650580" y="181369"/>
                  </a:cubicBezTo>
                  <a:cubicBezTo>
                    <a:pt x="616778" y="177831"/>
                    <a:pt x="583138" y="183579"/>
                    <a:pt x="550875" y="193574"/>
                  </a:cubicBezTo>
                  <a:cubicBezTo>
                    <a:pt x="500961" y="209025"/>
                    <a:pt x="452991" y="234456"/>
                    <a:pt x="411984" y="266804"/>
                  </a:cubicBezTo>
                  <a:cubicBezTo>
                    <a:pt x="406640" y="271018"/>
                    <a:pt x="401337" y="275172"/>
                    <a:pt x="396074" y="279455"/>
                  </a:cubicBezTo>
                  <a:cubicBezTo>
                    <a:pt x="392917" y="281997"/>
                    <a:pt x="389516" y="284790"/>
                    <a:pt x="386400" y="287494"/>
                  </a:cubicBezTo>
                  <a:cubicBezTo>
                    <a:pt x="374336" y="297983"/>
                    <a:pt x="354865" y="315390"/>
                    <a:pt x="361220" y="333485"/>
                  </a:cubicBezTo>
                  <a:cubicBezTo>
                    <a:pt x="361544" y="334400"/>
                    <a:pt x="360977" y="335238"/>
                    <a:pt x="361099" y="336165"/>
                  </a:cubicBezTo>
                  <a:cubicBezTo>
                    <a:pt x="381785" y="383573"/>
                    <a:pt x="400973" y="431579"/>
                    <a:pt x="420485" y="479505"/>
                  </a:cubicBezTo>
                  <a:cubicBezTo>
                    <a:pt x="425666" y="476287"/>
                    <a:pt x="431212" y="473425"/>
                    <a:pt x="436272" y="470870"/>
                  </a:cubicBezTo>
                  <a:cubicBezTo>
                    <a:pt x="462018" y="457880"/>
                    <a:pt x="489424" y="448023"/>
                    <a:pt x="516911" y="439465"/>
                  </a:cubicBezTo>
                  <a:cubicBezTo>
                    <a:pt x="556866" y="427045"/>
                    <a:pt x="597833" y="417718"/>
                    <a:pt x="639286" y="412075"/>
                  </a:cubicBezTo>
                  <a:cubicBezTo>
                    <a:pt x="655802" y="409825"/>
                    <a:pt x="672440" y="408124"/>
                    <a:pt x="689159" y="407315"/>
                  </a:cubicBezTo>
                  <a:cubicBezTo>
                    <a:pt x="705837" y="406501"/>
                    <a:pt x="722475" y="406550"/>
                    <a:pt x="739153" y="407610"/>
                  </a:cubicBezTo>
                  <a:cubicBezTo>
                    <a:pt x="787811" y="410703"/>
                    <a:pt x="836551" y="423009"/>
                    <a:pt x="875332" y="453755"/>
                  </a:cubicBezTo>
                  <a:cubicBezTo>
                    <a:pt x="881404" y="458556"/>
                    <a:pt x="882376" y="467353"/>
                    <a:pt x="877558" y="473400"/>
                  </a:cubicBezTo>
                  <a:cubicBezTo>
                    <a:pt x="872781" y="479448"/>
                    <a:pt x="863997" y="480436"/>
                    <a:pt x="857925" y="475635"/>
                  </a:cubicBezTo>
                  <a:cubicBezTo>
                    <a:pt x="823678" y="448371"/>
                    <a:pt x="780282" y="438202"/>
                    <a:pt x="737372" y="435295"/>
                  </a:cubicBezTo>
                  <a:cubicBezTo>
                    <a:pt x="701829" y="432891"/>
                    <a:pt x="666125" y="435429"/>
                    <a:pt x="630947" y="440655"/>
                  </a:cubicBezTo>
                  <a:cubicBezTo>
                    <a:pt x="595040" y="445987"/>
                    <a:pt x="559498" y="454224"/>
                    <a:pt x="524805" y="464916"/>
                  </a:cubicBezTo>
                  <a:cubicBezTo>
                    <a:pt x="499707" y="472660"/>
                    <a:pt x="474770" y="481505"/>
                    <a:pt x="451129" y="493050"/>
                  </a:cubicBezTo>
                  <a:cubicBezTo>
                    <a:pt x="444692" y="496187"/>
                    <a:pt x="438175" y="499628"/>
                    <a:pt x="432224" y="503616"/>
                  </a:cubicBezTo>
                  <a:cubicBezTo>
                    <a:pt x="431819" y="503903"/>
                    <a:pt x="431374" y="504348"/>
                    <a:pt x="430888" y="504660"/>
                  </a:cubicBezTo>
                  <a:cubicBezTo>
                    <a:pt x="431455" y="506057"/>
                    <a:pt x="432103" y="507429"/>
                    <a:pt x="432669" y="508826"/>
                  </a:cubicBezTo>
                  <a:cubicBezTo>
                    <a:pt x="442709" y="533377"/>
                    <a:pt x="452505" y="558233"/>
                    <a:pt x="463192" y="582506"/>
                  </a:cubicBezTo>
                  <a:cubicBezTo>
                    <a:pt x="467038" y="591254"/>
                    <a:pt x="471410" y="599779"/>
                    <a:pt x="475539" y="608401"/>
                  </a:cubicBezTo>
                  <a:cubicBezTo>
                    <a:pt x="494565" y="602892"/>
                    <a:pt x="514239" y="599127"/>
                    <a:pt x="533751" y="596795"/>
                  </a:cubicBezTo>
                  <a:cubicBezTo>
                    <a:pt x="555247" y="594221"/>
                    <a:pt x="576864" y="593314"/>
                    <a:pt x="598480" y="593816"/>
                  </a:cubicBezTo>
                  <a:cubicBezTo>
                    <a:pt x="663413" y="595326"/>
                    <a:pt x="728142" y="609842"/>
                    <a:pt x="788581" y="632816"/>
                  </a:cubicBezTo>
                  <a:cubicBezTo>
                    <a:pt x="813112" y="642151"/>
                    <a:pt x="837280" y="652906"/>
                    <a:pt x="860151" y="665856"/>
                  </a:cubicBezTo>
                  <a:cubicBezTo>
                    <a:pt x="872336" y="672742"/>
                    <a:pt x="885250" y="680061"/>
                    <a:pt x="895006" y="690267"/>
                  </a:cubicBezTo>
                  <a:cubicBezTo>
                    <a:pt x="900309" y="695865"/>
                    <a:pt x="899985" y="704743"/>
                    <a:pt x="894399" y="710066"/>
                  </a:cubicBezTo>
                  <a:cubicBezTo>
                    <a:pt x="888812" y="715385"/>
                    <a:pt x="879906" y="715215"/>
                    <a:pt x="874603" y="709617"/>
                  </a:cubicBezTo>
                  <a:cubicBezTo>
                    <a:pt x="869260" y="703982"/>
                    <a:pt x="862378" y="699808"/>
                    <a:pt x="855861" y="695776"/>
                  </a:cubicBezTo>
                  <a:cubicBezTo>
                    <a:pt x="847319" y="690501"/>
                    <a:pt x="838453" y="685700"/>
                    <a:pt x="829507" y="681187"/>
                  </a:cubicBezTo>
                  <a:cubicBezTo>
                    <a:pt x="797567" y="665095"/>
                    <a:pt x="763968" y="652332"/>
                    <a:pt x="729640" y="642491"/>
                  </a:cubicBezTo>
                  <a:cubicBezTo>
                    <a:pt x="660174" y="622590"/>
                    <a:pt x="585891" y="614445"/>
                    <a:pt x="514401" y="627306"/>
                  </a:cubicBezTo>
                  <a:cubicBezTo>
                    <a:pt x="505293" y="628946"/>
                    <a:pt x="496387" y="630953"/>
                    <a:pt x="487603" y="633261"/>
                  </a:cubicBezTo>
                  <a:cubicBezTo>
                    <a:pt x="497561" y="652935"/>
                    <a:pt x="507762" y="672455"/>
                    <a:pt x="518125" y="691906"/>
                  </a:cubicBezTo>
                  <a:cubicBezTo>
                    <a:pt x="546381" y="744977"/>
                    <a:pt x="575649" y="797526"/>
                    <a:pt x="605767" y="849532"/>
                  </a:cubicBezTo>
                  <a:cubicBezTo>
                    <a:pt x="627789" y="887499"/>
                    <a:pt x="650378" y="925285"/>
                    <a:pt x="674100" y="962207"/>
                  </a:cubicBezTo>
                  <a:cubicBezTo>
                    <a:pt x="689118" y="985545"/>
                    <a:pt x="704218" y="1009251"/>
                    <a:pt x="722475" y="1030228"/>
                  </a:cubicBezTo>
                  <a:cubicBezTo>
                    <a:pt x="727292" y="1035746"/>
                    <a:pt x="726806" y="1044186"/>
                    <a:pt x="721301" y="1048983"/>
                  </a:cubicBezTo>
                  <a:cubicBezTo>
                    <a:pt x="715755" y="1053784"/>
                    <a:pt x="707335" y="1053161"/>
                    <a:pt x="702518" y="1047643"/>
                  </a:cubicBezTo>
                  <a:cubicBezTo>
                    <a:pt x="682236" y="1024294"/>
                    <a:pt x="665437" y="997754"/>
                    <a:pt x="648799" y="971733"/>
                  </a:cubicBezTo>
                  <a:cubicBezTo>
                    <a:pt x="625967" y="935980"/>
                    <a:pt x="604188" y="899607"/>
                    <a:pt x="582855" y="862927"/>
                  </a:cubicBezTo>
                  <a:cubicBezTo>
                    <a:pt x="551482" y="808925"/>
                    <a:pt x="521000" y="754320"/>
                    <a:pt x="491610" y="699201"/>
                  </a:cubicBezTo>
                  <a:cubicBezTo>
                    <a:pt x="481490" y="680199"/>
                    <a:pt x="471329" y="661136"/>
                    <a:pt x="461573" y="641891"/>
                  </a:cubicBezTo>
                  <a:cubicBezTo>
                    <a:pt x="447607" y="647478"/>
                    <a:pt x="434289" y="654461"/>
                    <a:pt x="421982" y="664221"/>
                  </a:cubicBezTo>
                  <a:cubicBezTo>
                    <a:pt x="392229" y="687753"/>
                    <a:pt x="371381" y="720794"/>
                    <a:pt x="357941" y="755907"/>
                  </a:cubicBezTo>
                  <a:cubicBezTo>
                    <a:pt x="347740" y="782600"/>
                    <a:pt x="341546" y="810824"/>
                    <a:pt x="338915" y="839262"/>
                  </a:cubicBezTo>
                  <a:cubicBezTo>
                    <a:pt x="335879" y="872125"/>
                    <a:pt x="337701" y="905384"/>
                    <a:pt x="346039" y="937352"/>
                  </a:cubicBezTo>
                  <a:cubicBezTo>
                    <a:pt x="347902" y="944424"/>
                    <a:pt x="343773" y="951577"/>
                    <a:pt x="336689" y="953427"/>
                  </a:cubicBezTo>
                  <a:cubicBezTo>
                    <a:pt x="329604" y="955273"/>
                    <a:pt x="322317" y="951124"/>
                    <a:pt x="320456" y="944048"/>
                  </a:cubicBezTo>
                  <a:cubicBezTo>
                    <a:pt x="302361" y="874853"/>
                    <a:pt x="310416" y="795846"/>
                    <a:pt x="339644" y="730756"/>
                  </a:cubicBezTo>
                  <a:cubicBezTo>
                    <a:pt x="355877" y="694638"/>
                    <a:pt x="379680" y="661399"/>
                    <a:pt x="411984" y="638021"/>
                  </a:cubicBezTo>
                  <a:cubicBezTo>
                    <a:pt x="423764" y="629508"/>
                    <a:pt x="436677" y="623169"/>
                    <a:pt x="449955" y="617631"/>
                  </a:cubicBezTo>
                  <a:cubicBezTo>
                    <a:pt x="445664" y="608665"/>
                    <a:pt x="441130" y="599803"/>
                    <a:pt x="437163" y="590691"/>
                  </a:cubicBezTo>
                  <a:cubicBezTo>
                    <a:pt x="423319" y="558816"/>
                    <a:pt x="410405" y="526544"/>
                    <a:pt x="397248" y="494390"/>
                  </a:cubicBezTo>
                  <a:cubicBezTo>
                    <a:pt x="393443" y="485047"/>
                    <a:pt x="389476" y="475748"/>
                    <a:pt x="385630" y="466405"/>
                  </a:cubicBezTo>
                  <a:cubicBezTo>
                    <a:pt x="361018" y="482788"/>
                    <a:pt x="336567" y="499628"/>
                    <a:pt x="313007" y="517460"/>
                  </a:cubicBezTo>
                  <a:cubicBezTo>
                    <a:pt x="291349" y="533831"/>
                    <a:pt x="269287" y="550469"/>
                    <a:pt x="250787" y="570446"/>
                  </a:cubicBezTo>
                  <a:cubicBezTo>
                    <a:pt x="230668" y="592156"/>
                    <a:pt x="214395" y="617356"/>
                    <a:pt x="200469" y="643381"/>
                  </a:cubicBezTo>
                  <a:cubicBezTo>
                    <a:pt x="177800" y="685814"/>
                    <a:pt x="161323" y="731153"/>
                    <a:pt x="148693" y="777492"/>
                  </a:cubicBezTo>
                  <a:cubicBezTo>
                    <a:pt x="146750" y="784543"/>
                    <a:pt x="139505" y="788794"/>
                    <a:pt x="132460" y="786867"/>
                  </a:cubicBezTo>
                  <a:cubicBezTo>
                    <a:pt x="125417" y="784944"/>
                    <a:pt x="121166" y="777548"/>
                    <a:pt x="123069" y="770496"/>
                  </a:cubicBezTo>
                  <a:cubicBezTo>
                    <a:pt x="135213" y="725939"/>
                    <a:pt x="150961" y="682518"/>
                    <a:pt x="171606" y="641151"/>
                  </a:cubicBezTo>
                  <a:cubicBezTo>
                    <a:pt x="187515" y="609239"/>
                    <a:pt x="206379" y="578231"/>
                    <a:pt x="230547" y="551841"/>
                  </a:cubicBezTo>
                  <a:cubicBezTo>
                    <a:pt x="250059" y="530540"/>
                    <a:pt x="273295" y="512708"/>
                    <a:pt x="296207" y="495281"/>
                  </a:cubicBezTo>
                  <a:cubicBezTo>
                    <a:pt x="321670" y="475902"/>
                    <a:pt x="348023" y="457548"/>
                    <a:pt x="374782" y="439910"/>
                  </a:cubicBezTo>
                  <a:cubicBezTo>
                    <a:pt x="357820" y="398712"/>
                    <a:pt x="340129" y="357851"/>
                    <a:pt x="321791" y="317264"/>
                  </a:cubicBezTo>
                  <a:cubicBezTo>
                    <a:pt x="230223" y="292502"/>
                    <a:pt x="116592" y="309350"/>
                    <a:pt x="52672" y="384690"/>
                  </a:cubicBezTo>
                  <a:cubicBezTo>
                    <a:pt x="41459" y="397895"/>
                    <a:pt x="32634" y="412444"/>
                    <a:pt x="25145" y="428005"/>
                  </a:cubicBezTo>
                  <a:cubicBezTo>
                    <a:pt x="21947" y="434587"/>
                    <a:pt x="14013" y="437433"/>
                    <a:pt x="7414" y="434255"/>
                  </a:cubicBezTo>
                  <a:cubicBezTo>
                    <a:pt x="856" y="431077"/>
                    <a:pt x="-1856" y="423127"/>
                    <a:pt x="1342" y="416540"/>
                  </a:cubicBezTo>
                  <a:cubicBezTo>
                    <a:pt x="9802" y="398963"/>
                    <a:pt x="19801" y="382520"/>
                    <a:pt x="32431" y="367570"/>
                  </a:cubicBezTo>
                  <a:cubicBezTo>
                    <a:pt x="86069" y="304011"/>
                    <a:pt x="170068" y="276528"/>
                    <a:pt x="252123" y="278860"/>
                  </a:cubicBezTo>
                  <a:cubicBezTo>
                    <a:pt x="270866" y="279394"/>
                    <a:pt x="289366" y="281989"/>
                    <a:pt x="307502" y="285559"/>
                  </a:cubicBezTo>
                  <a:cubicBezTo>
                    <a:pt x="305032" y="280297"/>
                    <a:pt x="302887" y="274872"/>
                    <a:pt x="300377" y="269634"/>
                  </a:cubicBezTo>
                  <a:cubicBezTo>
                    <a:pt x="273781" y="214458"/>
                    <a:pt x="244310" y="160650"/>
                    <a:pt x="210589" y="109474"/>
                  </a:cubicBezTo>
                  <a:cubicBezTo>
                    <a:pt x="190875" y="79514"/>
                    <a:pt x="169622" y="50732"/>
                    <a:pt x="147034" y="22848"/>
                  </a:cubicBezTo>
                  <a:cubicBezTo>
                    <a:pt x="142176" y="16841"/>
                    <a:pt x="143107" y="8056"/>
                    <a:pt x="149139" y="3199"/>
                  </a:cubicBezTo>
                  <a:cubicBezTo>
                    <a:pt x="152135" y="774"/>
                    <a:pt x="155859" y="-303"/>
                    <a:pt x="159380" y="73"/>
                  </a:cubicBezTo>
                  <a:close/>
                </a:path>
              </a:pathLst>
            </a:custGeom>
            <a:solidFill>
              <a:srgbClr val="23682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689" name="Google Shape;798;p9"/>
          <p:cNvGrpSpPr/>
          <p:nvPr/>
        </p:nvGrpSpPr>
        <p:grpSpPr>
          <a:xfrm>
            <a:off x="1411200" y="-76320"/>
            <a:ext cx="1003320" cy="905760"/>
            <a:chOff x="1411200" y="-76320"/>
            <a:chExt cx="1003320" cy="905760"/>
          </a:xfrm>
        </p:grpSpPr>
        <p:sp>
          <p:nvSpPr>
            <p:cNvPr id="690" name="Google Shape;799;p9"/>
            <p:cNvSpPr/>
            <p:nvPr/>
          </p:nvSpPr>
          <p:spPr>
            <a:xfrm flipH="1">
              <a:off x="1410840" y="-76320"/>
              <a:ext cx="1003320" cy="905760"/>
            </a:xfrm>
            <a:custGeom>
              <a:avLst/>
              <a:gdLst>
                <a:gd name="textAreaLeft" fmla="*/ -360 w 1003320"/>
                <a:gd name="textAreaRight" fmla="*/ 1003320 w 1003320"/>
                <a:gd name="textAreaTop" fmla="*/ 0 h 905760"/>
                <a:gd name="textAreaBottom" fmla="*/ 906120 h 905760"/>
              </a:gdLst>
              <a:ahLst/>
              <a:rect l="textAreaLeft" t="textAreaTop" r="textAreaRight" b="textAreaBottom"/>
              <a:pathLst>
                <a:path w="1166953" h="1053710">
                  <a:moveTo>
                    <a:pt x="739714" y="18782"/>
                  </a:moveTo>
                  <a:cubicBezTo>
                    <a:pt x="563661" y="-49578"/>
                    <a:pt x="438210" y="90657"/>
                    <a:pt x="438169" y="90650"/>
                  </a:cubicBezTo>
                  <a:cubicBezTo>
                    <a:pt x="438169" y="90650"/>
                    <a:pt x="515488" y="122449"/>
                    <a:pt x="583537" y="167102"/>
                  </a:cubicBezTo>
                  <a:cubicBezTo>
                    <a:pt x="647254" y="208877"/>
                    <a:pt x="694334" y="334683"/>
                    <a:pt x="671300" y="353450"/>
                  </a:cubicBezTo>
                  <a:cubicBezTo>
                    <a:pt x="632722" y="384937"/>
                    <a:pt x="555200" y="175785"/>
                    <a:pt x="439990" y="144676"/>
                  </a:cubicBezTo>
                  <a:cubicBezTo>
                    <a:pt x="257461" y="95387"/>
                    <a:pt x="148485" y="312329"/>
                    <a:pt x="148485" y="312329"/>
                  </a:cubicBezTo>
                  <a:cubicBezTo>
                    <a:pt x="148485" y="312329"/>
                    <a:pt x="230581" y="322533"/>
                    <a:pt x="302597" y="357442"/>
                  </a:cubicBezTo>
                  <a:cubicBezTo>
                    <a:pt x="376759" y="393389"/>
                    <a:pt x="440800" y="454438"/>
                    <a:pt x="430194" y="479381"/>
                  </a:cubicBezTo>
                  <a:cubicBezTo>
                    <a:pt x="421045" y="500955"/>
                    <a:pt x="323566" y="457768"/>
                    <a:pt x="230703" y="423205"/>
                  </a:cubicBezTo>
                  <a:cubicBezTo>
                    <a:pt x="155853" y="395355"/>
                    <a:pt x="84039" y="373211"/>
                    <a:pt x="63879" y="394904"/>
                  </a:cubicBezTo>
                  <a:cubicBezTo>
                    <a:pt x="-3482" y="467461"/>
                    <a:pt x="18823" y="685666"/>
                    <a:pt x="18823" y="685674"/>
                  </a:cubicBezTo>
                  <a:cubicBezTo>
                    <a:pt x="18823" y="685674"/>
                    <a:pt x="290655" y="563721"/>
                    <a:pt x="285069" y="635300"/>
                  </a:cubicBezTo>
                  <a:cubicBezTo>
                    <a:pt x="280980" y="687269"/>
                    <a:pt x="124358" y="595130"/>
                    <a:pt x="90678" y="806859"/>
                  </a:cubicBezTo>
                  <a:cubicBezTo>
                    <a:pt x="77683" y="888409"/>
                    <a:pt x="0" y="998202"/>
                    <a:pt x="0" y="998210"/>
                  </a:cubicBezTo>
                  <a:cubicBezTo>
                    <a:pt x="0" y="998210"/>
                    <a:pt x="127313" y="963056"/>
                    <a:pt x="220299" y="961348"/>
                  </a:cubicBezTo>
                  <a:cubicBezTo>
                    <a:pt x="295229" y="959971"/>
                    <a:pt x="380200" y="997113"/>
                    <a:pt x="400400" y="965902"/>
                  </a:cubicBezTo>
                  <a:cubicBezTo>
                    <a:pt x="424567" y="928546"/>
                    <a:pt x="433109" y="798953"/>
                    <a:pt x="469623" y="807778"/>
                  </a:cubicBezTo>
                  <a:cubicBezTo>
                    <a:pt x="487434" y="812093"/>
                    <a:pt x="478691" y="860120"/>
                    <a:pt x="457317" y="909629"/>
                  </a:cubicBezTo>
                  <a:cubicBezTo>
                    <a:pt x="434890" y="961449"/>
                    <a:pt x="399631" y="1015046"/>
                    <a:pt x="419790" y="1030980"/>
                  </a:cubicBezTo>
                  <a:cubicBezTo>
                    <a:pt x="459138" y="1062138"/>
                    <a:pt x="573538" y="1062081"/>
                    <a:pt x="640008" y="1025733"/>
                  </a:cubicBezTo>
                  <a:cubicBezTo>
                    <a:pt x="706438" y="989381"/>
                    <a:pt x="691055" y="952539"/>
                    <a:pt x="685509" y="885648"/>
                  </a:cubicBezTo>
                  <a:cubicBezTo>
                    <a:pt x="678142" y="795812"/>
                    <a:pt x="631912" y="700276"/>
                    <a:pt x="654744" y="693232"/>
                  </a:cubicBezTo>
                  <a:cubicBezTo>
                    <a:pt x="679194" y="685699"/>
                    <a:pt x="732103" y="783178"/>
                    <a:pt x="747284" y="877750"/>
                  </a:cubicBezTo>
                  <a:cubicBezTo>
                    <a:pt x="756837" y="937330"/>
                    <a:pt x="726112" y="1006845"/>
                    <a:pt x="743559" y="1013257"/>
                  </a:cubicBezTo>
                  <a:cubicBezTo>
                    <a:pt x="788656" y="1029830"/>
                    <a:pt x="967056" y="956676"/>
                    <a:pt x="984018" y="831484"/>
                  </a:cubicBezTo>
                  <a:cubicBezTo>
                    <a:pt x="1000292" y="711170"/>
                    <a:pt x="811082" y="524506"/>
                    <a:pt x="830999" y="508733"/>
                  </a:cubicBezTo>
                  <a:cubicBezTo>
                    <a:pt x="871480" y="476600"/>
                    <a:pt x="940177" y="547168"/>
                    <a:pt x="983897" y="632413"/>
                  </a:cubicBezTo>
                  <a:cubicBezTo>
                    <a:pt x="1022839" y="708389"/>
                    <a:pt x="1039275" y="798577"/>
                    <a:pt x="1039316" y="798589"/>
                  </a:cubicBezTo>
                  <a:cubicBezTo>
                    <a:pt x="1039316" y="798589"/>
                    <a:pt x="1188732" y="656819"/>
                    <a:pt x="1164241" y="536756"/>
                  </a:cubicBezTo>
                  <a:cubicBezTo>
                    <a:pt x="1139709" y="416691"/>
                    <a:pt x="868484" y="318867"/>
                    <a:pt x="868484" y="318867"/>
                  </a:cubicBezTo>
                  <a:cubicBezTo>
                    <a:pt x="868484" y="318867"/>
                    <a:pt x="915726" y="87142"/>
                    <a:pt x="739714" y="18782"/>
                  </a:cubicBezTo>
                  <a:close/>
                  <a:moveTo>
                    <a:pt x="783879" y="201704"/>
                  </a:moveTo>
                  <a:cubicBezTo>
                    <a:pt x="813713" y="201149"/>
                    <a:pt x="827842" y="316455"/>
                    <a:pt x="812742" y="317232"/>
                  </a:cubicBezTo>
                  <a:cubicBezTo>
                    <a:pt x="797521" y="318003"/>
                    <a:pt x="744571" y="202448"/>
                    <a:pt x="783879" y="201704"/>
                  </a:cubicBezTo>
                  <a:close/>
                  <a:moveTo>
                    <a:pt x="563337" y="328705"/>
                  </a:moveTo>
                  <a:cubicBezTo>
                    <a:pt x="608311" y="345076"/>
                    <a:pt x="681583" y="413155"/>
                    <a:pt x="649764" y="442552"/>
                  </a:cubicBezTo>
                  <a:cubicBezTo>
                    <a:pt x="636365" y="454960"/>
                    <a:pt x="612967" y="423568"/>
                    <a:pt x="584347" y="396138"/>
                  </a:cubicBezTo>
                  <a:cubicBezTo>
                    <a:pt x="558074" y="370956"/>
                    <a:pt x="525527" y="350756"/>
                    <a:pt x="532693" y="332862"/>
                  </a:cubicBezTo>
                  <a:cubicBezTo>
                    <a:pt x="536457" y="323512"/>
                    <a:pt x="548318" y="323244"/>
                    <a:pt x="563337" y="328705"/>
                  </a:cubicBezTo>
                  <a:close/>
                  <a:moveTo>
                    <a:pt x="628309" y="590831"/>
                  </a:moveTo>
                  <a:cubicBezTo>
                    <a:pt x="658144" y="602655"/>
                    <a:pt x="689233" y="670198"/>
                    <a:pt x="623371" y="684634"/>
                  </a:cubicBezTo>
                  <a:cubicBezTo>
                    <a:pt x="595114" y="690824"/>
                    <a:pt x="613817" y="659256"/>
                    <a:pt x="617299" y="631239"/>
                  </a:cubicBezTo>
                  <a:cubicBezTo>
                    <a:pt x="619849" y="610760"/>
                    <a:pt x="601066" y="593037"/>
                    <a:pt x="615881" y="589621"/>
                  </a:cubicBezTo>
                  <a:cubicBezTo>
                    <a:pt x="619808" y="588718"/>
                    <a:pt x="624018" y="589143"/>
                    <a:pt x="628309" y="590831"/>
                  </a:cubicBezTo>
                  <a:close/>
                  <a:moveTo>
                    <a:pt x="424891" y="670093"/>
                  </a:moveTo>
                  <a:cubicBezTo>
                    <a:pt x="426429" y="671364"/>
                    <a:pt x="426591" y="672862"/>
                    <a:pt x="424932" y="674429"/>
                  </a:cubicBezTo>
                  <a:cubicBezTo>
                    <a:pt x="410601" y="687812"/>
                    <a:pt x="345224" y="724735"/>
                    <a:pt x="338018" y="682634"/>
                  </a:cubicBezTo>
                  <a:cubicBezTo>
                    <a:pt x="334294" y="660783"/>
                    <a:pt x="413961" y="661208"/>
                    <a:pt x="424891" y="670093"/>
                  </a:cubicBezTo>
                  <a:close/>
                  <a:moveTo>
                    <a:pt x="458126" y="728232"/>
                  </a:moveTo>
                  <a:cubicBezTo>
                    <a:pt x="492171" y="750028"/>
                    <a:pt x="390037" y="887012"/>
                    <a:pt x="357287" y="872621"/>
                  </a:cubicBezTo>
                  <a:cubicBezTo>
                    <a:pt x="328829" y="860112"/>
                    <a:pt x="353482" y="821137"/>
                    <a:pt x="381333" y="783554"/>
                  </a:cubicBezTo>
                  <a:cubicBezTo>
                    <a:pt x="407443" y="748323"/>
                    <a:pt x="435173" y="713554"/>
                    <a:pt x="458126" y="728232"/>
                  </a:cubicBezTo>
                  <a:close/>
                  <a:moveTo>
                    <a:pt x="257461" y="707688"/>
                  </a:moveTo>
                  <a:cubicBezTo>
                    <a:pt x="270333" y="712133"/>
                    <a:pt x="278592" y="719270"/>
                    <a:pt x="277134" y="728500"/>
                  </a:cubicBezTo>
                  <a:cubicBezTo>
                    <a:pt x="271386" y="765414"/>
                    <a:pt x="244506" y="739466"/>
                    <a:pt x="217506" y="741300"/>
                  </a:cubicBezTo>
                  <a:cubicBezTo>
                    <a:pt x="190707" y="743121"/>
                    <a:pt x="163746" y="766851"/>
                    <a:pt x="155529" y="746044"/>
                  </a:cubicBezTo>
                  <a:cubicBezTo>
                    <a:pt x="138972" y="704154"/>
                    <a:pt x="218922" y="694350"/>
                    <a:pt x="257461" y="707688"/>
                  </a:cubicBezTo>
                  <a:close/>
                </a:path>
              </a:pathLst>
            </a:custGeom>
            <a:solidFill>
              <a:srgbClr val="3d8138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91" name="Google Shape;800;p9"/>
            <p:cNvSpPr/>
            <p:nvPr/>
          </p:nvSpPr>
          <p:spPr>
            <a:xfrm flipH="1">
              <a:off x="1440720" y="-15480"/>
              <a:ext cx="920880" cy="818640"/>
            </a:xfrm>
            <a:custGeom>
              <a:avLst/>
              <a:gdLst>
                <a:gd name="textAreaLeft" fmla="*/ 360 w 920880"/>
                <a:gd name="textAreaRight" fmla="*/ 921600 w 920880"/>
                <a:gd name="textAreaTop" fmla="*/ 0 h 818640"/>
                <a:gd name="textAreaBottom" fmla="*/ 819000 h 818640"/>
              </a:gdLst>
              <a:ahLst/>
              <a:rect l="textAreaLeft" t="textAreaTop" r="textAreaRight" b="textAreaBottom"/>
              <a:pathLst>
                <a:path w="1071370" h="952366">
                  <a:moveTo>
                    <a:pt x="1060731" y="67944"/>
                  </a:moveTo>
                  <a:cubicBezTo>
                    <a:pt x="1056966" y="66726"/>
                    <a:pt x="1052715" y="67048"/>
                    <a:pt x="1048910" y="68984"/>
                  </a:cubicBezTo>
                  <a:cubicBezTo>
                    <a:pt x="999482" y="94235"/>
                    <a:pt x="951755" y="122445"/>
                    <a:pt x="906052" y="154005"/>
                  </a:cubicBezTo>
                  <a:cubicBezTo>
                    <a:pt x="848609" y="193644"/>
                    <a:pt x="794931" y="238193"/>
                    <a:pt x="742629" y="284344"/>
                  </a:cubicBezTo>
                  <a:cubicBezTo>
                    <a:pt x="739957" y="265492"/>
                    <a:pt x="731254" y="246272"/>
                    <a:pt x="722996" y="229936"/>
                  </a:cubicBezTo>
                  <a:cubicBezTo>
                    <a:pt x="720445" y="224850"/>
                    <a:pt x="717814" y="219833"/>
                    <a:pt x="715183" y="214772"/>
                  </a:cubicBezTo>
                  <a:cubicBezTo>
                    <a:pt x="686036" y="158388"/>
                    <a:pt x="647053" y="106288"/>
                    <a:pt x="599447" y="64148"/>
                  </a:cubicBezTo>
                  <a:cubicBezTo>
                    <a:pt x="576170" y="43537"/>
                    <a:pt x="550829" y="25434"/>
                    <a:pt x="522816" y="12204"/>
                  </a:cubicBezTo>
                  <a:cubicBezTo>
                    <a:pt x="513505" y="7793"/>
                    <a:pt x="503871" y="4026"/>
                    <a:pt x="493953" y="772"/>
                  </a:cubicBezTo>
                  <a:cubicBezTo>
                    <a:pt x="485856" y="-1877"/>
                    <a:pt x="477113" y="2508"/>
                    <a:pt x="474441" y="10608"/>
                  </a:cubicBezTo>
                  <a:cubicBezTo>
                    <a:pt x="471809" y="18707"/>
                    <a:pt x="476181" y="27444"/>
                    <a:pt x="484277" y="30092"/>
                  </a:cubicBezTo>
                  <a:cubicBezTo>
                    <a:pt x="519942" y="41703"/>
                    <a:pt x="551274" y="62610"/>
                    <a:pt x="579328" y="87172"/>
                  </a:cubicBezTo>
                  <a:cubicBezTo>
                    <a:pt x="622683" y="125155"/>
                    <a:pt x="659561" y="172311"/>
                    <a:pt x="686401" y="223332"/>
                  </a:cubicBezTo>
                  <a:cubicBezTo>
                    <a:pt x="689882" y="229980"/>
                    <a:pt x="693363" y="236542"/>
                    <a:pt x="696764" y="243234"/>
                  </a:cubicBezTo>
                  <a:cubicBezTo>
                    <a:pt x="698788" y="247207"/>
                    <a:pt x="700974" y="251553"/>
                    <a:pt x="702917" y="255678"/>
                  </a:cubicBezTo>
                  <a:cubicBezTo>
                    <a:pt x="710325" y="271662"/>
                    <a:pt x="722145" y="297955"/>
                    <a:pt x="707613" y="313325"/>
                  </a:cubicBezTo>
                  <a:cubicBezTo>
                    <a:pt x="706884" y="314102"/>
                    <a:pt x="707046" y="315202"/>
                    <a:pt x="706560" y="316091"/>
                  </a:cubicBezTo>
                  <a:cubicBezTo>
                    <a:pt x="664419" y="354575"/>
                    <a:pt x="623493" y="394331"/>
                    <a:pt x="582323" y="433878"/>
                  </a:cubicBezTo>
                  <a:cubicBezTo>
                    <a:pt x="578558" y="428305"/>
                    <a:pt x="574268" y="422936"/>
                    <a:pt x="570300" y="418093"/>
                  </a:cubicBezTo>
                  <a:cubicBezTo>
                    <a:pt x="550181" y="393436"/>
                    <a:pt x="526985" y="371194"/>
                    <a:pt x="503101" y="350218"/>
                  </a:cubicBezTo>
                  <a:cubicBezTo>
                    <a:pt x="468450" y="319774"/>
                    <a:pt x="431328" y="291968"/>
                    <a:pt x="392102" y="267678"/>
                  </a:cubicBezTo>
                  <a:cubicBezTo>
                    <a:pt x="376435" y="257983"/>
                    <a:pt x="360445" y="248805"/>
                    <a:pt x="343970" y="240488"/>
                  </a:cubicBezTo>
                  <a:cubicBezTo>
                    <a:pt x="327534" y="232177"/>
                    <a:pt x="310734" y="224754"/>
                    <a:pt x="293449" y="218332"/>
                  </a:cubicBezTo>
                  <a:cubicBezTo>
                    <a:pt x="243009" y="199596"/>
                    <a:pt x="188360" y="190114"/>
                    <a:pt x="135491" y="203678"/>
                  </a:cubicBezTo>
                  <a:cubicBezTo>
                    <a:pt x="127233" y="205802"/>
                    <a:pt x="122254" y="214218"/>
                    <a:pt x="124400" y="222476"/>
                  </a:cubicBezTo>
                  <a:cubicBezTo>
                    <a:pt x="126545" y="230728"/>
                    <a:pt x="134965" y="235673"/>
                    <a:pt x="143223" y="233549"/>
                  </a:cubicBezTo>
                  <a:cubicBezTo>
                    <a:pt x="189979" y="221454"/>
                    <a:pt x="238273" y="230690"/>
                    <a:pt x="282803" y="247034"/>
                  </a:cubicBezTo>
                  <a:cubicBezTo>
                    <a:pt x="319722" y="260568"/>
                    <a:pt x="354576" y="279161"/>
                    <a:pt x="387689" y="300222"/>
                  </a:cubicBezTo>
                  <a:cubicBezTo>
                    <a:pt x="421451" y="321712"/>
                    <a:pt x="453593" y="345982"/>
                    <a:pt x="483711" y="372326"/>
                  </a:cubicBezTo>
                  <a:cubicBezTo>
                    <a:pt x="505571" y="391407"/>
                    <a:pt x="526702" y="411510"/>
                    <a:pt x="545364" y="433760"/>
                  </a:cubicBezTo>
                  <a:cubicBezTo>
                    <a:pt x="550424" y="439809"/>
                    <a:pt x="555444" y="446209"/>
                    <a:pt x="559654" y="452900"/>
                  </a:cubicBezTo>
                  <a:cubicBezTo>
                    <a:pt x="559937" y="453378"/>
                    <a:pt x="560180" y="454022"/>
                    <a:pt x="560545" y="454552"/>
                  </a:cubicBezTo>
                  <a:cubicBezTo>
                    <a:pt x="559330" y="455706"/>
                    <a:pt x="558075" y="456803"/>
                    <a:pt x="556861" y="457948"/>
                  </a:cubicBezTo>
                  <a:cubicBezTo>
                    <a:pt x="535729" y="478185"/>
                    <a:pt x="514719" y="498838"/>
                    <a:pt x="493022" y="518500"/>
                  </a:cubicBezTo>
                  <a:cubicBezTo>
                    <a:pt x="485209" y="525584"/>
                    <a:pt x="476991" y="532223"/>
                    <a:pt x="468935" y="539052"/>
                  </a:cubicBezTo>
                  <a:cubicBezTo>
                    <a:pt x="452257" y="524953"/>
                    <a:pt x="434121" y="512327"/>
                    <a:pt x="415500" y="501219"/>
                  </a:cubicBezTo>
                  <a:cubicBezTo>
                    <a:pt x="394976" y="488969"/>
                    <a:pt x="373642" y="478355"/>
                    <a:pt x="351580" y="469145"/>
                  </a:cubicBezTo>
                  <a:cubicBezTo>
                    <a:pt x="285515" y="441523"/>
                    <a:pt x="213741" y="427079"/>
                    <a:pt x="142535" y="423098"/>
                  </a:cubicBezTo>
                  <a:cubicBezTo>
                    <a:pt x="113591" y="421480"/>
                    <a:pt x="84404" y="421477"/>
                    <a:pt x="55541" y="424251"/>
                  </a:cubicBezTo>
                  <a:cubicBezTo>
                    <a:pt x="40198" y="425728"/>
                    <a:pt x="23884" y="427303"/>
                    <a:pt x="9473" y="433213"/>
                  </a:cubicBezTo>
                  <a:cubicBezTo>
                    <a:pt x="1620" y="436463"/>
                    <a:pt x="-2064" y="445549"/>
                    <a:pt x="1174" y="453431"/>
                  </a:cubicBezTo>
                  <a:cubicBezTo>
                    <a:pt x="4454" y="461308"/>
                    <a:pt x="13481" y="465117"/>
                    <a:pt x="21334" y="461871"/>
                  </a:cubicBezTo>
                  <a:cubicBezTo>
                    <a:pt x="29228" y="458580"/>
                    <a:pt x="38053" y="457475"/>
                    <a:pt x="46473" y="456341"/>
                  </a:cubicBezTo>
                  <a:cubicBezTo>
                    <a:pt x="57403" y="454855"/>
                    <a:pt x="68495" y="453997"/>
                    <a:pt x="79546" y="453471"/>
                  </a:cubicBezTo>
                  <a:cubicBezTo>
                    <a:pt x="118934" y="451585"/>
                    <a:pt x="158565" y="453807"/>
                    <a:pt x="197589" y="459316"/>
                  </a:cubicBezTo>
                  <a:cubicBezTo>
                    <a:pt x="276487" y="470441"/>
                    <a:pt x="355021" y="495584"/>
                    <a:pt x="421329" y="540660"/>
                  </a:cubicBezTo>
                  <a:cubicBezTo>
                    <a:pt x="429749" y="546404"/>
                    <a:pt x="437805" y="552419"/>
                    <a:pt x="445618" y="558690"/>
                  </a:cubicBezTo>
                  <a:cubicBezTo>
                    <a:pt x="426754" y="574044"/>
                    <a:pt x="407728" y="589136"/>
                    <a:pt x="388540" y="604090"/>
                  </a:cubicBezTo>
                  <a:cubicBezTo>
                    <a:pt x="336278" y="644895"/>
                    <a:pt x="283167" y="684704"/>
                    <a:pt x="229408" y="723578"/>
                  </a:cubicBezTo>
                  <a:cubicBezTo>
                    <a:pt x="190182" y="751955"/>
                    <a:pt x="150469" y="779908"/>
                    <a:pt x="109988" y="806455"/>
                  </a:cubicBezTo>
                  <a:cubicBezTo>
                    <a:pt x="84364" y="823235"/>
                    <a:pt x="58496" y="840334"/>
                    <a:pt x="30685" y="853284"/>
                  </a:cubicBezTo>
                  <a:cubicBezTo>
                    <a:pt x="23358" y="856689"/>
                    <a:pt x="20079" y="865408"/>
                    <a:pt x="23480" y="872719"/>
                  </a:cubicBezTo>
                  <a:cubicBezTo>
                    <a:pt x="26880" y="880034"/>
                    <a:pt x="35664" y="883192"/>
                    <a:pt x="42951" y="879791"/>
                  </a:cubicBezTo>
                  <a:cubicBezTo>
                    <a:pt x="73919" y="865380"/>
                    <a:pt x="102782" y="846176"/>
                    <a:pt x="131200" y="827417"/>
                  </a:cubicBezTo>
                  <a:cubicBezTo>
                    <a:pt x="170265" y="801642"/>
                    <a:pt x="208560" y="774763"/>
                    <a:pt x="246491" y="747373"/>
                  </a:cubicBezTo>
                  <a:cubicBezTo>
                    <a:pt x="302395" y="707046"/>
                    <a:pt x="357612" y="665690"/>
                    <a:pt x="411978" y="623338"/>
                  </a:cubicBezTo>
                  <a:cubicBezTo>
                    <a:pt x="430721" y="608737"/>
                    <a:pt x="449504" y="594087"/>
                    <a:pt x="468004" y="579084"/>
                  </a:cubicBezTo>
                  <a:cubicBezTo>
                    <a:pt x="479582" y="590978"/>
                    <a:pt x="489864" y="603992"/>
                    <a:pt x="497879" y="619363"/>
                  </a:cubicBezTo>
                  <a:cubicBezTo>
                    <a:pt x="517270" y="656424"/>
                    <a:pt x="523423" y="699083"/>
                    <a:pt x="521237" y="740507"/>
                  </a:cubicBezTo>
                  <a:cubicBezTo>
                    <a:pt x="519537" y="771990"/>
                    <a:pt x="513100" y="803225"/>
                    <a:pt x="502980" y="833064"/>
                  </a:cubicBezTo>
                  <a:cubicBezTo>
                    <a:pt x="491281" y="867542"/>
                    <a:pt x="474522" y="900242"/>
                    <a:pt x="451731" y="928709"/>
                  </a:cubicBezTo>
                  <a:cubicBezTo>
                    <a:pt x="446711" y="935008"/>
                    <a:pt x="447683" y="944079"/>
                    <a:pt x="453998" y="949119"/>
                  </a:cubicBezTo>
                  <a:cubicBezTo>
                    <a:pt x="460272" y="954159"/>
                    <a:pt x="469502" y="953253"/>
                    <a:pt x="474522" y="946954"/>
                  </a:cubicBezTo>
                  <a:cubicBezTo>
                    <a:pt x="523828" y="885337"/>
                    <a:pt x="551193" y="802096"/>
                    <a:pt x="550950" y="723376"/>
                  </a:cubicBezTo>
                  <a:cubicBezTo>
                    <a:pt x="550829" y="679701"/>
                    <a:pt x="541761" y="635503"/>
                    <a:pt x="519699" y="597443"/>
                  </a:cubicBezTo>
                  <a:cubicBezTo>
                    <a:pt x="511683" y="583578"/>
                    <a:pt x="501482" y="571389"/>
                    <a:pt x="490593" y="559848"/>
                  </a:cubicBezTo>
                  <a:cubicBezTo>
                    <a:pt x="498972" y="552739"/>
                    <a:pt x="507514" y="545845"/>
                    <a:pt x="515610" y="538445"/>
                  </a:cubicBezTo>
                  <a:cubicBezTo>
                    <a:pt x="543866" y="512537"/>
                    <a:pt x="571353" y="485803"/>
                    <a:pt x="599042" y="459304"/>
                  </a:cubicBezTo>
                  <a:cubicBezTo>
                    <a:pt x="607098" y="451609"/>
                    <a:pt x="615235" y="444006"/>
                    <a:pt x="623331" y="436317"/>
                  </a:cubicBezTo>
                  <a:cubicBezTo>
                    <a:pt x="640778" y="463891"/>
                    <a:pt x="657821" y="491827"/>
                    <a:pt x="673608" y="520382"/>
                  </a:cubicBezTo>
                  <a:cubicBezTo>
                    <a:pt x="688060" y="546606"/>
                    <a:pt x="702796" y="573275"/>
                    <a:pt x="712511" y="601721"/>
                  </a:cubicBezTo>
                  <a:cubicBezTo>
                    <a:pt x="723036" y="632629"/>
                    <a:pt x="728096" y="665342"/>
                    <a:pt x="730444" y="697816"/>
                  </a:cubicBezTo>
                  <a:cubicBezTo>
                    <a:pt x="734249" y="750761"/>
                    <a:pt x="730485" y="803852"/>
                    <a:pt x="722429" y="856227"/>
                  </a:cubicBezTo>
                  <a:cubicBezTo>
                    <a:pt x="721214" y="864202"/>
                    <a:pt x="726598" y="871731"/>
                    <a:pt x="734573" y="872962"/>
                  </a:cubicBezTo>
                  <a:cubicBezTo>
                    <a:pt x="742548" y="874189"/>
                    <a:pt x="750159" y="868651"/>
                    <a:pt x="751373" y="860672"/>
                  </a:cubicBezTo>
                  <a:cubicBezTo>
                    <a:pt x="759145" y="810313"/>
                    <a:pt x="762748" y="759485"/>
                    <a:pt x="760562" y="708531"/>
                  </a:cubicBezTo>
                  <a:cubicBezTo>
                    <a:pt x="758862" y="669232"/>
                    <a:pt x="753761" y="629500"/>
                    <a:pt x="741253" y="592063"/>
                  </a:cubicBezTo>
                  <a:cubicBezTo>
                    <a:pt x="731173" y="561839"/>
                    <a:pt x="715749" y="533430"/>
                    <a:pt x="700488" y="505587"/>
                  </a:cubicBezTo>
                  <a:cubicBezTo>
                    <a:pt x="683527" y="474618"/>
                    <a:pt x="665188" y="444279"/>
                    <a:pt x="646162" y="414496"/>
                  </a:cubicBezTo>
                  <a:cubicBezTo>
                    <a:pt x="681745" y="380584"/>
                    <a:pt x="717936" y="347362"/>
                    <a:pt x="754652" y="314685"/>
                  </a:cubicBezTo>
                  <a:cubicBezTo>
                    <a:pt x="858041" y="330857"/>
                    <a:pt x="964992" y="398857"/>
                    <a:pt x="995556" y="503477"/>
                  </a:cubicBezTo>
                  <a:cubicBezTo>
                    <a:pt x="1000940" y="521815"/>
                    <a:pt x="1003288" y="540441"/>
                    <a:pt x="1003855" y="559491"/>
                  </a:cubicBezTo>
                  <a:cubicBezTo>
                    <a:pt x="1004097" y="567555"/>
                    <a:pt x="1010817" y="573984"/>
                    <a:pt x="1018914" y="573745"/>
                  </a:cubicBezTo>
                  <a:cubicBezTo>
                    <a:pt x="1026969" y="573498"/>
                    <a:pt x="1033284" y="566705"/>
                    <a:pt x="1033001" y="558633"/>
                  </a:cubicBezTo>
                  <a:cubicBezTo>
                    <a:pt x="1032353" y="537113"/>
                    <a:pt x="1029682" y="516047"/>
                    <a:pt x="1023650" y="495316"/>
                  </a:cubicBezTo>
                  <a:cubicBezTo>
                    <a:pt x="998147" y="407181"/>
                    <a:pt x="925807" y="341755"/>
                    <a:pt x="842091" y="307264"/>
                  </a:cubicBezTo>
                  <a:cubicBezTo>
                    <a:pt x="822944" y="299389"/>
                    <a:pt x="803148" y="293702"/>
                    <a:pt x="783272" y="289151"/>
                  </a:cubicBezTo>
                  <a:cubicBezTo>
                    <a:pt x="788130" y="284960"/>
                    <a:pt x="792704" y="280456"/>
                    <a:pt x="797602" y="276308"/>
                  </a:cubicBezTo>
                  <a:cubicBezTo>
                    <a:pt x="849176" y="232643"/>
                    <a:pt x="903056" y="191652"/>
                    <a:pt x="959973" y="155206"/>
                  </a:cubicBezTo>
                  <a:cubicBezTo>
                    <a:pt x="993329" y="133872"/>
                    <a:pt x="1027698" y="114417"/>
                    <a:pt x="1062957" y="96442"/>
                  </a:cubicBezTo>
                  <a:cubicBezTo>
                    <a:pt x="1070527" y="92570"/>
                    <a:pt x="1073563" y="83309"/>
                    <a:pt x="1069677" y="75706"/>
                  </a:cubicBezTo>
                  <a:cubicBezTo>
                    <a:pt x="1067734" y="71911"/>
                    <a:pt x="1064455" y="69156"/>
                    <a:pt x="1060731" y="67944"/>
                  </a:cubicBezTo>
                  <a:close/>
                </a:path>
              </a:pathLst>
            </a:custGeom>
            <a:solidFill>
              <a:srgbClr val="23682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692" name="Google Shape;801;p9"/>
          <p:cNvSpPr/>
          <p:nvPr/>
        </p:nvSpPr>
        <p:spPr>
          <a:xfrm flipH="1">
            <a:off x="1243800" y="270360"/>
            <a:ext cx="1258200" cy="306000"/>
          </a:xfrm>
          <a:custGeom>
            <a:avLst/>
            <a:gdLst>
              <a:gd name="textAreaLeft" fmla="*/ -360 w 1258200"/>
              <a:gd name="textAreaRight" fmla="*/ 1258200 w 1258200"/>
              <a:gd name="textAreaTop" fmla="*/ 0 h 306000"/>
              <a:gd name="textAreaBottom" fmla="*/ 306360 h 306000"/>
            </a:gdLst>
            <a:ahLst/>
            <a:rect l="textAreaLeft" t="textAreaTop" r="textAreaRight" b="textAreaBottom"/>
            <a:pathLst>
              <a:path w="1484973" h="361492">
                <a:moveTo>
                  <a:pt x="1484974" y="132122"/>
                </a:moveTo>
                <a:cubicBezTo>
                  <a:pt x="1484974" y="132122"/>
                  <a:pt x="1295522" y="136348"/>
                  <a:pt x="1157197" y="101049"/>
                </a:cubicBezTo>
                <a:cubicBezTo>
                  <a:pt x="1018872" y="65748"/>
                  <a:pt x="1040935" y="16005"/>
                  <a:pt x="917953" y="2071"/>
                </a:cubicBezTo>
                <a:cubicBezTo>
                  <a:pt x="794971" y="-11863"/>
                  <a:pt x="790437" y="48529"/>
                  <a:pt x="641992" y="63151"/>
                </a:cubicBezTo>
                <a:cubicBezTo>
                  <a:pt x="493548" y="77773"/>
                  <a:pt x="449342" y="50771"/>
                  <a:pt x="288834" y="99652"/>
                </a:cubicBezTo>
                <a:cubicBezTo>
                  <a:pt x="128366" y="148533"/>
                  <a:pt x="0" y="258674"/>
                  <a:pt x="0" y="258674"/>
                </a:cubicBezTo>
                <a:lnTo>
                  <a:pt x="156379" y="361493"/>
                </a:lnTo>
                <a:cubicBezTo>
                  <a:pt x="156379" y="361493"/>
                  <a:pt x="231391" y="223622"/>
                  <a:pt x="372994" y="180849"/>
                </a:cubicBezTo>
                <a:cubicBezTo>
                  <a:pt x="514557" y="138081"/>
                  <a:pt x="698504" y="168154"/>
                  <a:pt x="698504" y="168154"/>
                </a:cubicBezTo>
                <a:lnTo>
                  <a:pt x="891883" y="138518"/>
                </a:lnTo>
                <a:cubicBezTo>
                  <a:pt x="891883" y="138518"/>
                  <a:pt x="955155" y="184865"/>
                  <a:pt x="1027333" y="217728"/>
                </a:cubicBezTo>
                <a:cubicBezTo>
                  <a:pt x="1099511" y="250586"/>
                  <a:pt x="1180595" y="269965"/>
                  <a:pt x="1180595" y="269965"/>
                </a:cubicBezTo>
                <a:lnTo>
                  <a:pt x="1484974" y="132122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93" name="Google Shape;802;p9"/>
          <p:cNvSpPr/>
          <p:nvPr/>
        </p:nvSpPr>
        <p:spPr>
          <a:xfrm flipH="1">
            <a:off x="-91440" y="16920"/>
            <a:ext cx="2714760" cy="689040"/>
          </a:xfrm>
          <a:custGeom>
            <a:avLst/>
            <a:gdLst>
              <a:gd name="textAreaLeft" fmla="*/ -360 w 2714760"/>
              <a:gd name="textAreaRight" fmla="*/ 2714760 w 2714760"/>
              <a:gd name="textAreaTop" fmla="*/ 0 h 689040"/>
              <a:gd name="textAreaBottom" fmla="*/ 689400 h 689040"/>
            </a:gdLst>
            <a:ahLst/>
            <a:rect l="textAreaLeft" t="textAreaTop" r="textAreaRight" b="textAreaBottom"/>
            <a:pathLst>
              <a:path w="3203531" h="813336">
                <a:moveTo>
                  <a:pt x="3203532" y="17226"/>
                </a:moveTo>
                <a:cubicBezTo>
                  <a:pt x="3203532" y="17226"/>
                  <a:pt x="2860170" y="271276"/>
                  <a:pt x="2598621" y="388694"/>
                </a:cubicBezTo>
                <a:cubicBezTo>
                  <a:pt x="2337031" y="506113"/>
                  <a:pt x="1905905" y="428705"/>
                  <a:pt x="1905905" y="428705"/>
                </a:cubicBezTo>
                <a:cubicBezTo>
                  <a:pt x="1905905" y="428705"/>
                  <a:pt x="1656501" y="527645"/>
                  <a:pt x="1507651" y="522148"/>
                </a:cubicBezTo>
                <a:cubicBezTo>
                  <a:pt x="1358801" y="516650"/>
                  <a:pt x="1267273" y="645275"/>
                  <a:pt x="1202948" y="656473"/>
                </a:cubicBezTo>
                <a:cubicBezTo>
                  <a:pt x="1138664" y="667674"/>
                  <a:pt x="957470" y="621173"/>
                  <a:pt x="860841" y="674624"/>
                </a:cubicBezTo>
                <a:cubicBezTo>
                  <a:pt x="764172" y="728076"/>
                  <a:pt x="474853" y="842294"/>
                  <a:pt x="397209" y="806528"/>
                </a:cubicBezTo>
                <a:cubicBezTo>
                  <a:pt x="319526" y="770759"/>
                  <a:pt x="250708" y="636119"/>
                  <a:pt x="68421" y="682174"/>
                </a:cubicBezTo>
                <a:cubicBezTo>
                  <a:pt x="10654" y="696772"/>
                  <a:pt x="5553" y="642567"/>
                  <a:pt x="332" y="619011"/>
                </a:cubicBezTo>
                <a:cubicBezTo>
                  <a:pt x="-3514" y="601620"/>
                  <a:pt x="26806" y="574328"/>
                  <a:pt x="54577" y="550258"/>
                </a:cubicBezTo>
                <a:cubicBezTo>
                  <a:pt x="119953" y="493592"/>
                  <a:pt x="275483" y="594763"/>
                  <a:pt x="335476" y="609988"/>
                </a:cubicBezTo>
                <a:cubicBezTo>
                  <a:pt x="395469" y="625213"/>
                  <a:pt x="320983" y="657379"/>
                  <a:pt x="552253" y="653837"/>
                </a:cubicBezTo>
                <a:cubicBezTo>
                  <a:pt x="599697" y="653108"/>
                  <a:pt x="628924" y="655238"/>
                  <a:pt x="661309" y="646583"/>
                </a:cubicBezTo>
                <a:cubicBezTo>
                  <a:pt x="786720" y="613060"/>
                  <a:pt x="831736" y="521180"/>
                  <a:pt x="1024790" y="529179"/>
                </a:cubicBezTo>
                <a:cubicBezTo>
                  <a:pt x="1267718" y="539243"/>
                  <a:pt x="1431384" y="434036"/>
                  <a:pt x="1431384" y="434036"/>
                </a:cubicBezTo>
                <a:lnTo>
                  <a:pt x="1566227" y="343546"/>
                </a:lnTo>
                <a:cubicBezTo>
                  <a:pt x="1566227" y="343546"/>
                  <a:pt x="1509108" y="288825"/>
                  <a:pt x="1490770" y="235139"/>
                </a:cubicBezTo>
                <a:cubicBezTo>
                  <a:pt x="1472432" y="181454"/>
                  <a:pt x="1381592" y="136382"/>
                  <a:pt x="1381592" y="136382"/>
                </a:cubicBezTo>
                <a:lnTo>
                  <a:pt x="1299780" y="6038"/>
                </a:lnTo>
                <a:lnTo>
                  <a:pt x="1545663" y="4043"/>
                </a:lnTo>
                <a:lnTo>
                  <a:pt x="1680020" y="178359"/>
                </a:lnTo>
                <a:cubicBezTo>
                  <a:pt x="1680020" y="178359"/>
                  <a:pt x="1934606" y="280428"/>
                  <a:pt x="2066454" y="300614"/>
                </a:cubicBezTo>
                <a:cubicBezTo>
                  <a:pt x="2198301" y="320799"/>
                  <a:pt x="2265703" y="295570"/>
                  <a:pt x="2427506" y="259911"/>
                </a:cubicBezTo>
                <a:cubicBezTo>
                  <a:pt x="2589310" y="224252"/>
                  <a:pt x="2850373" y="0"/>
                  <a:pt x="2850373" y="0"/>
                </a:cubicBezTo>
                <a:lnTo>
                  <a:pt x="3203532" y="17226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694" name="Google Shape;803;p9"/>
          <p:cNvGrpSpPr/>
          <p:nvPr/>
        </p:nvGrpSpPr>
        <p:grpSpPr>
          <a:xfrm>
            <a:off x="-54360" y="-26280"/>
            <a:ext cx="631080" cy="1847880"/>
            <a:chOff x="-54360" y="-26280"/>
            <a:chExt cx="631080" cy="1847880"/>
          </a:xfrm>
        </p:grpSpPr>
        <p:sp>
          <p:nvSpPr>
            <p:cNvPr id="695" name="Google Shape;804;p9"/>
            <p:cNvSpPr/>
            <p:nvPr/>
          </p:nvSpPr>
          <p:spPr>
            <a:xfrm flipH="1">
              <a:off x="26280" y="965520"/>
              <a:ext cx="476640" cy="336600"/>
            </a:xfrm>
            <a:custGeom>
              <a:avLst/>
              <a:gdLst>
                <a:gd name="textAreaLeft" fmla="*/ 360 w 476640"/>
                <a:gd name="textAreaRight" fmla="*/ 477360 w 476640"/>
                <a:gd name="textAreaTop" fmla="*/ 0 h 336600"/>
                <a:gd name="textAreaBottom" fmla="*/ 336960 h 336600"/>
              </a:gdLst>
              <a:ahLst/>
              <a:rect l="textAreaLeft" t="textAreaTop" r="textAreaRight" b="textAreaBottom"/>
              <a:pathLst>
                <a:path w="634259" h="448285">
                  <a:moveTo>
                    <a:pt x="351268" y="269174"/>
                  </a:moveTo>
                  <a:cubicBezTo>
                    <a:pt x="351268" y="269174"/>
                    <a:pt x="403611" y="150418"/>
                    <a:pt x="478218" y="75427"/>
                  </a:cubicBezTo>
                  <a:cubicBezTo>
                    <a:pt x="538130" y="15162"/>
                    <a:pt x="615692" y="-18101"/>
                    <a:pt x="631075" y="10256"/>
                  </a:cubicBezTo>
                  <a:cubicBezTo>
                    <a:pt x="652975" y="50725"/>
                    <a:pt x="556994" y="71820"/>
                    <a:pt x="494289" y="130319"/>
                  </a:cubicBezTo>
                  <a:cubicBezTo>
                    <a:pt x="432352" y="188127"/>
                    <a:pt x="391749" y="262750"/>
                    <a:pt x="391749" y="262750"/>
                  </a:cubicBezTo>
                  <a:cubicBezTo>
                    <a:pt x="391749" y="262750"/>
                    <a:pt x="464292" y="290775"/>
                    <a:pt x="509186" y="337668"/>
                  </a:cubicBezTo>
                  <a:cubicBezTo>
                    <a:pt x="551367" y="381728"/>
                    <a:pt x="566588" y="444717"/>
                    <a:pt x="552258" y="448166"/>
                  </a:cubicBezTo>
                  <a:cubicBezTo>
                    <a:pt x="538615" y="451465"/>
                    <a:pt x="497446" y="385655"/>
                    <a:pt x="444011" y="338219"/>
                  </a:cubicBezTo>
                  <a:cubicBezTo>
                    <a:pt x="381953" y="283100"/>
                    <a:pt x="307589" y="244885"/>
                    <a:pt x="307589" y="244885"/>
                  </a:cubicBezTo>
                  <a:cubicBezTo>
                    <a:pt x="307589" y="244885"/>
                    <a:pt x="11671" y="333390"/>
                    <a:pt x="134" y="294868"/>
                  </a:cubicBezTo>
                  <a:cubicBezTo>
                    <a:pt x="-5533" y="275987"/>
                    <a:pt x="170317" y="239222"/>
                    <a:pt x="241605" y="239133"/>
                  </a:cubicBezTo>
                  <a:cubicBezTo>
                    <a:pt x="386609" y="238951"/>
                    <a:pt x="171006" y="166441"/>
                    <a:pt x="154691" y="159219"/>
                  </a:cubicBezTo>
                  <a:cubicBezTo>
                    <a:pt x="76765" y="124733"/>
                    <a:pt x="-2335" y="118794"/>
                    <a:pt x="741" y="82353"/>
                  </a:cubicBezTo>
                  <a:cubicBezTo>
                    <a:pt x="3899" y="44580"/>
                    <a:pt x="89800" y="59145"/>
                    <a:pt x="167322" y="103148"/>
                  </a:cubicBezTo>
                  <a:cubicBezTo>
                    <a:pt x="262615" y="157227"/>
                    <a:pt x="351268" y="269174"/>
                    <a:pt x="351268" y="269174"/>
                  </a:cubicBezTo>
                  <a:close/>
                </a:path>
              </a:pathLst>
            </a:custGeom>
            <a:solidFill>
              <a:srgbClr val="356a16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96" name="Google Shape;805;p9"/>
            <p:cNvSpPr/>
            <p:nvPr/>
          </p:nvSpPr>
          <p:spPr>
            <a:xfrm flipH="1">
              <a:off x="129240" y="-26280"/>
              <a:ext cx="330840" cy="1847880"/>
            </a:xfrm>
            <a:custGeom>
              <a:avLst/>
              <a:gdLst>
                <a:gd name="textAreaLeft" fmla="*/ -360 w 330840"/>
                <a:gd name="textAreaRight" fmla="*/ 330840 w 330840"/>
                <a:gd name="textAreaTop" fmla="*/ 0 h 1847880"/>
                <a:gd name="textAreaBottom" fmla="*/ 1848240 h 1847880"/>
              </a:gdLst>
              <a:ahLst/>
              <a:rect l="textAreaLeft" t="textAreaTop" r="textAreaRight" b="textAreaBottom"/>
              <a:pathLst>
                <a:path w="440293" h="2458054">
                  <a:moveTo>
                    <a:pt x="269738" y="151"/>
                  </a:moveTo>
                  <a:cubicBezTo>
                    <a:pt x="238365" y="-2888"/>
                    <a:pt x="220594" y="39718"/>
                    <a:pt x="204442" y="158312"/>
                  </a:cubicBezTo>
                  <a:cubicBezTo>
                    <a:pt x="191933" y="249939"/>
                    <a:pt x="181894" y="382960"/>
                    <a:pt x="175174" y="564341"/>
                  </a:cubicBezTo>
                  <a:cubicBezTo>
                    <a:pt x="173636" y="605385"/>
                    <a:pt x="178939" y="653963"/>
                    <a:pt x="190678" y="716753"/>
                  </a:cubicBezTo>
                  <a:cubicBezTo>
                    <a:pt x="195415" y="742111"/>
                    <a:pt x="201122" y="769375"/>
                    <a:pt x="208773" y="804023"/>
                  </a:cubicBezTo>
                  <a:cubicBezTo>
                    <a:pt x="212862" y="822523"/>
                    <a:pt x="227638" y="887953"/>
                    <a:pt x="229702" y="897215"/>
                  </a:cubicBezTo>
                  <a:cubicBezTo>
                    <a:pt x="257958" y="1023876"/>
                    <a:pt x="272734" y="1107025"/>
                    <a:pt x="279656" y="1192809"/>
                  </a:cubicBezTo>
                  <a:cubicBezTo>
                    <a:pt x="282490" y="1227849"/>
                    <a:pt x="283785" y="1261250"/>
                    <a:pt x="283178" y="1293490"/>
                  </a:cubicBezTo>
                  <a:cubicBezTo>
                    <a:pt x="282976" y="1301946"/>
                    <a:pt x="282206" y="1341189"/>
                    <a:pt x="282125" y="1346265"/>
                  </a:cubicBezTo>
                  <a:cubicBezTo>
                    <a:pt x="280668" y="1427179"/>
                    <a:pt x="279009" y="1460770"/>
                    <a:pt x="273746" y="1499203"/>
                  </a:cubicBezTo>
                  <a:cubicBezTo>
                    <a:pt x="263868" y="1571746"/>
                    <a:pt x="241766" y="1642705"/>
                    <a:pt x="171854" y="1829810"/>
                  </a:cubicBezTo>
                  <a:cubicBezTo>
                    <a:pt x="129147" y="1944052"/>
                    <a:pt x="127123" y="2064180"/>
                    <a:pt x="148861" y="2175394"/>
                  </a:cubicBezTo>
                  <a:cubicBezTo>
                    <a:pt x="149873" y="2180637"/>
                    <a:pt x="150926" y="2184640"/>
                    <a:pt x="151978" y="2189506"/>
                  </a:cubicBezTo>
                  <a:cubicBezTo>
                    <a:pt x="144611" y="2207488"/>
                    <a:pt x="130483" y="2229550"/>
                    <a:pt x="103239" y="2245767"/>
                  </a:cubicBezTo>
                  <a:cubicBezTo>
                    <a:pt x="48468" y="2278318"/>
                    <a:pt x="-6465" y="2302416"/>
                    <a:pt x="619" y="2333036"/>
                  </a:cubicBezTo>
                  <a:cubicBezTo>
                    <a:pt x="4788" y="2350913"/>
                    <a:pt x="24624" y="2348982"/>
                    <a:pt x="48346" y="2335821"/>
                  </a:cubicBezTo>
                  <a:cubicBezTo>
                    <a:pt x="89839" y="2312799"/>
                    <a:pt x="139632" y="2257786"/>
                    <a:pt x="139632" y="2257786"/>
                  </a:cubicBezTo>
                  <a:cubicBezTo>
                    <a:pt x="139632" y="2257786"/>
                    <a:pt x="27863" y="2418779"/>
                    <a:pt x="52556" y="2433539"/>
                  </a:cubicBezTo>
                  <a:cubicBezTo>
                    <a:pt x="64336" y="2440607"/>
                    <a:pt x="105385" y="2417326"/>
                    <a:pt x="138053" y="2373793"/>
                  </a:cubicBezTo>
                  <a:cubicBezTo>
                    <a:pt x="170721" y="2330263"/>
                    <a:pt x="183189" y="2259352"/>
                    <a:pt x="183189" y="2259352"/>
                  </a:cubicBezTo>
                  <a:cubicBezTo>
                    <a:pt x="183189" y="2259352"/>
                    <a:pt x="189221" y="2287001"/>
                    <a:pt x="188573" y="2322932"/>
                  </a:cubicBezTo>
                  <a:cubicBezTo>
                    <a:pt x="187440" y="2385026"/>
                    <a:pt x="184809" y="2468980"/>
                    <a:pt x="230391" y="2456881"/>
                  </a:cubicBezTo>
                  <a:cubicBezTo>
                    <a:pt x="302325" y="2437781"/>
                    <a:pt x="210352" y="2240715"/>
                    <a:pt x="210352" y="2240715"/>
                  </a:cubicBezTo>
                  <a:cubicBezTo>
                    <a:pt x="210352" y="2240715"/>
                    <a:pt x="308277" y="2316524"/>
                    <a:pt x="371468" y="2329725"/>
                  </a:cubicBezTo>
                  <a:cubicBezTo>
                    <a:pt x="420207" y="2339902"/>
                    <a:pt x="449839" y="2303384"/>
                    <a:pt x="437492" y="2277119"/>
                  </a:cubicBezTo>
                  <a:cubicBezTo>
                    <a:pt x="427939" y="2256794"/>
                    <a:pt x="357866" y="2250608"/>
                    <a:pt x="300585" y="2238104"/>
                  </a:cubicBezTo>
                  <a:cubicBezTo>
                    <a:pt x="256541" y="2228489"/>
                    <a:pt x="228447" y="2207795"/>
                    <a:pt x="228447" y="2207795"/>
                  </a:cubicBezTo>
                  <a:cubicBezTo>
                    <a:pt x="228447" y="2207795"/>
                    <a:pt x="388105" y="2204868"/>
                    <a:pt x="356854" y="2161983"/>
                  </a:cubicBezTo>
                  <a:cubicBezTo>
                    <a:pt x="353049" y="2156793"/>
                    <a:pt x="347219" y="2154987"/>
                    <a:pt x="339771" y="2155190"/>
                  </a:cubicBezTo>
                  <a:cubicBezTo>
                    <a:pt x="317385" y="2155797"/>
                    <a:pt x="280304" y="2174621"/>
                    <a:pt x="240146" y="2174350"/>
                  </a:cubicBezTo>
                  <a:cubicBezTo>
                    <a:pt x="224521" y="2174244"/>
                    <a:pt x="210757" y="2171998"/>
                    <a:pt x="198491" y="2169298"/>
                  </a:cubicBezTo>
                  <a:cubicBezTo>
                    <a:pt x="198248" y="2168014"/>
                    <a:pt x="197884" y="2167132"/>
                    <a:pt x="197641" y="2165816"/>
                  </a:cubicBezTo>
                  <a:cubicBezTo>
                    <a:pt x="177481" y="2062852"/>
                    <a:pt x="179505" y="1951630"/>
                    <a:pt x="218529" y="1847229"/>
                  </a:cubicBezTo>
                  <a:cubicBezTo>
                    <a:pt x="289736" y="1656692"/>
                    <a:pt x="312486" y="1583404"/>
                    <a:pt x="323052" y="1505996"/>
                  </a:cubicBezTo>
                  <a:cubicBezTo>
                    <a:pt x="328638" y="1465009"/>
                    <a:pt x="330420" y="1429972"/>
                    <a:pt x="331917" y="1347135"/>
                  </a:cubicBezTo>
                  <a:cubicBezTo>
                    <a:pt x="332039" y="1342047"/>
                    <a:pt x="332646" y="1302958"/>
                    <a:pt x="332808" y="1294534"/>
                  </a:cubicBezTo>
                  <a:cubicBezTo>
                    <a:pt x="333456" y="1260566"/>
                    <a:pt x="332282" y="1225441"/>
                    <a:pt x="329327" y="1188801"/>
                  </a:cubicBezTo>
                  <a:cubicBezTo>
                    <a:pt x="322161" y="1100147"/>
                    <a:pt x="307021" y="1015165"/>
                    <a:pt x="278280" y="886414"/>
                  </a:cubicBezTo>
                  <a:cubicBezTo>
                    <a:pt x="276175" y="877051"/>
                    <a:pt x="261439" y="811771"/>
                    <a:pt x="257391" y="793397"/>
                  </a:cubicBezTo>
                  <a:cubicBezTo>
                    <a:pt x="249821" y="759234"/>
                    <a:pt x="244235" y="732262"/>
                    <a:pt x="239620" y="707524"/>
                  </a:cubicBezTo>
                  <a:cubicBezTo>
                    <a:pt x="228488" y="648040"/>
                    <a:pt x="223630" y="602904"/>
                    <a:pt x="224966" y="566256"/>
                  </a:cubicBezTo>
                  <a:cubicBezTo>
                    <a:pt x="231645" y="386376"/>
                    <a:pt x="241482" y="254726"/>
                    <a:pt x="253708" y="164932"/>
                  </a:cubicBezTo>
                  <a:cubicBezTo>
                    <a:pt x="261642" y="106777"/>
                    <a:pt x="300423" y="10632"/>
                    <a:pt x="301273" y="9208"/>
                  </a:cubicBezTo>
                  <a:cubicBezTo>
                    <a:pt x="301597" y="8665"/>
                    <a:pt x="270952" y="285"/>
                    <a:pt x="269738" y="151"/>
                  </a:cubicBezTo>
                  <a:close/>
                </a:path>
              </a:pathLst>
            </a:custGeom>
            <a:solidFill>
              <a:srgbClr val="356a16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97" name="Google Shape;806;p9"/>
            <p:cNvSpPr/>
            <p:nvPr/>
          </p:nvSpPr>
          <p:spPr>
            <a:xfrm flipH="1">
              <a:off x="1080" y="470520"/>
              <a:ext cx="469800" cy="339480"/>
            </a:xfrm>
            <a:custGeom>
              <a:avLst/>
              <a:gdLst>
                <a:gd name="textAreaLeft" fmla="*/ -360 w 469800"/>
                <a:gd name="textAreaRight" fmla="*/ 469800 w 469800"/>
                <a:gd name="textAreaTop" fmla="*/ 0 h 339480"/>
                <a:gd name="textAreaBottom" fmla="*/ 339840 h 339480"/>
              </a:gdLst>
              <a:ahLst/>
              <a:rect l="textAreaLeft" t="textAreaTop" r="textAreaRight" b="textAreaBottom"/>
              <a:pathLst>
                <a:path w="625304" h="451960">
                  <a:moveTo>
                    <a:pt x="258989" y="159907"/>
                  </a:moveTo>
                  <a:cubicBezTo>
                    <a:pt x="258989" y="159907"/>
                    <a:pt x="217860" y="282986"/>
                    <a:pt x="150499" y="364548"/>
                  </a:cubicBezTo>
                  <a:cubicBezTo>
                    <a:pt x="96376" y="430087"/>
                    <a:pt x="22214" y="470370"/>
                    <a:pt x="4322" y="443551"/>
                  </a:cubicBezTo>
                  <a:cubicBezTo>
                    <a:pt x="-21222" y="405276"/>
                    <a:pt x="72411" y="375413"/>
                    <a:pt x="129408" y="311372"/>
                  </a:cubicBezTo>
                  <a:cubicBezTo>
                    <a:pt x="185799" y="248092"/>
                    <a:pt x="219317" y="170044"/>
                    <a:pt x="219317" y="170044"/>
                  </a:cubicBezTo>
                  <a:cubicBezTo>
                    <a:pt x="219317" y="170044"/>
                    <a:pt x="144508" y="148836"/>
                    <a:pt x="95445" y="106286"/>
                  </a:cubicBezTo>
                  <a:cubicBezTo>
                    <a:pt x="49377" y="66311"/>
                    <a:pt x="28408" y="4994"/>
                    <a:pt x="42334" y="237"/>
                  </a:cubicBezTo>
                  <a:cubicBezTo>
                    <a:pt x="55651" y="-4305"/>
                    <a:pt x="102691" y="57421"/>
                    <a:pt x="160295" y="99720"/>
                  </a:cubicBezTo>
                  <a:cubicBezTo>
                    <a:pt x="227171" y="148876"/>
                    <a:pt x="304733" y="180059"/>
                    <a:pt x="304733" y="180059"/>
                  </a:cubicBezTo>
                  <a:cubicBezTo>
                    <a:pt x="304733" y="180059"/>
                    <a:pt x="591259" y="64614"/>
                    <a:pt x="606278" y="101906"/>
                  </a:cubicBezTo>
                  <a:cubicBezTo>
                    <a:pt x="613645" y="120187"/>
                    <a:pt x="441964" y="173023"/>
                    <a:pt x="371001" y="179695"/>
                  </a:cubicBezTo>
                  <a:cubicBezTo>
                    <a:pt x="226604" y="193268"/>
                    <a:pt x="447996" y="245562"/>
                    <a:pt x="464917" y="251245"/>
                  </a:cubicBezTo>
                  <a:cubicBezTo>
                    <a:pt x="545677" y="278392"/>
                    <a:pt x="624980" y="276999"/>
                    <a:pt x="625304" y="313570"/>
                  </a:cubicBezTo>
                  <a:cubicBezTo>
                    <a:pt x="625628" y="351473"/>
                    <a:pt x="538795" y="344899"/>
                    <a:pt x="457509" y="308243"/>
                  </a:cubicBezTo>
                  <a:cubicBezTo>
                    <a:pt x="357642" y="263191"/>
                    <a:pt x="258989" y="159907"/>
                    <a:pt x="258989" y="159907"/>
                  </a:cubicBezTo>
                  <a:close/>
                </a:path>
              </a:pathLst>
            </a:custGeom>
            <a:solidFill>
              <a:srgbClr val="356a16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98" name="Google Shape;807;p9"/>
            <p:cNvSpPr/>
            <p:nvPr/>
          </p:nvSpPr>
          <p:spPr>
            <a:xfrm flipH="1">
              <a:off x="-54720" y="894600"/>
              <a:ext cx="594360" cy="471960"/>
            </a:xfrm>
            <a:custGeom>
              <a:avLst/>
              <a:gdLst>
                <a:gd name="textAreaLeft" fmla="*/ -360 w 594360"/>
                <a:gd name="textAreaRight" fmla="*/ 594360 w 594360"/>
                <a:gd name="textAreaTop" fmla="*/ 0 h 471960"/>
                <a:gd name="textAreaBottom" fmla="*/ 472320 h 471960"/>
              </a:gdLst>
              <a:ahLst/>
              <a:rect l="textAreaLeft" t="textAreaTop" r="textAreaRight" b="textAreaBottom"/>
              <a:pathLst>
                <a:path w="791142" h="628090">
                  <a:moveTo>
                    <a:pt x="398954" y="337713"/>
                  </a:moveTo>
                  <a:cubicBezTo>
                    <a:pt x="398954" y="337713"/>
                    <a:pt x="423081" y="-13782"/>
                    <a:pt x="518252" y="419"/>
                  </a:cubicBezTo>
                  <a:cubicBezTo>
                    <a:pt x="613383" y="14620"/>
                    <a:pt x="526591" y="110374"/>
                    <a:pt x="495947" y="177261"/>
                  </a:cubicBezTo>
                  <a:cubicBezTo>
                    <a:pt x="462307" y="250779"/>
                    <a:pt x="435144" y="321379"/>
                    <a:pt x="435144" y="321379"/>
                  </a:cubicBezTo>
                  <a:cubicBezTo>
                    <a:pt x="435144" y="321379"/>
                    <a:pt x="491332" y="252621"/>
                    <a:pt x="567558" y="219358"/>
                  </a:cubicBezTo>
                  <a:cubicBezTo>
                    <a:pt x="657993" y="179893"/>
                    <a:pt x="762678" y="179071"/>
                    <a:pt x="774579" y="210606"/>
                  </a:cubicBezTo>
                  <a:cubicBezTo>
                    <a:pt x="790934" y="253921"/>
                    <a:pt x="750371" y="264584"/>
                    <a:pt x="698110" y="284557"/>
                  </a:cubicBezTo>
                  <a:cubicBezTo>
                    <a:pt x="604234" y="320415"/>
                    <a:pt x="457166" y="338421"/>
                    <a:pt x="457166" y="338421"/>
                  </a:cubicBezTo>
                  <a:cubicBezTo>
                    <a:pt x="457166" y="338421"/>
                    <a:pt x="565979" y="334734"/>
                    <a:pt x="655038" y="369636"/>
                  </a:cubicBezTo>
                  <a:cubicBezTo>
                    <a:pt x="746607" y="405503"/>
                    <a:pt x="815222" y="475463"/>
                    <a:pt x="783121" y="497484"/>
                  </a:cubicBezTo>
                  <a:cubicBezTo>
                    <a:pt x="719889" y="540799"/>
                    <a:pt x="647589" y="445923"/>
                    <a:pt x="562781" y="406118"/>
                  </a:cubicBezTo>
                  <a:cubicBezTo>
                    <a:pt x="495299" y="374466"/>
                    <a:pt x="413162" y="390970"/>
                    <a:pt x="413162" y="390970"/>
                  </a:cubicBezTo>
                  <a:cubicBezTo>
                    <a:pt x="413162" y="390970"/>
                    <a:pt x="425064" y="432143"/>
                    <a:pt x="450243" y="469937"/>
                  </a:cubicBezTo>
                  <a:cubicBezTo>
                    <a:pt x="460364" y="485150"/>
                    <a:pt x="472468" y="500350"/>
                    <a:pt x="484531" y="514988"/>
                  </a:cubicBezTo>
                  <a:cubicBezTo>
                    <a:pt x="526186" y="565550"/>
                    <a:pt x="567396" y="609383"/>
                    <a:pt x="526065" y="623879"/>
                  </a:cubicBezTo>
                  <a:cubicBezTo>
                    <a:pt x="483155" y="638906"/>
                    <a:pt x="416725" y="613645"/>
                    <a:pt x="391303" y="549256"/>
                  </a:cubicBezTo>
                  <a:cubicBezTo>
                    <a:pt x="367459" y="488878"/>
                    <a:pt x="383328" y="389549"/>
                    <a:pt x="383328" y="389549"/>
                  </a:cubicBezTo>
                  <a:cubicBezTo>
                    <a:pt x="383328" y="389549"/>
                    <a:pt x="299815" y="421108"/>
                    <a:pt x="257755" y="482656"/>
                  </a:cubicBezTo>
                  <a:cubicBezTo>
                    <a:pt x="215695" y="544204"/>
                    <a:pt x="176671" y="662223"/>
                    <a:pt x="131939" y="599027"/>
                  </a:cubicBezTo>
                  <a:cubicBezTo>
                    <a:pt x="111172" y="569703"/>
                    <a:pt x="104574" y="499274"/>
                    <a:pt x="160721" y="435176"/>
                  </a:cubicBezTo>
                  <a:cubicBezTo>
                    <a:pt x="211849" y="376777"/>
                    <a:pt x="360699" y="353857"/>
                    <a:pt x="360699" y="353857"/>
                  </a:cubicBezTo>
                  <a:cubicBezTo>
                    <a:pt x="360699" y="353857"/>
                    <a:pt x="305037" y="271664"/>
                    <a:pt x="181286" y="318322"/>
                  </a:cubicBezTo>
                  <a:cubicBezTo>
                    <a:pt x="80974" y="356128"/>
                    <a:pt x="375" y="314493"/>
                    <a:pt x="11" y="305583"/>
                  </a:cubicBezTo>
                  <a:cubicBezTo>
                    <a:pt x="-1204" y="273943"/>
                    <a:pt x="98381" y="242323"/>
                    <a:pt x="192621" y="244189"/>
                  </a:cubicBezTo>
                  <a:cubicBezTo>
                    <a:pt x="265973" y="245638"/>
                    <a:pt x="347259" y="293673"/>
                    <a:pt x="347259" y="293673"/>
                  </a:cubicBezTo>
                  <a:cubicBezTo>
                    <a:pt x="347259" y="293673"/>
                    <a:pt x="318356" y="242392"/>
                    <a:pt x="279817" y="214731"/>
                  </a:cubicBezTo>
                  <a:cubicBezTo>
                    <a:pt x="215088" y="168250"/>
                    <a:pt x="120726" y="115961"/>
                    <a:pt x="139752" y="87049"/>
                  </a:cubicBezTo>
                  <a:cubicBezTo>
                    <a:pt x="166713" y="46098"/>
                    <a:pt x="249254" y="85122"/>
                    <a:pt x="306575" y="156830"/>
                  </a:cubicBezTo>
                  <a:cubicBezTo>
                    <a:pt x="365516" y="230595"/>
                    <a:pt x="398954" y="337713"/>
                    <a:pt x="398954" y="337713"/>
                  </a:cubicBezTo>
                  <a:close/>
                </a:path>
              </a:pathLst>
            </a:custGeom>
            <a:solidFill>
              <a:srgbClr val="387e12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99" name="Google Shape;808;p9"/>
            <p:cNvSpPr/>
            <p:nvPr/>
          </p:nvSpPr>
          <p:spPr>
            <a:xfrm flipH="1">
              <a:off x="-28080" y="383760"/>
              <a:ext cx="604440" cy="486360"/>
            </a:xfrm>
            <a:custGeom>
              <a:avLst/>
              <a:gdLst>
                <a:gd name="textAreaLeft" fmla="*/ -360 w 604440"/>
                <a:gd name="textAreaRight" fmla="*/ 604440 w 604440"/>
                <a:gd name="textAreaTop" fmla="*/ 0 h 486360"/>
                <a:gd name="textAreaBottom" fmla="*/ 486720 h 486360"/>
              </a:gdLst>
              <a:ahLst/>
              <a:rect l="textAreaLeft" t="textAreaTop" r="textAreaRight" b="textAreaBottom"/>
              <a:pathLst>
                <a:path w="804306" h="647428">
                  <a:moveTo>
                    <a:pt x="403980" y="300501"/>
                  </a:moveTo>
                  <a:cubicBezTo>
                    <a:pt x="403980" y="300501"/>
                    <a:pt x="412400" y="652724"/>
                    <a:pt x="316338" y="647368"/>
                  </a:cubicBezTo>
                  <a:cubicBezTo>
                    <a:pt x="220277" y="642013"/>
                    <a:pt x="297879" y="538652"/>
                    <a:pt x="322208" y="469222"/>
                  </a:cubicBezTo>
                  <a:cubicBezTo>
                    <a:pt x="348926" y="392911"/>
                    <a:pt x="369450" y="320106"/>
                    <a:pt x="369450" y="320106"/>
                  </a:cubicBezTo>
                  <a:cubicBezTo>
                    <a:pt x="369450" y="320106"/>
                    <a:pt x="319860" y="393757"/>
                    <a:pt x="247035" y="433915"/>
                  </a:cubicBezTo>
                  <a:cubicBezTo>
                    <a:pt x="160607" y="481557"/>
                    <a:pt x="56449" y="492046"/>
                    <a:pt x="41673" y="461745"/>
                  </a:cubicBezTo>
                  <a:cubicBezTo>
                    <a:pt x="21433" y="420123"/>
                    <a:pt x="60780" y="405764"/>
                    <a:pt x="111017" y="381046"/>
                  </a:cubicBezTo>
                  <a:cubicBezTo>
                    <a:pt x="201169" y="336679"/>
                    <a:pt x="345930" y="305168"/>
                    <a:pt x="345930" y="305168"/>
                  </a:cubicBezTo>
                  <a:cubicBezTo>
                    <a:pt x="345930" y="305168"/>
                    <a:pt x="237926" y="318887"/>
                    <a:pt x="146034" y="292360"/>
                  </a:cubicBezTo>
                  <a:cubicBezTo>
                    <a:pt x="51550" y="265096"/>
                    <a:pt x="-23259" y="201771"/>
                    <a:pt x="6697" y="176879"/>
                  </a:cubicBezTo>
                  <a:cubicBezTo>
                    <a:pt x="65638" y="127913"/>
                    <a:pt x="146398" y="215709"/>
                    <a:pt x="234566" y="247511"/>
                  </a:cubicBezTo>
                  <a:cubicBezTo>
                    <a:pt x="304639" y="272803"/>
                    <a:pt x="384913" y="248782"/>
                    <a:pt x="384913" y="248782"/>
                  </a:cubicBezTo>
                  <a:cubicBezTo>
                    <a:pt x="384913" y="248782"/>
                    <a:pt x="369247" y="208883"/>
                    <a:pt x="340708" y="173576"/>
                  </a:cubicBezTo>
                  <a:cubicBezTo>
                    <a:pt x="329211" y="159363"/>
                    <a:pt x="315772" y="145344"/>
                    <a:pt x="302413" y="131884"/>
                  </a:cubicBezTo>
                  <a:cubicBezTo>
                    <a:pt x="256264" y="85383"/>
                    <a:pt x="211168" y="45542"/>
                    <a:pt x="251002" y="27289"/>
                  </a:cubicBezTo>
                  <a:cubicBezTo>
                    <a:pt x="292292" y="8372"/>
                    <a:pt x="360827" y="27386"/>
                    <a:pt x="392079" y="89156"/>
                  </a:cubicBezTo>
                  <a:cubicBezTo>
                    <a:pt x="421387" y="147077"/>
                    <a:pt x="414748" y="247442"/>
                    <a:pt x="414748" y="247442"/>
                  </a:cubicBezTo>
                  <a:cubicBezTo>
                    <a:pt x="414748" y="247442"/>
                    <a:pt x="494982" y="208309"/>
                    <a:pt x="531172" y="143142"/>
                  </a:cubicBezTo>
                  <a:cubicBezTo>
                    <a:pt x="567403" y="77975"/>
                    <a:pt x="595335" y="-43145"/>
                    <a:pt x="645694" y="15654"/>
                  </a:cubicBezTo>
                  <a:cubicBezTo>
                    <a:pt x="669092" y="42935"/>
                    <a:pt x="682168" y="112457"/>
                    <a:pt x="632173" y="181461"/>
                  </a:cubicBezTo>
                  <a:cubicBezTo>
                    <a:pt x="586672" y="244329"/>
                    <a:pt x="440575" y="280895"/>
                    <a:pt x="440575" y="280895"/>
                  </a:cubicBezTo>
                  <a:cubicBezTo>
                    <a:pt x="440575" y="280895"/>
                    <a:pt x="503564" y="357595"/>
                    <a:pt x="622498" y="299711"/>
                  </a:cubicBezTo>
                  <a:cubicBezTo>
                    <a:pt x="718884" y="252810"/>
                    <a:pt x="803004" y="286826"/>
                    <a:pt x="804178" y="295663"/>
                  </a:cubicBezTo>
                  <a:cubicBezTo>
                    <a:pt x="808307" y="327056"/>
                    <a:pt x="712083" y="367732"/>
                    <a:pt x="618085" y="374577"/>
                  </a:cubicBezTo>
                  <a:cubicBezTo>
                    <a:pt x="544895" y="379905"/>
                    <a:pt x="459521" y="339577"/>
                    <a:pt x="459521" y="339577"/>
                  </a:cubicBezTo>
                  <a:cubicBezTo>
                    <a:pt x="459521" y="339577"/>
                    <a:pt x="493039" y="387976"/>
                    <a:pt x="533925" y="411958"/>
                  </a:cubicBezTo>
                  <a:cubicBezTo>
                    <a:pt x="602703" y="452265"/>
                    <a:pt x="701477" y="495620"/>
                    <a:pt x="685204" y="526163"/>
                  </a:cubicBezTo>
                  <a:cubicBezTo>
                    <a:pt x="662129" y="569430"/>
                    <a:pt x="576349" y="538194"/>
                    <a:pt x="512673" y="472080"/>
                  </a:cubicBezTo>
                  <a:cubicBezTo>
                    <a:pt x="447133" y="404076"/>
                    <a:pt x="403980" y="300501"/>
                    <a:pt x="403980" y="300501"/>
                  </a:cubicBezTo>
                  <a:close/>
                </a:path>
              </a:pathLst>
            </a:custGeom>
            <a:solidFill>
              <a:srgbClr val="387e12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700" name="Google Shape;809;p9"/>
          <p:cNvSpPr/>
          <p:nvPr/>
        </p:nvSpPr>
        <p:spPr>
          <a:xfrm flipH="1">
            <a:off x="2593440" y="-27000"/>
            <a:ext cx="439200" cy="1595880"/>
          </a:xfrm>
          <a:custGeom>
            <a:avLst/>
            <a:gdLst>
              <a:gd name="textAreaLeft" fmla="*/ 360 w 439200"/>
              <a:gd name="textAreaRight" fmla="*/ 439920 w 439200"/>
              <a:gd name="textAreaTop" fmla="*/ 0 h 1595880"/>
              <a:gd name="textAreaBottom" fmla="*/ 1596240 h 1595880"/>
            </a:gdLst>
            <a:ahLst/>
            <a:rect l="textAreaLeft" t="textAreaTop" r="textAreaRight" b="textAreaBottom"/>
            <a:pathLst>
              <a:path w="585989" h="2128220">
                <a:moveTo>
                  <a:pt x="223748" y="0"/>
                </a:moveTo>
                <a:cubicBezTo>
                  <a:pt x="235730" y="6750"/>
                  <a:pt x="247915" y="12516"/>
                  <a:pt x="260667" y="16446"/>
                </a:cubicBezTo>
                <a:cubicBezTo>
                  <a:pt x="269370" y="19127"/>
                  <a:pt x="278074" y="20640"/>
                  <a:pt x="286736" y="21632"/>
                </a:cubicBezTo>
                <a:cubicBezTo>
                  <a:pt x="284672" y="30921"/>
                  <a:pt x="280948" y="47722"/>
                  <a:pt x="280300" y="50602"/>
                </a:cubicBezTo>
                <a:cubicBezTo>
                  <a:pt x="242653" y="219198"/>
                  <a:pt x="222979" y="329847"/>
                  <a:pt x="213749" y="444027"/>
                </a:cubicBezTo>
                <a:cubicBezTo>
                  <a:pt x="209984" y="490670"/>
                  <a:pt x="208365" y="535215"/>
                  <a:pt x="209175" y="578121"/>
                </a:cubicBezTo>
                <a:cubicBezTo>
                  <a:pt x="209417" y="589379"/>
                  <a:pt x="210470" y="641572"/>
                  <a:pt x="210591" y="648332"/>
                </a:cubicBezTo>
                <a:cubicBezTo>
                  <a:pt x="212535" y="756032"/>
                  <a:pt x="214721" y="800720"/>
                  <a:pt x="221724" y="851876"/>
                </a:cubicBezTo>
                <a:cubicBezTo>
                  <a:pt x="234880" y="948436"/>
                  <a:pt x="264270" y="1042935"/>
                  <a:pt x="357336" y="1291984"/>
                </a:cubicBezTo>
                <a:cubicBezTo>
                  <a:pt x="414172" y="1444048"/>
                  <a:pt x="416884" y="1603916"/>
                  <a:pt x="387940" y="1751952"/>
                </a:cubicBezTo>
                <a:cubicBezTo>
                  <a:pt x="386563" y="1758927"/>
                  <a:pt x="385187" y="1764198"/>
                  <a:pt x="383770" y="1770675"/>
                </a:cubicBezTo>
                <a:cubicBezTo>
                  <a:pt x="393567" y="1794611"/>
                  <a:pt x="412350" y="1823981"/>
                  <a:pt x="448661" y="1845565"/>
                </a:cubicBezTo>
                <a:cubicBezTo>
                  <a:pt x="521528" y="1888892"/>
                  <a:pt x="594597" y="1921067"/>
                  <a:pt x="585165" y="1961823"/>
                </a:cubicBezTo>
                <a:cubicBezTo>
                  <a:pt x="579659" y="1985622"/>
                  <a:pt x="553225" y="1983011"/>
                  <a:pt x="521649" y="1965491"/>
                </a:cubicBezTo>
                <a:cubicBezTo>
                  <a:pt x="466433" y="1934847"/>
                  <a:pt x="400206" y="1861632"/>
                  <a:pt x="400206" y="1861632"/>
                </a:cubicBezTo>
                <a:cubicBezTo>
                  <a:pt x="400206" y="1861632"/>
                  <a:pt x="548934" y="2075887"/>
                  <a:pt x="516103" y="2095537"/>
                </a:cubicBezTo>
                <a:cubicBezTo>
                  <a:pt x="500356" y="2104941"/>
                  <a:pt x="445706" y="2074033"/>
                  <a:pt x="402230" y="2016092"/>
                </a:cubicBezTo>
                <a:cubicBezTo>
                  <a:pt x="358753" y="1958152"/>
                  <a:pt x="342277" y="1863656"/>
                  <a:pt x="342277" y="1863656"/>
                </a:cubicBezTo>
                <a:cubicBezTo>
                  <a:pt x="342277" y="1863656"/>
                  <a:pt x="334181" y="1900462"/>
                  <a:pt x="335071" y="1948286"/>
                </a:cubicBezTo>
                <a:cubicBezTo>
                  <a:pt x="336569" y="2030941"/>
                  <a:pt x="340050" y="2142762"/>
                  <a:pt x="279410" y="2126659"/>
                </a:cubicBezTo>
                <a:cubicBezTo>
                  <a:pt x="183671" y="2101237"/>
                  <a:pt x="306087" y="1838861"/>
                  <a:pt x="306087" y="1838861"/>
                </a:cubicBezTo>
                <a:cubicBezTo>
                  <a:pt x="306087" y="1838861"/>
                  <a:pt x="175656" y="1939826"/>
                  <a:pt x="91536" y="1957395"/>
                </a:cubicBezTo>
                <a:cubicBezTo>
                  <a:pt x="26685" y="1970940"/>
                  <a:pt x="-12703" y="1922269"/>
                  <a:pt x="3732" y="1887313"/>
                </a:cubicBezTo>
                <a:cubicBezTo>
                  <a:pt x="16484" y="1860256"/>
                  <a:pt x="109631" y="1852091"/>
                  <a:pt x="185898" y="1835445"/>
                </a:cubicBezTo>
                <a:cubicBezTo>
                  <a:pt x="244555" y="1822649"/>
                  <a:pt x="281919" y="1795089"/>
                  <a:pt x="281919" y="1795089"/>
                </a:cubicBezTo>
                <a:cubicBezTo>
                  <a:pt x="281919" y="1795089"/>
                  <a:pt x="69393" y="1791199"/>
                  <a:pt x="111008" y="1734116"/>
                </a:cubicBezTo>
                <a:cubicBezTo>
                  <a:pt x="116068" y="1727206"/>
                  <a:pt x="123880" y="1724737"/>
                  <a:pt x="133799" y="1725008"/>
                </a:cubicBezTo>
                <a:cubicBezTo>
                  <a:pt x="163593" y="1725814"/>
                  <a:pt x="212939" y="1750924"/>
                  <a:pt x="266375" y="1750560"/>
                </a:cubicBezTo>
                <a:cubicBezTo>
                  <a:pt x="287142" y="1750422"/>
                  <a:pt x="305439" y="1747447"/>
                  <a:pt x="321793" y="1743856"/>
                </a:cubicBezTo>
                <a:cubicBezTo>
                  <a:pt x="322118" y="1742144"/>
                  <a:pt x="322563" y="1740925"/>
                  <a:pt x="322927" y="1739176"/>
                </a:cubicBezTo>
                <a:cubicBezTo>
                  <a:pt x="349726" y="1602127"/>
                  <a:pt x="347135" y="1454099"/>
                  <a:pt x="295197" y="1315135"/>
                </a:cubicBezTo>
                <a:cubicBezTo>
                  <a:pt x="200431" y="1061516"/>
                  <a:pt x="170110" y="964017"/>
                  <a:pt x="156063" y="860984"/>
                </a:cubicBezTo>
                <a:cubicBezTo>
                  <a:pt x="148614" y="806428"/>
                  <a:pt x="146145" y="759732"/>
                  <a:pt x="144162" y="649470"/>
                </a:cubicBezTo>
                <a:cubicBezTo>
                  <a:pt x="144040" y="642697"/>
                  <a:pt x="143271" y="590727"/>
                  <a:pt x="143028" y="579514"/>
                </a:cubicBezTo>
                <a:cubicBezTo>
                  <a:pt x="142138" y="534305"/>
                  <a:pt x="143757" y="487484"/>
                  <a:pt x="147724" y="438716"/>
                </a:cubicBezTo>
                <a:cubicBezTo>
                  <a:pt x="157237" y="320714"/>
                  <a:pt x="177397" y="207558"/>
                  <a:pt x="215652" y="36180"/>
                </a:cubicBezTo>
                <a:cubicBezTo>
                  <a:pt x="216461" y="32537"/>
                  <a:pt x="220833" y="12947"/>
                  <a:pt x="223748" y="0"/>
                </a:cubicBezTo>
                <a:close/>
              </a:path>
            </a:pathLst>
          </a:custGeom>
          <a:solidFill>
            <a:srgbClr val="356a16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701" name="Google Shape;810;p9"/>
          <p:cNvGrpSpPr/>
          <p:nvPr/>
        </p:nvGrpSpPr>
        <p:grpSpPr>
          <a:xfrm>
            <a:off x="2491560" y="179280"/>
            <a:ext cx="791280" cy="628200"/>
            <a:chOff x="2491560" y="179280"/>
            <a:chExt cx="791280" cy="628200"/>
          </a:xfrm>
        </p:grpSpPr>
        <p:sp>
          <p:nvSpPr>
            <p:cNvPr id="702" name="Google Shape;811;p9"/>
            <p:cNvSpPr/>
            <p:nvPr/>
          </p:nvSpPr>
          <p:spPr>
            <a:xfrm flipH="1">
              <a:off x="2598840" y="273240"/>
              <a:ext cx="634320" cy="448200"/>
            </a:xfrm>
            <a:custGeom>
              <a:avLst/>
              <a:gdLst>
                <a:gd name="textAreaLeft" fmla="*/ 360 w 634320"/>
                <a:gd name="textAreaRight" fmla="*/ 635040 w 634320"/>
                <a:gd name="textAreaTop" fmla="*/ 0 h 448200"/>
                <a:gd name="textAreaBottom" fmla="*/ 448560 h 448200"/>
              </a:gdLst>
              <a:ahLst/>
              <a:rect l="textAreaLeft" t="textAreaTop" r="textAreaRight" b="textAreaBottom"/>
              <a:pathLst>
                <a:path w="844235" h="596695">
                  <a:moveTo>
                    <a:pt x="467611" y="358289"/>
                  </a:moveTo>
                  <a:cubicBezTo>
                    <a:pt x="467611" y="358289"/>
                    <a:pt x="537238" y="200218"/>
                    <a:pt x="636539" y="100395"/>
                  </a:cubicBezTo>
                  <a:cubicBezTo>
                    <a:pt x="716327" y="20186"/>
                    <a:pt x="819554" y="-24092"/>
                    <a:pt x="839997" y="13649"/>
                  </a:cubicBezTo>
                  <a:cubicBezTo>
                    <a:pt x="869144" y="67520"/>
                    <a:pt x="741385" y="95598"/>
                    <a:pt x="657953" y="173464"/>
                  </a:cubicBezTo>
                  <a:cubicBezTo>
                    <a:pt x="575453" y="250406"/>
                    <a:pt x="521450" y="349735"/>
                    <a:pt x="521450" y="349735"/>
                  </a:cubicBezTo>
                  <a:cubicBezTo>
                    <a:pt x="521450" y="349735"/>
                    <a:pt x="617998" y="387039"/>
                    <a:pt x="677748" y="449457"/>
                  </a:cubicBezTo>
                  <a:cubicBezTo>
                    <a:pt x="733936" y="508102"/>
                    <a:pt x="754177" y="591947"/>
                    <a:pt x="735110" y="596537"/>
                  </a:cubicBezTo>
                  <a:cubicBezTo>
                    <a:pt x="716934" y="600925"/>
                    <a:pt x="662123" y="513328"/>
                    <a:pt x="591038" y="450190"/>
                  </a:cubicBezTo>
                  <a:cubicBezTo>
                    <a:pt x="508415" y="376821"/>
                    <a:pt x="409439" y="325961"/>
                    <a:pt x="409439" y="325961"/>
                  </a:cubicBezTo>
                  <a:cubicBezTo>
                    <a:pt x="409439" y="325961"/>
                    <a:pt x="15528" y="443761"/>
                    <a:pt x="177" y="392488"/>
                  </a:cubicBezTo>
                  <a:cubicBezTo>
                    <a:pt x="-7348" y="367353"/>
                    <a:pt x="226666" y="318423"/>
                    <a:pt x="321594" y="318302"/>
                  </a:cubicBezTo>
                  <a:cubicBezTo>
                    <a:pt x="514609" y="318059"/>
                    <a:pt x="227638" y="221543"/>
                    <a:pt x="205899" y="211929"/>
                  </a:cubicBezTo>
                  <a:cubicBezTo>
                    <a:pt x="102206" y="166027"/>
                    <a:pt x="-3102" y="158125"/>
                    <a:pt x="975" y="109617"/>
                  </a:cubicBezTo>
                  <a:cubicBezTo>
                    <a:pt x="5201" y="59339"/>
                    <a:pt x="119512" y="78725"/>
                    <a:pt x="222699" y="137298"/>
                  </a:cubicBezTo>
                  <a:cubicBezTo>
                    <a:pt x="349567" y="209282"/>
                    <a:pt x="467611" y="358289"/>
                    <a:pt x="467611" y="358289"/>
                  </a:cubicBezTo>
                  <a:close/>
                </a:path>
              </a:pathLst>
            </a:custGeom>
            <a:solidFill>
              <a:srgbClr val="356a16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03" name="Google Shape;812;p9"/>
            <p:cNvSpPr/>
            <p:nvPr/>
          </p:nvSpPr>
          <p:spPr>
            <a:xfrm flipH="1">
              <a:off x="2491560" y="179280"/>
              <a:ext cx="791280" cy="628200"/>
            </a:xfrm>
            <a:custGeom>
              <a:avLst/>
              <a:gdLst>
                <a:gd name="textAreaLeft" fmla="*/ 360 w 791280"/>
                <a:gd name="textAreaRight" fmla="*/ 792000 w 791280"/>
                <a:gd name="textAreaTop" fmla="*/ 0 h 628200"/>
                <a:gd name="textAreaBottom" fmla="*/ 628560 h 628200"/>
              </a:gdLst>
              <a:ahLst/>
              <a:rect l="textAreaLeft" t="textAreaTop" r="textAreaRight" b="textAreaBottom"/>
              <a:pathLst>
                <a:path w="1053029" h="836026">
                  <a:moveTo>
                    <a:pt x="530987" y="449517"/>
                  </a:moveTo>
                  <a:cubicBezTo>
                    <a:pt x="530987" y="449517"/>
                    <a:pt x="563130" y="-18346"/>
                    <a:pt x="689796" y="558"/>
                  </a:cubicBezTo>
                  <a:cubicBezTo>
                    <a:pt x="816461" y="19461"/>
                    <a:pt x="700887" y="146916"/>
                    <a:pt x="660123" y="235946"/>
                  </a:cubicBezTo>
                  <a:cubicBezTo>
                    <a:pt x="615310" y="333801"/>
                    <a:pt x="579201" y="427779"/>
                    <a:pt x="579201" y="427779"/>
                  </a:cubicBezTo>
                  <a:cubicBezTo>
                    <a:pt x="579201" y="427779"/>
                    <a:pt x="653969" y="336255"/>
                    <a:pt x="755416" y="291980"/>
                  </a:cubicBezTo>
                  <a:cubicBezTo>
                    <a:pt x="875807" y="239452"/>
                    <a:pt x="1015183" y="238355"/>
                    <a:pt x="1031012" y="280330"/>
                  </a:cubicBezTo>
                  <a:cubicBezTo>
                    <a:pt x="1052750" y="337987"/>
                    <a:pt x="998789" y="352180"/>
                    <a:pt x="929201" y="378764"/>
                  </a:cubicBezTo>
                  <a:cubicBezTo>
                    <a:pt x="804236" y="426491"/>
                    <a:pt x="608509" y="450460"/>
                    <a:pt x="608509" y="450460"/>
                  </a:cubicBezTo>
                  <a:cubicBezTo>
                    <a:pt x="608509" y="450460"/>
                    <a:pt x="753351" y="445554"/>
                    <a:pt x="871921" y="492006"/>
                  </a:cubicBezTo>
                  <a:cubicBezTo>
                    <a:pt x="993729" y="539750"/>
                    <a:pt x="1085095" y="632873"/>
                    <a:pt x="1042347" y="662181"/>
                  </a:cubicBezTo>
                  <a:cubicBezTo>
                    <a:pt x="958227" y="719839"/>
                    <a:pt x="861962" y="593549"/>
                    <a:pt x="749060" y="540568"/>
                  </a:cubicBezTo>
                  <a:cubicBezTo>
                    <a:pt x="659273" y="498439"/>
                    <a:pt x="549892" y="520404"/>
                    <a:pt x="549892" y="520404"/>
                  </a:cubicBezTo>
                  <a:cubicBezTo>
                    <a:pt x="549892" y="520404"/>
                    <a:pt x="565761" y="575211"/>
                    <a:pt x="599279" y="625513"/>
                  </a:cubicBezTo>
                  <a:cubicBezTo>
                    <a:pt x="612760" y="645766"/>
                    <a:pt x="628831" y="665999"/>
                    <a:pt x="644902" y="685482"/>
                  </a:cubicBezTo>
                  <a:cubicBezTo>
                    <a:pt x="700361" y="752782"/>
                    <a:pt x="755253" y="811128"/>
                    <a:pt x="700199" y="830421"/>
                  </a:cubicBezTo>
                  <a:cubicBezTo>
                    <a:pt x="643121" y="850423"/>
                    <a:pt x="554669" y="816800"/>
                    <a:pt x="520826" y="731093"/>
                  </a:cubicBezTo>
                  <a:cubicBezTo>
                    <a:pt x="489089" y="650725"/>
                    <a:pt x="510220" y="518513"/>
                    <a:pt x="510220" y="518513"/>
                  </a:cubicBezTo>
                  <a:cubicBezTo>
                    <a:pt x="510220" y="518513"/>
                    <a:pt x="399059" y="560521"/>
                    <a:pt x="343073" y="642443"/>
                  </a:cubicBezTo>
                  <a:cubicBezTo>
                    <a:pt x="287088" y="724369"/>
                    <a:pt x="235163" y="881464"/>
                    <a:pt x="175615" y="797340"/>
                  </a:cubicBezTo>
                  <a:cubicBezTo>
                    <a:pt x="147986" y="758308"/>
                    <a:pt x="139202" y="664562"/>
                    <a:pt x="213914" y="579247"/>
                  </a:cubicBezTo>
                  <a:cubicBezTo>
                    <a:pt x="281987" y="501515"/>
                    <a:pt x="480103" y="471005"/>
                    <a:pt x="480103" y="471005"/>
                  </a:cubicBezTo>
                  <a:cubicBezTo>
                    <a:pt x="480103" y="471005"/>
                    <a:pt x="406022" y="361604"/>
                    <a:pt x="241279" y="423706"/>
                  </a:cubicBezTo>
                  <a:cubicBezTo>
                    <a:pt x="107792" y="474029"/>
                    <a:pt x="477" y="418610"/>
                    <a:pt x="15" y="406753"/>
                  </a:cubicBezTo>
                  <a:cubicBezTo>
                    <a:pt x="-1620" y="364636"/>
                    <a:pt x="130911" y="322552"/>
                    <a:pt x="256359" y="325029"/>
                  </a:cubicBezTo>
                  <a:cubicBezTo>
                    <a:pt x="354003" y="326960"/>
                    <a:pt x="462210" y="390900"/>
                    <a:pt x="462210" y="390900"/>
                  </a:cubicBezTo>
                  <a:cubicBezTo>
                    <a:pt x="462210" y="390900"/>
                    <a:pt x="423752" y="322637"/>
                    <a:pt x="372463" y="285823"/>
                  </a:cubicBezTo>
                  <a:cubicBezTo>
                    <a:pt x="286278" y="223952"/>
                    <a:pt x="160685" y="154352"/>
                    <a:pt x="186010" y="115869"/>
                  </a:cubicBezTo>
                  <a:cubicBezTo>
                    <a:pt x="221889" y="61359"/>
                    <a:pt x="331739" y="113301"/>
                    <a:pt x="408046" y="208751"/>
                  </a:cubicBezTo>
                  <a:cubicBezTo>
                    <a:pt x="486539" y="306938"/>
                    <a:pt x="530987" y="449517"/>
                    <a:pt x="530987" y="449517"/>
                  </a:cubicBezTo>
                  <a:close/>
                </a:path>
              </a:pathLst>
            </a:custGeom>
            <a:solidFill>
              <a:srgbClr val="387e12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704" name="Google Shape;813;p9"/>
          <p:cNvGrpSpPr/>
          <p:nvPr/>
        </p:nvGrpSpPr>
        <p:grpSpPr>
          <a:xfrm>
            <a:off x="-97560" y="-26280"/>
            <a:ext cx="3416760" cy="3226320"/>
            <a:chOff x="-97560" y="-26280"/>
            <a:chExt cx="3416760" cy="3226320"/>
          </a:xfrm>
        </p:grpSpPr>
        <p:sp>
          <p:nvSpPr>
            <p:cNvPr id="705" name="Google Shape;814;p9"/>
            <p:cNvSpPr/>
            <p:nvPr/>
          </p:nvSpPr>
          <p:spPr>
            <a:xfrm>
              <a:off x="1003680" y="2659320"/>
              <a:ext cx="162720" cy="159480"/>
            </a:xfrm>
            <a:custGeom>
              <a:avLst/>
              <a:gdLst>
                <a:gd name="textAreaLeft" fmla="*/ 0 w 162720"/>
                <a:gd name="textAreaRight" fmla="*/ 163080 w 162720"/>
                <a:gd name="textAreaTop" fmla="*/ 0 h 159480"/>
                <a:gd name="textAreaBottom" fmla="*/ 159840 h 159480"/>
              </a:gdLst>
              <a:ahLst/>
              <a:rect l="textAreaLeft" t="textAreaTop" r="textAreaRight" b="textAreaBottom"/>
              <a:pathLst>
                <a:path w="219093" h="215028">
                  <a:moveTo>
                    <a:pt x="86878" y="0"/>
                  </a:moveTo>
                  <a:cubicBezTo>
                    <a:pt x="86878" y="0"/>
                    <a:pt x="116089" y="43444"/>
                    <a:pt x="140066" y="68130"/>
                  </a:cubicBezTo>
                  <a:cubicBezTo>
                    <a:pt x="164043" y="92820"/>
                    <a:pt x="219093" y="117039"/>
                    <a:pt x="219093" y="117039"/>
                  </a:cubicBezTo>
                  <a:lnTo>
                    <a:pt x="153368" y="151036"/>
                  </a:lnTo>
                  <a:cubicBezTo>
                    <a:pt x="153368" y="151036"/>
                    <a:pt x="195129" y="130678"/>
                    <a:pt x="197914" y="158225"/>
                  </a:cubicBezTo>
                  <a:cubicBezTo>
                    <a:pt x="200699" y="185772"/>
                    <a:pt x="132492" y="247182"/>
                    <a:pt x="64836" y="194120"/>
                  </a:cubicBezTo>
                  <a:cubicBezTo>
                    <a:pt x="-2825" y="141053"/>
                    <a:pt x="17" y="85585"/>
                    <a:pt x="17" y="85585"/>
                  </a:cubicBezTo>
                  <a:lnTo>
                    <a:pt x="86878" y="0"/>
                  </a:lnTo>
                  <a:close/>
                </a:path>
              </a:pathLst>
            </a:custGeom>
            <a:solidFill>
              <a:srgbClr val="f1d1ac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06" name="Google Shape;815;p9"/>
            <p:cNvSpPr/>
            <p:nvPr/>
          </p:nvSpPr>
          <p:spPr>
            <a:xfrm>
              <a:off x="1086120" y="2684160"/>
              <a:ext cx="597600" cy="410040"/>
            </a:xfrm>
            <a:custGeom>
              <a:avLst/>
              <a:gdLst>
                <a:gd name="textAreaLeft" fmla="*/ 0 w 597600"/>
                <a:gd name="textAreaRight" fmla="*/ 597960 w 597600"/>
                <a:gd name="textAreaTop" fmla="*/ 0 h 410040"/>
                <a:gd name="textAreaBottom" fmla="*/ 410400 h 410040"/>
              </a:gdLst>
              <a:ahLst/>
              <a:rect l="textAreaLeft" t="textAreaTop" r="textAreaRight" b="textAreaBottom"/>
              <a:pathLst>
                <a:path w="803702" h="551640">
                  <a:moveTo>
                    <a:pt x="113368" y="0"/>
                  </a:moveTo>
                  <a:cubicBezTo>
                    <a:pt x="113368" y="0"/>
                    <a:pt x="121391" y="107700"/>
                    <a:pt x="225015" y="188606"/>
                  </a:cubicBezTo>
                  <a:cubicBezTo>
                    <a:pt x="328643" y="269516"/>
                    <a:pt x="556828" y="89666"/>
                    <a:pt x="729626" y="200791"/>
                  </a:cubicBezTo>
                  <a:cubicBezTo>
                    <a:pt x="902420" y="311916"/>
                    <a:pt x="730913" y="608085"/>
                    <a:pt x="639405" y="542182"/>
                  </a:cubicBezTo>
                  <a:cubicBezTo>
                    <a:pt x="547893" y="476319"/>
                    <a:pt x="705624" y="359866"/>
                    <a:pt x="597183" y="314523"/>
                  </a:cubicBezTo>
                  <a:cubicBezTo>
                    <a:pt x="488746" y="269176"/>
                    <a:pt x="393761" y="382111"/>
                    <a:pt x="210450" y="328060"/>
                  </a:cubicBezTo>
                  <a:cubicBezTo>
                    <a:pt x="27143" y="274005"/>
                    <a:pt x="0" y="20176"/>
                    <a:pt x="0" y="20176"/>
                  </a:cubicBezTo>
                  <a:lnTo>
                    <a:pt x="113368" y="0"/>
                  </a:lnTo>
                  <a:close/>
                </a:path>
              </a:pathLst>
            </a:custGeom>
            <a:solidFill>
              <a:srgbClr val="a97551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07" name="Google Shape;816;p9"/>
            <p:cNvSpPr/>
            <p:nvPr/>
          </p:nvSpPr>
          <p:spPr>
            <a:xfrm>
              <a:off x="669240" y="1784160"/>
              <a:ext cx="842400" cy="905400"/>
            </a:xfrm>
            <a:custGeom>
              <a:avLst/>
              <a:gdLst>
                <a:gd name="textAreaLeft" fmla="*/ 0 w 842400"/>
                <a:gd name="textAreaRight" fmla="*/ 842760 w 842400"/>
                <a:gd name="textAreaTop" fmla="*/ 0 h 905400"/>
                <a:gd name="textAreaBottom" fmla="*/ 905760 h 905400"/>
              </a:gdLst>
              <a:ahLst/>
              <a:rect l="textAreaLeft" t="textAreaTop" r="textAreaRight" b="textAreaBottom"/>
              <a:pathLst>
                <a:path w="1132914" h="1217884">
                  <a:moveTo>
                    <a:pt x="1126883" y="1047928"/>
                  </a:moveTo>
                  <a:lnTo>
                    <a:pt x="867406" y="1028935"/>
                  </a:lnTo>
                  <a:cubicBezTo>
                    <a:pt x="867406" y="1028935"/>
                    <a:pt x="721925" y="827034"/>
                    <a:pt x="544961" y="681326"/>
                  </a:cubicBezTo>
                  <a:cubicBezTo>
                    <a:pt x="451445" y="604327"/>
                    <a:pt x="362868" y="474503"/>
                    <a:pt x="319489" y="346562"/>
                  </a:cubicBezTo>
                  <a:cubicBezTo>
                    <a:pt x="280784" y="232405"/>
                    <a:pt x="217419" y="8649"/>
                    <a:pt x="129190" y="986"/>
                  </a:cubicBezTo>
                  <a:cubicBezTo>
                    <a:pt x="47758" y="-6086"/>
                    <a:pt x="33063" y="25437"/>
                    <a:pt x="6123" y="77653"/>
                  </a:cubicBezTo>
                  <a:cubicBezTo>
                    <a:pt x="-28840" y="145423"/>
                    <a:pt x="95992" y="397581"/>
                    <a:pt x="126535" y="466322"/>
                  </a:cubicBezTo>
                  <a:cubicBezTo>
                    <a:pt x="213800" y="662709"/>
                    <a:pt x="414243" y="828237"/>
                    <a:pt x="414243" y="828237"/>
                  </a:cubicBezTo>
                  <a:cubicBezTo>
                    <a:pt x="414243" y="828237"/>
                    <a:pt x="637477" y="1068003"/>
                    <a:pt x="813315" y="1164158"/>
                  </a:cubicBezTo>
                  <a:cubicBezTo>
                    <a:pt x="989154" y="1260313"/>
                    <a:pt x="1132915" y="1198073"/>
                    <a:pt x="1132915" y="1198073"/>
                  </a:cubicBezTo>
                  <a:lnTo>
                    <a:pt x="1126883" y="1047928"/>
                  </a:lnTo>
                  <a:close/>
                </a:path>
              </a:pathLst>
            </a:custGeom>
            <a:solidFill>
              <a:srgbClr val="a97551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708" name="Google Shape;817;p9"/>
            <p:cNvGrpSpPr/>
            <p:nvPr/>
          </p:nvGrpSpPr>
          <p:grpSpPr>
            <a:xfrm>
              <a:off x="611280" y="2906640"/>
              <a:ext cx="226800" cy="194040"/>
              <a:chOff x="611280" y="2906640"/>
              <a:chExt cx="226800" cy="194040"/>
            </a:xfrm>
          </p:grpSpPr>
          <p:sp>
            <p:nvSpPr>
              <p:cNvPr id="709" name="Google Shape;818;p9"/>
              <p:cNvSpPr/>
              <p:nvPr/>
            </p:nvSpPr>
            <p:spPr>
              <a:xfrm>
                <a:off x="611280" y="2906640"/>
                <a:ext cx="226800" cy="194040"/>
              </a:xfrm>
              <a:custGeom>
                <a:avLst/>
                <a:gdLst>
                  <a:gd name="textAreaLeft" fmla="*/ 0 w 226800"/>
                  <a:gd name="textAreaRight" fmla="*/ 227160 w 226800"/>
                  <a:gd name="textAreaTop" fmla="*/ 0 h 194040"/>
                  <a:gd name="textAreaBottom" fmla="*/ 194400 h 194040"/>
                </a:gdLst>
                <a:ahLst/>
                <a:rect l="textAreaLeft" t="textAreaTop" r="textAreaRight" b="textAreaBottom"/>
                <a:pathLst>
                  <a:path w="305621" h="261278">
                    <a:moveTo>
                      <a:pt x="139564" y="39757"/>
                    </a:moveTo>
                    <a:cubicBezTo>
                      <a:pt x="110479" y="68098"/>
                      <a:pt x="44413" y="123359"/>
                      <a:pt x="22938" y="159217"/>
                    </a:cubicBezTo>
                    <a:cubicBezTo>
                      <a:pt x="1462" y="195083"/>
                      <a:pt x="-11277" y="253255"/>
                      <a:pt x="13842" y="260137"/>
                    </a:cubicBezTo>
                    <a:cubicBezTo>
                      <a:pt x="38956" y="266978"/>
                      <a:pt x="42737" y="240827"/>
                      <a:pt x="42737" y="240827"/>
                    </a:cubicBezTo>
                    <a:cubicBezTo>
                      <a:pt x="42737" y="240827"/>
                      <a:pt x="51983" y="263618"/>
                      <a:pt x="72968" y="258234"/>
                    </a:cubicBezTo>
                    <a:cubicBezTo>
                      <a:pt x="93958" y="252850"/>
                      <a:pt x="94035" y="225363"/>
                      <a:pt x="94035" y="225363"/>
                    </a:cubicBezTo>
                    <a:cubicBezTo>
                      <a:pt x="94035" y="225363"/>
                      <a:pt x="111211" y="244389"/>
                      <a:pt x="140135" y="226902"/>
                    </a:cubicBezTo>
                    <a:cubicBezTo>
                      <a:pt x="169063" y="209414"/>
                      <a:pt x="163873" y="166423"/>
                      <a:pt x="187219" y="133139"/>
                    </a:cubicBezTo>
                    <a:cubicBezTo>
                      <a:pt x="210564" y="99872"/>
                      <a:pt x="327211" y="82489"/>
                      <a:pt x="302101" y="25325"/>
                    </a:cubicBezTo>
                    <a:cubicBezTo>
                      <a:pt x="298546" y="17237"/>
                      <a:pt x="216414" y="-35113"/>
                      <a:pt x="139564" y="39757"/>
                    </a:cubicBezTo>
                    <a:close/>
                  </a:path>
                </a:pathLst>
              </a:custGeom>
              <a:solidFill>
                <a:srgbClr val="f1d1ac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10" name="Google Shape;819;p9"/>
              <p:cNvSpPr/>
              <p:nvPr/>
            </p:nvSpPr>
            <p:spPr>
              <a:xfrm>
                <a:off x="641520" y="3018600"/>
                <a:ext cx="15480" cy="71280"/>
              </a:xfrm>
              <a:custGeom>
                <a:avLst/>
                <a:gdLst>
                  <a:gd name="textAreaLeft" fmla="*/ 0 w 15480"/>
                  <a:gd name="textAreaRight" fmla="*/ 15840 w 15480"/>
                  <a:gd name="textAreaTop" fmla="*/ 0 h 71280"/>
                  <a:gd name="textAreaBottom" fmla="*/ 71640 h 71280"/>
                </a:gdLst>
                <a:ahLst/>
                <a:rect l="textAreaLeft" t="textAreaTop" r="textAreaRight" b="textAreaBottom"/>
                <a:pathLst>
                  <a:path w="21420" h="96276">
                    <a:moveTo>
                      <a:pt x="3479" y="96277"/>
                    </a:moveTo>
                    <a:cubicBezTo>
                      <a:pt x="3479" y="96277"/>
                      <a:pt x="-2884" y="73283"/>
                      <a:pt x="1601" y="49237"/>
                    </a:cubicBezTo>
                    <a:cubicBezTo>
                      <a:pt x="6086" y="25151"/>
                      <a:pt x="21420" y="0"/>
                      <a:pt x="21420" y="0"/>
                    </a:cubicBezTo>
                  </a:path>
                </a:pathLst>
              </a:custGeom>
              <a:noFill/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640" bIns="35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11" name="Google Shape;820;p9"/>
              <p:cNvSpPr/>
              <p:nvPr/>
            </p:nvSpPr>
            <p:spPr>
              <a:xfrm>
                <a:off x="680400" y="3016440"/>
                <a:ext cx="10080" cy="61200"/>
              </a:xfrm>
              <a:custGeom>
                <a:avLst/>
                <a:gdLst>
                  <a:gd name="textAreaLeft" fmla="*/ 0 w 10080"/>
                  <a:gd name="textAreaRight" fmla="*/ 10440 w 10080"/>
                  <a:gd name="textAreaTop" fmla="*/ 0 h 61200"/>
                  <a:gd name="textAreaBottom" fmla="*/ 61560 h 61200"/>
                </a:gdLst>
                <a:ahLst/>
                <a:rect l="textAreaLeft" t="textAreaTop" r="textAreaRight" b="textAreaBottom"/>
                <a:pathLst>
                  <a:path w="14004" h="82577">
                    <a:moveTo>
                      <a:pt x="3253" y="82578"/>
                    </a:moveTo>
                    <a:cubicBezTo>
                      <a:pt x="3253" y="82578"/>
                      <a:pt x="-1913" y="65090"/>
                      <a:pt x="775" y="44444"/>
                    </a:cubicBezTo>
                    <a:cubicBezTo>
                      <a:pt x="3463" y="23799"/>
                      <a:pt x="14004" y="0"/>
                      <a:pt x="14004" y="0"/>
                    </a:cubicBezTo>
                  </a:path>
                </a:pathLst>
              </a:custGeom>
              <a:noFill/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0600" bIns="30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712" name="Google Shape;821;p9"/>
            <p:cNvGrpSpPr/>
            <p:nvPr/>
          </p:nvGrpSpPr>
          <p:grpSpPr>
            <a:xfrm>
              <a:off x="1005120" y="2951640"/>
              <a:ext cx="180360" cy="248400"/>
              <a:chOff x="1005120" y="2951640"/>
              <a:chExt cx="180360" cy="248400"/>
            </a:xfrm>
          </p:grpSpPr>
          <p:sp>
            <p:nvSpPr>
              <p:cNvPr id="713" name="Google Shape;822;p9"/>
              <p:cNvSpPr/>
              <p:nvPr/>
            </p:nvSpPr>
            <p:spPr>
              <a:xfrm>
                <a:off x="1005120" y="2951640"/>
                <a:ext cx="180360" cy="248400"/>
              </a:xfrm>
              <a:custGeom>
                <a:avLst/>
                <a:gdLst>
                  <a:gd name="textAreaLeft" fmla="*/ 0 w 180360"/>
                  <a:gd name="textAreaRight" fmla="*/ 180720 w 180360"/>
                  <a:gd name="textAreaTop" fmla="*/ 0 h 248400"/>
                  <a:gd name="textAreaBottom" fmla="*/ 248760 h 248400"/>
                </a:gdLst>
                <a:ahLst/>
                <a:rect l="textAreaLeft" t="textAreaTop" r="textAreaRight" b="textAreaBottom"/>
                <a:pathLst>
                  <a:path w="242768" h="334452">
                    <a:moveTo>
                      <a:pt x="157279" y="84572"/>
                    </a:moveTo>
                    <a:cubicBezTo>
                      <a:pt x="115247" y="39305"/>
                      <a:pt x="39632" y="-24262"/>
                      <a:pt x="7765" y="9511"/>
                    </a:cubicBezTo>
                    <a:cubicBezTo>
                      <a:pt x="-24102" y="43281"/>
                      <a:pt x="51084" y="84276"/>
                      <a:pt x="71681" y="123251"/>
                    </a:cubicBezTo>
                    <a:cubicBezTo>
                      <a:pt x="92278" y="162235"/>
                      <a:pt x="74891" y="207898"/>
                      <a:pt x="90100" y="247286"/>
                    </a:cubicBezTo>
                    <a:cubicBezTo>
                      <a:pt x="105309" y="286674"/>
                      <a:pt x="133221" y="276716"/>
                      <a:pt x="133221" y="276716"/>
                    </a:cubicBezTo>
                    <a:cubicBezTo>
                      <a:pt x="133221" y="276716"/>
                      <a:pt x="142280" y="302988"/>
                      <a:pt x="154485" y="311651"/>
                    </a:cubicBezTo>
                    <a:cubicBezTo>
                      <a:pt x="166690" y="320314"/>
                      <a:pt x="181009" y="314606"/>
                      <a:pt x="181009" y="314606"/>
                    </a:cubicBezTo>
                    <a:cubicBezTo>
                      <a:pt x="181009" y="314606"/>
                      <a:pt x="189514" y="337276"/>
                      <a:pt x="210159" y="334159"/>
                    </a:cubicBezTo>
                    <a:cubicBezTo>
                      <a:pt x="230801" y="331001"/>
                      <a:pt x="244082" y="291734"/>
                      <a:pt x="242665" y="240606"/>
                    </a:cubicBezTo>
                    <a:cubicBezTo>
                      <a:pt x="241111" y="184257"/>
                      <a:pt x="199310" y="129850"/>
                      <a:pt x="157279" y="84572"/>
                    </a:cubicBezTo>
                    <a:close/>
                  </a:path>
                </a:pathLst>
              </a:custGeom>
              <a:solidFill>
                <a:srgbClr val="f1d1ac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14" name="Google Shape;823;p9"/>
              <p:cNvSpPr/>
              <p:nvPr/>
            </p:nvSpPr>
            <p:spPr>
              <a:xfrm>
                <a:off x="1108440" y="3087360"/>
                <a:ext cx="15120" cy="67320"/>
              </a:xfrm>
              <a:custGeom>
                <a:avLst/>
                <a:gdLst>
                  <a:gd name="textAreaLeft" fmla="*/ 0 w 15120"/>
                  <a:gd name="textAreaRight" fmla="*/ 15480 w 15120"/>
                  <a:gd name="textAreaTop" fmla="*/ 0 h 67320"/>
                  <a:gd name="textAreaBottom" fmla="*/ 67680 h 67320"/>
                </a:gdLst>
                <a:ahLst/>
                <a:rect l="textAreaLeft" t="textAreaTop" r="textAreaRight" b="textAreaBottom"/>
                <a:pathLst>
                  <a:path w="21039" h="90840">
                    <a:moveTo>
                      <a:pt x="11323" y="0"/>
                    </a:moveTo>
                    <a:cubicBezTo>
                      <a:pt x="11323" y="0"/>
                      <a:pt x="22904" y="30564"/>
                      <a:pt x="20779" y="52707"/>
                    </a:cubicBezTo>
                    <a:cubicBezTo>
                      <a:pt x="18650" y="74850"/>
                      <a:pt x="0" y="90840"/>
                      <a:pt x="0" y="90840"/>
                    </a:cubicBezTo>
                  </a:path>
                </a:pathLst>
              </a:custGeom>
              <a:noFill/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3840" bIns="33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15" name="Google Shape;824;p9"/>
              <p:cNvSpPr/>
              <p:nvPr/>
            </p:nvSpPr>
            <p:spPr>
              <a:xfrm>
                <a:off x="1141560" y="3102120"/>
                <a:ext cx="15120" cy="81360"/>
              </a:xfrm>
              <a:custGeom>
                <a:avLst/>
                <a:gdLst>
                  <a:gd name="textAreaLeft" fmla="*/ 0 w 15120"/>
                  <a:gd name="textAreaRight" fmla="*/ 15480 w 15120"/>
                  <a:gd name="textAreaTop" fmla="*/ 0 h 81360"/>
                  <a:gd name="textAreaBottom" fmla="*/ 81720 h 81360"/>
                </a:gdLst>
                <a:ahLst/>
                <a:rect l="textAreaLeft" t="textAreaTop" r="textAreaRight" b="textAreaBottom"/>
                <a:pathLst>
                  <a:path w="20782" h="110068">
                    <a:moveTo>
                      <a:pt x="14569" y="0"/>
                    </a:moveTo>
                    <a:cubicBezTo>
                      <a:pt x="14569" y="0"/>
                      <a:pt x="23556" y="32871"/>
                      <a:pt x="19913" y="60398"/>
                    </a:cubicBezTo>
                    <a:cubicBezTo>
                      <a:pt x="16270" y="87885"/>
                      <a:pt x="0" y="110068"/>
                      <a:pt x="0" y="110068"/>
                    </a:cubicBezTo>
                  </a:path>
                </a:pathLst>
              </a:custGeom>
              <a:noFill/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680" bIns="40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716" name="Google Shape;825;p9"/>
            <p:cNvSpPr/>
            <p:nvPr/>
          </p:nvSpPr>
          <p:spPr>
            <a:xfrm>
              <a:off x="722160" y="2343960"/>
              <a:ext cx="486720" cy="645840"/>
            </a:xfrm>
            <a:custGeom>
              <a:avLst/>
              <a:gdLst>
                <a:gd name="textAreaLeft" fmla="*/ 0 w 486720"/>
                <a:gd name="textAreaRight" fmla="*/ 487080 w 486720"/>
                <a:gd name="textAreaTop" fmla="*/ 0 h 645840"/>
                <a:gd name="textAreaBottom" fmla="*/ 646200 h 645840"/>
              </a:gdLst>
              <a:ahLst/>
              <a:rect l="textAreaLeft" t="textAreaTop" r="textAreaRight" b="textAreaBottom"/>
              <a:pathLst>
                <a:path w="654853" h="869010">
                  <a:moveTo>
                    <a:pt x="267618" y="0"/>
                  </a:moveTo>
                  <a:cubicBezTo>
                    <a:pt x="267618" y="0"/>
                    <a:pt x="128321" y="151019"/>
                    <a:pt x="95511" y="219242"/>
                  </a:cubicBezTo>
                  <a:cubicBezTo>
                    <a:pt x="62701" y="287465"/>
                    <a:pt x="54893" y="350389"/>
                    <a:pt x="54893" y="350389"/>
                  </a:cubicBezTo>
                  <a:cubicBezTo>
                    <a:pt x="54893" y="350389"/>
                    <a:pt x="26770" y="427296"/>
                    <a:pt x="13922" y="491799"/>
                  </a:cubicBezTo>
                  <a:cubicBezTo>
                    <a:pt x="1073" y="556301"/>
                    <a:pt x="0" y="778131"/>
                    <a:pt x="0" y="778131"/>
                  </a:cubicBezTo>
                  <a:cubicBezTo>
                    <a:pt x="0" y="778131"/>
                    <a:pt x="29580" y="789834"/>
                    <a:pt x="67733" y="790069"/>
                  </a:cubicBezTo>
                  <a:cubicBezTo>
                    <a:pt x="105883" y="790299"/>
                    <a:pt x="152606" y="779066"/>
                    <a:pt x="152606" y="779066"/>
                  </a:cubicBezTo>
                  <a:cubicBezTo>
                    <a:pt x="152606" y="779066"/>
                    <a:pt x="200103" y="694379"/>
                    <a:pt x="224825" y="654043"/>
                  </a:cubicBezTo>
                  <a:cubicBezTo>
                    <a:pt x="249547" y="613708"/>
                    <a:pt x="260533" y="573356"/>
                    <a:pt x="260533" y="573356"/>
                  </a:cubicBezTo>
                  <a:cubicBezTo>
                    <a:pt x="260533" y="573356"/>
                    <a:pt x="291918" y="589281"/>
                    <a:pt x="315734" y="595779"/>
                  </a:cubicBezTo>
                  <a:cubicBezTo>
                    <a:pt x="339549" y="602276"/>
                    <a:pt x="362574" y="600766"/>
                    <a:pt x="362574" y="600766"/>
                  </a:cubicBezTo>
                  <a:cubicBezTo>
                    <a:pt x="362574" y="600766"/>
                    <a:pt x="365238" y="645575"/>
                    <a:pt x="371638" y="690727"/>
                  </a:cubicBezTo>
                  <a:cubicBezTo>
                    <a:pt x="378034" y="735880"/>
                    <a:pt x="387867" y="817709"/>
                    <a:pt x="387867" y="817709"/>
                  </a:cubicBezTo>
                  <a:cubicBezTo>
                    <a:pt x="387867" y="817709"/>
                    <a:pt x="426223" y="842479"/>
                    <a:pt x="457531" y="855304"/>
                  </a:cubicBezTo>
                  <a:cubicBezTo>
                    <a:pt x="488840" y="868128"/>
                    <a:pt x="513108" y="869011"/>
                    <a:pt x="513108" y="869011"/>
                  </a:cubicBezTo>
                  <a:cubicBezTo>
                    <a:pt x="513108" y="869011"/>
                    <a:pt x="629269" y="666540"/>
                    <a:pt x="646089" y="466223"/>
                  </a:cubicBezTo>
                  <a:cubicBezTo>
                    <a:pt x="662905" y="265905"/>
                    <a:pt x="650352" y="76084"/>
                    <a:pt x="650352" y="76084"/>
                  </a:cubicBezTo>
                </a:path>
              </a:pathLst>
            </a:custGeom>
            <a:solidFill>
              <a:srgbClr val="a97551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7" name="Google Shape;826;p9"/>
            <p:cNvSpPr/>
            <p:nvPr/>
          </p:nvSpPr>
          <p:spPr>
            <a:xfrm>
              <a:off x="844200" y="2719800"/>
              <a:ext cx="234720" cy="69840"/>
            </a:xfrm>
            <a:custGeom>
              <a:avLst/>
              <a:gdLst>
                <a:gd name="textAreaLeft" fmla="*/ 0 w 234720"/>
                <a:gd name="textAreaRight" fmla="*/ 235080 w 234720"/>
                <a:gd name="textAreaTop" fmla="*/ 0 h 69840"/>
                <a:gd name="textAreaBottom" fmla="*/ 70200 h 69840"/>
              </a:gdLst>
              <a:ahLst/>
              <a:rect l="textAreaLeft" t="textAreaTop" r="textAreaRight" b="textAreaBottom"/>
              <a:pathLst>
                <a:path w="316219" h="94583">
                  <a:moveTo>
                    <a:pt x="0" y="0"/>
                  </a:moveTo>
                  <a:cubicBezTo>
                    <a:pt x="0" y="0"/>
                    <a:pt x="65628" y="65325"/>
                    <a:pt x="144109" y="87338"/>
                  </a:cubicBezTo>
                  <a:cubicBezTo>
                    <a:pt x="222594" y="109352"/>
                    <a:pt x="316219" y="74182"/>
                    <a:pt x="316219" y="74182"/>
                  </a:cubicBezTo>
                </a:path>
              </a:pathLst>
            </a:custGeom>
            <a:solidFill>
              <a:srgbClr val="a97551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34920" bIns="34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8" name="Google Shape;827;p9"/>
            <p:cNvSpPr/>
            <p:nvPr/>
          </p:nvSpPr>
          <p:spPr>
            <a:xfrm>
              <a:off x="836640" y="2410200"/>
              <a:ext cx="323280" cy="331560"/>
            </a:xfrm>
            <a:custGeom>
              <a:avLst/>
              <a:gdLst>
                <a:gd name="textAreaLeft" fmla="*/ 0 w 323280"/>
                <a:gd name="textAreaRight" fmla="*/ 323640 w 323280"/>
                <a:gd name="textAreaTop" fmla="*/ 0 h 331560"/>
                <a:gd name="textAreaBottom" fmla="*/ 331920 h 331560"/>
              </a:gdLst>
              <a:ahLst/>
              <a:rect l="textAreaLeft" t="textAreaTop" r="textAreaRight" b="textAreaBottom"/>
              <a:pathLst>
                <a:path w="434963" h="446254">
                  <a:moveTo>
                    <a:pt x="274064" y="1779"/>
                  </a:moveTo>
                  <a:cubicBezTo>
                    <a:pt x="455533" y="27756"/>
                    <a:pt x="462775" y="282346"/>
                    <a:pt x="397143" y="382882"/>
                  </a:cubicBezTo>
                  <a:cubicBezTo>
                    <a:pt x="331510" y="483413"/>
                    <a:pt x="121008" y="458375"/>
                    <a:pt x="27654" y="349784"/>
                  </a:cubicBezTo>
                  <a:cubicBezTo>
                    <a:pt x="-65700" y="241193"/>
                    <a:pt x="92598" y="-24198"/>
                    <a:pt x="274064" y="1779"/>
                  </a:cubicBezTo>
                  <a:close/>
                </a:path>
              </a:pathLst>
            </a:custGeom>
            <a:solidFill>
              <a:srgbClr val="f1d1a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9" name="Google Shape;828;p9"/>
            <p:cNvSpPr/>
            <p:nvPr/>
          </p:nvSpPr>
          <p:spPr>
            <a:xfrm>
              <a:off x="-97560" y="-26280"/>
              <a:ext cx="3416760" cy="1954800"/>
            </a:xfrm>
            <a:custGeom>
              <a:avLst/>
              <a:gdLst>
                <a:gd name="textAreaLeft" fmla="*/ 0 w 3416760"/>
                <a:gd name="textAreaRight" fmla="*/ 3417120 w 3416760"/>
                <a:gd name="textAreaTop" fmla="*/ 0 h 1954800"/>
                <a:gd name="textAreaBottom" fmla="*/ 1955160 h 1954800"/>
              </a:gdLst>
              <a:ahLst/>
              <a:rect l="textAreaLeft" t="textAreaTop" r="textAreaRight" b="textAreaBottom"/>
              <a:pathLst>
                <a:path w="2940383" h="1309427">
                  <a:moveTo>
                    <a:pt x="2824770" y="9537"/>
                  </a:moveTo>
                  <a:cubicBezTo>
                    <a:pt x="2824770" y="9537"/>
                    <a:pt x="2470129" y="343354"/>
                    <a:pt x="2074725" y="573271"/>
                  </a:cubicBezTo>
                  <a:cubicBezTo>
                    <a:pt x="1679320" y="803189"/>
                    <a:pt x="1416216" y="830602"/>
                    <a:pt x="1243155" y="929215"/>
                  </a:cubicBezTo>
                  <a:cubicBezTo>
                    <a:pt x="1012149" y="1060840"/>
                    <a:pt x="929122" y="1114651"/>
                    <a:pt x="836824" y="1145915"/>
                  </a:cubicBezTo>
                  <a:cubicBezTo>
                    <a:pt x="787923" y="1162480"/>
                    <a:pt x="744470" y="1173143"/>
                    <a:pt x="639098" y="1195504"/>
                  </a:cubicBezTo>
                  <a:cubicBezTo>
                    <a:pt x="632483" y="1196909"/>
                    <a:pt x="581416" y="1207827"/>
                    <a:pt x="570405" y="1210179"/>
                  </a:cubicBezTo>
                  <a:cubicBezTo>
                    <a:pt x="528438" y="1219154"/>
                    <a:pt x="484334" y="1226019"/>
                    <a:pt x="437829" y="1231181"/>
                  </a:cubicBezTo>
                  <a:cubicBezTo>
                    <a:pt x="323975" y="1243811"/>
                    <a:pt x="211636" y="1245462"/>
                    <a:pt x="38963" y="1240540"/>
                  </a:cubicBezTo>
                  <a:cubicBezTo>
                    <a:pt x="36012" y="1240455"/>
                    <a:pt x="18751" y="1240070"/>
                    <a:pt x="9234" y="1239783"/>
                  </a:cubicBezTo>
                  <a:cubicBezTo>
                    <a:pt x="9902" y="1248462"/>
                    <a:pt x="10088" y="1257295"/>
                    <a:pt x="9108" y="1266347"/>
                  </a:cubicBezTo>
                  <a:cubicBezTo>
                    <a:pt x="7671" y="1279616"/>
                    <a:pt x="4348" y="1292627"/>
                    <a:pt x="0" y="1305690"/>
                  </a:cubicBezTo>
                  <a:cubicBezTo>
                    <a:pt x="13266" y="1306095"/>
                    <a:pt x="33332" y="1306723"/>
                    <a:pt x="37065" y="1306828"/>
                  </a:cubicBezTo>
                  <a:cubicBezTo>
                    <a:pt x="212587" y="1311831"/>
                    <a:pt x="327501" y="1310143"/>
                    <a:pt x="445168" y="1297088"/>
                  </a:cubicBezTo>
                  <a:cubicBezTo>
                    <a:pt x="493794" y="1291696"/>
                    <a:pt x="540101" y="1284405"/>
                    <a:pt x="584323" y="1274949"/>
                  </a:cubicBezTo>
                  <a:cubicBezTo>
                    <a:pt x="595289" y="1272605"/>
                    <a:pt x="646129" y="1261934"/>
                    <a:pt x="652760" y="1260529"/>
                  </a:cubicBezTo>
                  <a:cubicBezTo>
                    <a:pt x="760635" y="1237633"/>
                    <a:pt x="806051" y="1226327"/>
                    <a:pt x="858203" y="1208661"/>
                  </a:cubicBezTo>
                  <a:cubicBezTo>
                    <a:pt x="956693" y="1175300"/>
                    <a:pt x="1037923" y="1111534"/>
                    <a:pt x="1277690" y="985763"/>
                  </a:cubicBezTo>
                  <a:cubicBezTo>
                    <a:pt x="1445314" y="897834"/>
                    <a:pt x="1686635" y="875269"/>
                    <a:pt x="2102305" y="628828"/>
                  </a:cubicBezTo>
                  <a:cubicBezTo>
                    <a:pt x="2517978" y="382390"/>
                    <a:pt x="2940384" y="0"/>
                    <a:pt x="2940384" y="0"/>
                  </a:cubicBezTo>
                  <a:lnTo>
                    <a:pt x="2824770" y="9537"/>
                  </a:lnTo>
                  <a:close/>
                </a:path>
              </a:pathLst>
            </a:custGeom>
            <a:solidFill>
              <a:srgbClr val="62a03e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720" name="Google Shape;829;p9"/>
            <p:cNvGrpSpPr/>
            <p:nvPr/>
          </p:nvGrpSpPr>
          <p:grpSpPr>
            <a:xfrm>
              <a:off x="588960" y="1679400"/>
              <a:ext cx="139320" cy="112680"/>
              <a:chOff x="588960" y="1679400"/>
              <a:chExt cx="139320" cy="112680"/>
            </a:xfrm>
          </p:grpSpPr>
          <p:sp>
            <p:nvSpPr>
              <p:cNvPr id="721" name="Google Shape;830;p9"/>
              <p:cNvSpPr/>
              <p:nvPr/>
            </p:nvSpPr>
            <p:spPr>
              <a:xfrm>
                <a:off x="588960" y="1733040"/>
                <a:ext cx="53640" cy="59040"/>
              </a:xfrm>
              <a:custGeom>
                <a:avLst/>
                <a:gdLst>
                  <a:gd name="textAreaLeft" fmla="*/ 0 w 53640"/>
                  <a:gd name="textAreaRight" fmla="*/ 54000 w 53640"/>
                  <a:gd name="textAreaTop" fmla="*/ 0 h 59040"/>
                  <a:gd name="textAreaBottom" fmla="*/ 59400 h 59040"/>
                </a:gdLst>
                <a:ahLst/>
                <a:rect l="textAreaLeft" t="textAreaTop" r="textAreaRight" b="textAreaBottom"/>
                <a:pathLst>
                  <a:path w="72422" h="79958">
                    <a:moveTo>
                      <a:pt x="8523" y="9041"/>
                    </a:moveTo>
                    <a:cubicBezTo>
                      <a:pt x="25015" y="-9204"/>
                      <a:pt x="43972" y="3050"/>
                      <a:pt x="57460" y="20323"/>
                    </a:cubicBezTo>
                    <a:cubicBezTo>
                      <a:pt x="70852" y="37471"/>
                      <a:pt x="78883" y="59513"/>
                      <a:pt x="65674" y="73180"/>
                    </a:cubicBezTo>
                    <a:cubicBezTo>
                      <a:pt x="52481" y="86830"/>
                      <a:pt x="32305" y="77993"/>
                      <a:pt x="17226" y="63221"/>
                    </a:cubicBezTo>
                    <a:cubicBezTo>
                      <a:pt x="2001" y="48308"/>
                      <a:pt x="-7990" y="27306"/>
                      <a:pt x="8523" y="9041"/>
                    </a:cubicBezTo>
                    <a:close/>
                  </a:path>
                </a:pathLst>
              </a:custGeom>
              <a:solidFill>
                <a:srgbClr val="f1d1ac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9520" bIns="29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22" name="Google Shape;831;p9"/>
              <p:cNvSpPr/>
              <p:nvPr/>
            </p:nvSpPr>
            <p:spPr>
              <a:xfrm>
                <a:off x="630360" y="1707120"/>
                <a:ext cx="57240" cy="59760"/>
              </a:xfrm>
              <a:custGeom>
                <a:avLst/>
                <a:gdLst>
                  <a:gd name="textAreaLeft" fmla="*/ 0 w 57240"/>
                  <a:gd name="textAreaRight" fmla="*/ 57600 w 57240"/>
                  <a:gd name="textAreaTop" fmla="*/ 0 h 59760"/>
                  <a:gd name="textAreaBottom" fmla="*/ 60120 h 59760"/>
                </a:gdLst>
                <a:ahLst/>
                <a:rect l="textAreaLeft" t="textAreaTop" r="textAreaRight" b="textAreaBottom"/>
                <a:pathLst>
                  <a:path w="77235" h="80801">
                    <a:moveTo>
                      <a:pt x="8150" y="9735"/>
                    </a:moveTo>
                    <a:cubicBezTo>
                      <a:pt x="22906" y="-8198"/>
                      <a:pt x="38584" y="1773"/>
                      <a:pt x="54279" y="14597"/>
                    </a:cubicBezTo>
                    <a:cubicBezTo>
                      <a:pt x="73309" y="30142"/>
                      <a:pt x="85316" y="58673"/>
                      <a:pt x="70804" y="73429"/>
                    </a:cubicBezTo>
                    <a:cubicBezTo>
                      <a:pt x="56854" y="87613"/>
                      <a:pt x="30407" y="79962"/>
                      <a:pt x="15385" y="62114"/>
                    </a:cubicBezTo>
                    <a:cubicBezTo>
                      <a:pt x="1888" y="46088"/>
                      <a:pt x="-7504" y="28762"/>
                      <a:pt x="8150" y="9735"/>
                    </a:cubicBezTo>
                    <a:close/>
                  </a:path>
                </a:pathLst>
              </a:custGeom>
              <a:solidFill>
                <a:srgbClr val="f1d1ac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9880" bIns="29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23" name="Google Shape;832;p9"/>
              <p:cNvSpPr/>
              <p:nvPr/>
            </p:nvSpPr>
            <p:spPr>
              <a:xfrm>
                <a:off x="674280" y="1679400"/>
                <a:ext cx="54000" cy="59760"/>
              </a:xfrm>
              <a:custGeom>
                <a:avLst/>
                <a:gdLst>
                  <a:gd name="textAreaLeft" fmla="*/ 0 w 54000"/>
                  <a:gd name="textAreaRight" fmla="*/ 54360 w 54000"/>
                  <a:gd name="textAreaTop" fmla="*/ 0 h 59760"/>
                  <a:gd name="textAreaBottom" fmla="*/ 60120 h 59760"/>
                </a:gdLst>
                <a:ahLst/>
                <a:rect l="textAreaLeft" t="textAreaTop" r="textAreaRight" b="textAreaBottom"/>
                <a:pathLst>
                  <a:path w="73261" h="80965">
                    <a:moveTo>
                      <a:pt x="9201" y="5876"/>
                    </a:moveTo>
                    <a:cubicBezTo>
                      <a:pt x="40631" y="-20992"/>
                      <a:pt x="94443" y="51620"/>
                      <a:pt x="64483" y="75807"/>
                    </a:cubicBezTo>
                    <a:cubicBezTo>
                      <a:pt x="34518" y="99995"/>
                      <a:pt x="-22224" y="32747"/>
                      <a:pt x="9201" y="5876"/>
                    </a:cubicBezTo>
                    <a:close/>
                  </a:path>
                </a:pathLst>
              </a:custGeom>
              <a:solidFill>
                <a:srgbClr val="f1d1ac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9880" bIns="29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724" name="Google Shape;833;p9"/>
            <p:cNvSpPr/>
            <p:nvPr/>
          </p:nvSpPr>
          <p:spPr>
            <a:xfrm>
              <a:off x="631080" y="1673280"/>
              <a:ext cx="154800" cy="177840"/>
            </a:xfrm>
            <a:custGeom>
              <a:avLst/>
              <a:gdLst>
                <a:gd name="textAreaLeft" fmla="*/ 0 w 154800"/>
                <a:gd name="textAreaRight" fmla="*/ 155160 w 154800"/>
                <a:gd name="textAreaTop" fmla="*/ 0 h 177840"/>
                <a:gd name="textAreaBottom" fmla="*/ 178200 h 177840"/>
              </a:gdLst>
              <a:ahLst/>
              <a:rect l="textAreaLeft" t="textAreaTop" r="textAreaRight" b="textAreaBottom"/>
              <a:pathLst>
                <a:path w="208406" h="239677">
                  <a:moveTo>
                    <a:pt x="76460" y="237708"/>
                  </a:moveTo>
                  <a:cubicBezTo>
                    <a:pt x="114350" y="230786"/>
                    <a:pt x="187452" y="188208"/>
                    <a:pt x="203770" y="154794"/>
                  </a:cubicBezTo>
                  <a:cubicBezTo>
                    <a:pt x="220088" y="121381"/>
                    <a:pt x="190884" y="-10442"/>
                    <a:pt x="154362" y="662"/>
                  </a:cubicBezTo>
                  <a:cubicBezTo>
                    <a:pt x="117840" y="11770"/>
                    <a:pt x="154196" y="89158"/>
                    <a:pt x="154196" y="89158"/>
                  </a:cubicBezTo>
                  <a:cubicBezTo>
                    <a:pt x="154196" y="89158"/>
                    <a:pt x="133142" y="113621"/>
                    <a:pt x="84581" y="139181"/>
                  </a:cubicBezTo>
                  <a:cubicBezTo>
                    <a:pt x="36015" y="164741"/>
                    <a:pt x="3" y="183807"/>
                    <a:pt x="3" y="183807"/>
                  </a:cubicBezTo>
                  <a:cubicBezTo>
                    <a:pt x="3" y="183807"/>
                    <a:pt x="-1762" y="252002"/>
                    <a:pt x="76460" y="237708"/>
                  </a:cubicBezTo>
                  <a:close/>
                </a:path>
              </a:pathLst>
            </a:custGeom>
            <a:solidFill>
              <a:srgbClr val="f1d1ac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725" name="Google Shape;834;p9"/>
            <p:cNvGrpSpPr/>
            <p:nvPr/>
          </p:nvGrpSpPr>
          <p:grpSpPr>
            <a:xfrm>
              <a:off x="712080" y="1715040"/>
              <a:ext cx="959040" cy="729720"/>
              <a:chOff x="712080" y="1715040"/>
              <a:chExt cx="959040" cy="729720"/>
            </a:xfrm>
          </p:grpSpPr>
          <p:sp>
            <p:nvSpPr>
              <p:cNvPr id="726" name="Google Shape;835;p9"/>
              <p:cNvSpPr/>
              <p:nvPr/>
            </p:nvSpPr>
            <p:spPr>
              <a:xfrm>
                <a:off x="1428840" y="2123280"/>
                <a:ext cx="242280" cy="236520"/>
              </a:xfrm>
              <a:custGeom>
                <a:avLst/>
                <a:gdLst>
                  <a:gd name="textAreaLeft" fmla="*/ 0 w 242280"/>
                  <a:gd name="textAreaRight" fmla="*/ 242640 w 242280"/>
                  <a:gd name="textAreaTop" fmla="*/ 0 h 236520"/>
                  <a:gd name="textAreaBottom" fmla="*/ 236880 h 236520"/>
                </a:gdLst>
                <a:ahLst/>
                <a:rect l="textAreaLeft" t="textAreaTop" r="textAreaRight" b="textAreaBottom"/>
                <a:pathLst>
                  <a:path w="326076" h="318640">
                    <a:moveTo>
                      <a:pt x="47808" y="148011"/>
                    </a:moveTo>
                    <a:cubicBezTo>
                      <a:pt x="64547" y="89600"/>
                      <a:pt x="130674" y="-45543"/>
                      <a:pt x="246069" y="15479"/>
                    </a:cubicBezTo>
                    <a:cubicBezTo>
                      <a:pt x="361469" y="76500"/>
                      <a:pt x="342224" y="176327"/>
                      <a:pt x="250688" y="274721"/>
                    </a:cubicBezTo>
                    <a:cubicBezTo>
                      <a:pt x="159152" y="373110"/>
                      <a:pt x="0" y="275454"/>
                      <a:pt x="0" y="275454"/>
                    </a:cubicBezTo>
                    <a:cubicBezTo>
                      <a:pt x="0" y="275454"/>
                      <a:pt x="31074" y="206417"/>
                      <a:pt x="47808" y="148011"/>
                    </a:cubicBezTo>
                    <a:close/>
                  </a:path>
                </a:pathLst>
              </a:custGeom>
              <a:solidFill>
                <a:srgbClr val="f1d29e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27" name="Google Shape;836;p9"/>
              <p:cNvSpPr/>
              <p:nvPr/>
            </p:nvSpPr>
            <p:spPr>
              <a:xfrm>
                <a:off x="1462320" y="2192040"/>
                <a:ext cx="148320" cy="1184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18440"/>
                  <a:gd name="textAreaBottom" fmla="*/ 118800 h 118440"/>
                </a:gdLst>
                <a:ahLst/>
                <a:rect l="textAreaLeft" t="textAreaTop" r="textAreaRight" b="textAreaBottom"/>
                <a:pathLst>
                  <a:path w="199865" h="159537">
                    <a:moveTo>
                      <a:pt x="28823" y="47355"/>
                    </a:moveTo>
                    <a:cubicBezTo>
                      <a:pt x="28823" y="47355"/>
                      <a:pt x="86278" y="-17148"/>
                      <a:pt x="147574" y="4408"/>
                    </a:cubicBezTo>
                    <a:cubicBezTo>
                      <a:pt x="208871" y="25965"/>
                      <a:pt x="223950" y="112222"/>
                      <a:pt x="150991" y="150113"/>
                    </a:cubicBezTo>
                    <a:cubicBezTo>
                      <a:pt x="78027" y="188003"/>
                      <a:pt x="0" y="99410"/>
                      <a:pt x="0" y="99410"/>
                    </a:cubicBezTo>
                    <a:lnTo>
                      <a:pt x="28823" y="47355"/>
                    </a:lnTo>
                    <a:close/>
                  </a:path>
                </a:pathLst>
              </a:custGeom>
              <a:solidFill>
                <a:srgbClr val="e6a782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28" name="Google Shape;837;p9"/>
              <p:cNvSpPr/>
              <p:nvPr/>
            </p:nvSpPr>
            <p:spPr>
              <a:xfrm>
                <a:off x="712080" y="1927800"/>
                <a:ext cx="191520" cy="256320"/>
              </a:xfrm>
              <a:custGeom>
                <a:avLst/>
                <a:gdLst>
                  <a:gd name="textAreaLeft" fmla="*/ 0 w 191520"/>
                  <a:gd name="textAreaRight" fmla="*/ 191880 w 191520"/>
                  <a:gd name="textAreaTop" fmla="*/ 0 h 256320"/>
                  <a:gd name="textAreaBottom" fmla="*/ 256680 h 256320"/>
                </a:gdLst>
                <a:ahLst/>
                <a:rect l="textAreaLeft" t="textAreaTop" r="textAreaRight" b="textAreaBottom"/>
                <a:pathLst>
                  <a:path w="258067" h="344953">
                    <a:moveTo>
                      <a:pt x="252264" y="209588"/>
                    </a:moveTo>
                    <a:cubicBezTo>
                      <a:pt x="264640" y="150101"/>
                      <a:pt x="269024" y="-287"/>
                      <a:pt x="138488" y="0"/>
                    </a:cubicBezTo>
                    <a:cubicBezTo>
                      <a:pt x="7948" y="288"/>
                      <a:pt x="-21490" y="97601"/>
                      <a:pt x="13721" y="227290"/>
                    </a:cubicBezTo>
                    <a:cubicBezTo>
                      <a:pt x="48935" y="356980"/>
                      <a:pt x="235250" y="344638"/>
                      <a:pt x="235250" y="344638"/>
                    </a:cubicBezTo>
                    <a:cubicBezTo>
                      <a:pt x="235250" y="344638"/>
                      <a:pt x="239885" y="269075"/>
                      <a:pt x="252264" y="209588"/>
                    </a:cubicBezTo>
                    <a:close/>
                  </a:path>
                </a:pathLst>
              </a:custGeom>
              <a:solidFill>
                <a:srgbClr val="f1d29e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29" name="Google Shape;838;p9"/>
              <p:cNvSpPr/>
              <p:nvPr/>
            </p:nvSpPr>
            <p:spPr>
              <a:xfrm>
                <a:off x="756000" y="1999440"/>
                <a:ext cx="129960" cy="123480"/>
              </a:xfrm>
              <a:custGeom>
                <a:avLst/>
                <a:gdLst>
                  <a:gd name="textAreaLeft" fmla="*/ 0 w 129960"/>
                  <a:gd name="textAreaRight" fmla="*/ 130320 w 129960"/>
                  <a:gd name="textAreaTop" fmla="*/ 0 h 123480"/>
                  <a:gd name="textAreaBottom" fmla="*/ 123840 h 123480"/>
                </a:gdLst>
                <a:ahLst/>
                <a:rect l="textAreaLeft" t="textAreaTop" r="textAreaRight" b="textAreaBottom"/>
                <a:pathLst>
                  <a:path w="175059" h="166608">
                    <a:moveTo>
                      <a:pt x="173780" y="94159"/>
                    </a:moveTo>
                    <a:cubicBezTo>
                      <a:pt x="173780" y="94159"/>
                      <a:pt x="152956" y="10322"/>
                      <a:pt x="88672" y="870"/>
                    </a:cubicBezTo>
                    <a:cubicBezTo>
                      <a:pt x="24388" y="-8587"/>
                      <a:pt x="-29112" y="60733"/>
                      <a:pt x="17822" y="128232"/>
                    </a:cubicBezTo>
                    <a:cubicBezTo>
                      <a:pt x="64760" y="195734"/>
                      <a:pt x="175059" y="153646"/>
                      <a:pt x="175059" y="153646"/>
                    </a:cubicBezTo>
                    <a:lnTo>
                      <a:pt x="173780" y="94159"/>
                    </a:lnTo>
                    <a:close/>
                  </a:path>
                </a:pathLst>
              </a:custGeom>
              <a:solidFill>
                <a:srgbClr val="e6a782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30" name="Google Shape;839;p9"/>
              <p:cNvSpPr/>
              <p:nvPr/>
            </p:nvSpPr>
            <p:spPr>
              <a:xfrm>
                <a:off x="851040" y="1774080"/>
                <a:ext cx="689040" cy="670680"/>
              </a:xfrm>
              <a:custGeom>
                <a:avLst/>
                <a:gdLst>
                  <a:gd name="textAreaLeft" fmla="*/ 0 w 689040"/>
                  <a:gd name="textAreaRight" fmla="*/ 689400 w 689040"/>
                  <a:gd name="textAreaTop" fmla="*/ 0 h 670680"/>
                  <a:gd name="textAreaBottom" fmla="*/ 671040 h 670680"/>
                </a:gdLst>
                <a:ahLst/>
                <a:rect l="textAreaLeft" t="textAreaTop" r="textAreaRight" b="textAreaBottom"/>
                <a:pathLst>
                  <a:path w="926941" h="902306">
                    <a:moveTo>
                      <a:pt x="34203" y="487430"/>
                    </a:moveTo>
                    <a:cubicBezTo>
                      <a:pt x="34203" y="487430"/>
                      <a:pt x="1550" y="240471"/>
                      <a:pt x="139470" y="102191"/>
                    </a:cubicBezTo>
                    <a:cubicBezTo>
                      <a:pt x="244948" y="-3567"/>
                      <a:pt x="413921" y="-21945"/>
                      <a:pt x="590152" y="22819"/>
                    </a:cubicBezTo>
                    <a:cubicBezTo>
                      <a:pt x="774791" y="69721"/>
                      <a:pt x="869343" y="166742"/>
                      <a:pt x="914868" y="319194"/>
                    </a:cubicBezTo>
                    <a:cubicBezTo>
                      <a:pt x="967299" y="494774"/>
                      <a:pt x="831983" y="685983"/>
                      <a:pt x="831983" y="685983"/>
                    </a:cubicBezTo>
                    <a:cubicBezTo>
                      <a:pt x="831983" y="685983"/>
                      <a:pt x="854830" y="795768"/>
                      <a:pt x="729322" y="866861"/>
                    </a:cubicBezTo>
                    <a:cubicBezTo>
                      <a:pt x="645753" y="914200"/>
                      <a:pt x="466113" y="909326"/>
                      <a:pt x="361157" y="880289"/>
                    </a:cubicBezTo>
                    <a:cubicBezTo>
                      <a:pt x="259278" y="852106"/>
                      <a:pt x="84258" y="762290"/>
                      <a:pt x="29430" y="683849"/>
                    </a:cubicBezTo>
                    <a:cubicBezTo>
                      <a:pt x="-39465" y="585290"/>
                      <a:pt x="34203" y="487430"/>
                      <a:pt x="34203" y="487430"/>
                    </a:cubicBezTo>
                    <a:close/>
                  </a:path>
                </a:pathLst>
              </a:custGeom>
              <a:solidFill>
                <a:srgbClr val="a97551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31" name="Google Shape;840;p9"/>
              <p:cNvSpPr/>
              <p:nvPr/>
            </p:nvSpPr>
            <p:spPr>
              <a:xfrm>
                <a:off x="1141920" y="1715040"/>
                <a:ext cx="253440" cy="168840"/>
              </a:xfrm>
              <a:custGeom>
                <a:avLst/>
                <a:gdLst>
                  <a:gd name="textAreaLeft" fmla="*/ 0 w 253440"/>
                  <a:gd name="textAreaRight" fmla="*/ 253800 w 253440"/>
                  <a:gd name="textAreaTop" fmla="*/ 0 h 168840"/>
                  <a:gd name="textAreaBottom" fmla="*/ 169200 h 168840"/>
                </a:gdLst>
                <a:ahLst/>
                <a:rect l="textAreaLeft" t="textAreaTop" r="textAreaRight" b="textAreaBottom"/>
                <a:pathLst>
                  <a:path w="341093" h="227613">
                    <a:moveTo>
                      <a:pt x="148068" y="179308"/>
                    </a:moveTo>
                    <a:cubicBezTo>
                      <a:pt x="148068" y="179308"/>
                      <a:pt x="129495" y="113263"/>
                      <a:pt x="78562" y="86840"/>
                    </a:cubicBezTo>
                    <a:cubicBezTo>
                      <a:pt x="27632" y="60418"/>
                      <a:pt x="0" y="39170"/>
                      <a:pt x="0" y="39170"/>
                    </a:cubicBezTo>
                    <a:cubicBezTo>
                      <a:pt x="0" y="39170"/>
                      <a:pt x="76594" y="18253"/>
                      <a:pt x="151752" y="42886"/>
                    </a:cubicBezTo>
                    <a:cubicBezTo>
                      <a:pt x="226909" y="67518"/>
                      <a:pt x="240523" y="158383"/>
                      <a:pt x="240523" y="158383"/>
                    </a:cubicBezTo>
                    <a:cubicBezTo>
                      <a:pt x="240523" y="158383"/>
                      <a:pt x="242681" y="123006"/>
                      <a:pt x="225829" y="77323"/>
                    </a:cubicBezTo>
                    <a:cubicBezTo>
                      <a:pt x="208972" y="31636"/>
                      <a:pt x="191480" y="0"/>
                      <a:pt x="191480" y="0"/>
                    </a:cubicBezTo>
                    <a:cubicBezTo>
                      <a:pt x="191480" y="0"/>
                      <a:pt x="251077" y="18302"/>
                      <a:pt x="307856" y="82719"/>
                    </a:cubicBezTo>
                    <a:cubicBezTo>
                      <a:pt x="364635" y="147133"/>
                      <a:pt x="331460" y="227614"/>
                      <a:pt x="331460" y="227614"/>
                    </a:cubicBezTo>
                  </a:path>
                </a:pathLst>
              </a:custGeom>
              <a:solidFill>
                <a:srgbClr val="a97551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32" name="Google Shape;841;p9"/>
              <p:cNvSpPr/>
              <p:nvPr/>
            </p:nvSpPr>
            <p:spPr>
              <a:xfrm>
                <a:off x="1121040" y="1803600"/>
                <a:ext cx="107280" cy="8064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80640"/>
                  <a:gd name="textAreaBottom" fmla="*/ 81000 h 80640"/>
                </a:gdLst>
                <a:ahLst/>
                <a:rect l="textAreaLeft" t="textAreaTop" r="textAreaRight" b="textAreaBottom"/>
                <a:pathLst>
                  <a:path w="144542" h="108676">
                    <a:moveTo>
                      <a:pt x="134636" y="108677"/>
                    </a:moveTo>
                    <a:cubicBezTo>
                      <a:pt x="134636" y="108677"/>
                      <a:pt x="119205" y="81793"/>
                      <a:pt x="85549" y="70062"/>
                    </a:cubicBezTo>
                    <a:cubicBezTo>
                      <a:pt x="51889" y="58326"/>
                      <a:pt x="0" y="61747"/>
                      <a:pt x="0" y="61747"/>
                    </a:cubicBezTo>
                    <a:cubicBezTo>
                      <a:pt x="0" y="61747"/>
                      <a:pt x="33705" y="22622"/>
                      <a:pt x="73372" y="8283"/>
                    </a:cubicBezTo>
                    <a:cubicBezTo>
                      <a:pt x="113036" y="-6051"/>
                      <a:pt x="144542" y="2571"/>
                      <a:pt x="144542" y="2571"/>
                    </a:cubicBezTo>
                  </a:path>
                </a:pathLst>
              </a:custGeom>
              <a:solidFill>
                <a:srgbClr val="a97551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320" bIns="403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33" name="Google Shape;842;p9"/>
              <p:cNvSpPr/>
              <p:nvPr/>
            </p:nvSpPr>
            <p:spPr>
              <a:xfrm>
                <a:off x="896040" y="1935000"/>
                <a:ext cx="564840" cy="509040"/>
              </a:xfrm>
              <a:custGeom>
                <a:avLst/>
                <a:gdLst>
                  <a:gd name="textAreaLeft" fmla="*/ 0 w 564840"/>
                  <a:gd name="textAreaRight" fmla="*/ 565200 w 564840"/>
                  <a:gd name="textAreaTop" fmla="*/ 0 h 509040"/>
                  <a:gd name="textAreaBottom" fmla="*/ 509400 h 509040"/>
                </a:gdLst>
                <a:ahLst/>
                <a:rect l="textAreaLeft" t="textAreaTop" r="textAreaRight" b="textAreaBottom"/>
                <a:pathLst>
                  <a:path w="759792" h="684811">
                    <a:moveTo>
                      <a:pt x="662861" y="118894"/>
                    </a:moveTo>
                    <a:cubicBezTo>
                      <a:pt x="540992" y="50635"/>
                      <a:pt x="448355" y="172981"/>
                      <a:pt x="448355" y="172981"/>
                    </a:cubicBezTo>
                    <a:cubicBezTo>
                      <a:pt x="448355" y="172981"/>
                      <a:pt x="458066" y="64026"/>
                      <a:pt x="325454" y="14129"/>
                    </a:cubicBezTo>
                    <a:cubicBezTo>
                      <a:pt x="226400" y="-23143"/>
                      <a:pt x="151380" y="17023"/>
                      <a:pt x="98285" y="91322"/>
                    </a:cubicBezTo>
                    <a:cubicBezTo>
                      <a:pt x="40583" y="172062"/>
                      <a:pt x="49926" y="298829"/>
                      <a:pt x="49926" y="298829"/>
                    </a:cubicBezTo>
                    <a:cubicBezTo>
                      <a:pt x="49926" y="298829"/>
                      <a:pt x="276" y="323555"/>
                      <a:pt x="1" y="401360"/>
                    </a:cubicBezTo>
                    <a:cubicBezTo>
                      <a:pt x="-125" y="437336"/>
                      <a:pt x="18707" y="490803"/>
                      <a:pt x="53258" y="543125"/>
                    </a:cubicBezTo>
                    <a:cubicBezTo>
                      <a:pt x="129447" y="596512"/>
                      <a:pt x="230886" y="644932"/>
                      <a:pt x="300359" y="664156"/>
                    </a:cubicBezTo>
                    <a:cubicBezTo>
                      <a:pt x="368481" y="683000"/>
                      <a:pt x="466733" y="689975"/>
                      <a:pt x="551092" y="680794"/>
                    </a:cubicBezTo>
                    <a:cubicBezTo>
                      <a:pt x="609673" y="650943"/>
                      <a:pt x="662918" y="612020"/>
                      <a:pt x="676799" y="578150"/>
                    </a:cubicBezTo>
                    <a:cubicBezTo>
                      <a:pt x="706694" y="505194"/>
                      <a:pt x="669326" y="466648"/>
                      <a:pt x="669326" y="466648"/>
                    </a:cubicBezTo>
                    <a:cubicBezTo>
                      <a:pt x="669326" y="466648"/>
                      <a:pt x="757563" y="365437"/>
                      <a:pt x="759737" y="284487"/>
                    </a:cubicBezTo>
                    <a:cubicBezTo>
                      <a:pt x="761599" y="215320"/>
                      <a:pt x="716689" y="149040"/>
                      <a:pt x="662861" y="118894"/>
                    </a:cubicBezTo>
                    <a:close/>
                  </a:path>
                </a:pathLst>
              </a:custGeom>
              <a:solidFill>
                <a:srgbClr val="f1d1ac"/>
              </a:solidFill>
              <a:ln cap="rnd" w="9525">
                <a:solidFill>
                  <a:srgbClr val="26262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34" name="Google Shape;843;p9"/>
              <p:cNvSpPr/>
              <p:nvPr/>
            </p:nvSpPr>
            <p:spPr>
              <a:xfrm>
                <a:off x="978120" y="2006280"/>
                <a:ext cx="142920" cy="14292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142920"/>
                  <a:gd name="textAreaBottom" fmla="*/ 143280 h 142920"/>
                </a:gdLst>
                <a:ahLst/>
                <a:rect l="textAreaLeft" t="textAreaTop" r="textAreaRight" b="textAreaBottom"/>
                <a:pathLst>
                  <a:path w="192668" h="192667">
                    <a:moveTo>
                      <a:pt x="12941" y="48138"/>
                    </a:moveTo>
                    <a:cubicBezTo>
                      <a:pt x="39562" y="2082"/>
                      <a:pt x="98474" y="-13677"/>
                      <a:pt x="144530" y="12943"/>
                    </a:cubicBezTo>
                    <a:cubicBezTo>
                      <a:pt x="190585" y="39559"/>
                      <a:pt x="206344" y="98476"/>
                      <a:pt x="179728" y="144531"/>
                    </a:cubicBezTo>
                    <a:cubicBezTo>
                      <a:pt x="153107" y="190587"/>
                      <a:pt x="94195" y="206342"/>
                      <a:pt x="48136" y="179726"/>
                    </a:cubicBezTo>
                    <a:cubicBezTo>
                      <a:pt x="2080" y="153109"/>
                      <a:pt x="-13675" y="94193"/>
                      <a:pt x="12941" y="48138"/>
                    </a:cubicBezTo>
                    <a:close/>
                  </a:path>
                </a:pathLst>
              </a:custGeom>
              <a:solidFill>
                <a:srgbClr val="00000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35" name="Google Shape;844;p9"/>
              <p:cNvSpPr/>
              <p:nvPr/>
            </p:nvSpPr>
            <p:spPr>
              <a:xfrm>
                <a:off x="1010880" y="2036880"/>
                <a:ext cx="44640" cy="44640"/>
              </a:xfrm>
              <a:custGeom>
                <a:avLst/>
                <a:gdLst>
                  <a:gd name="textAreaLeft" fmla="*/ 0 w 44640"/>
                  <a:gd name="textAreaRight" fmla="*/ 45000 w 44640"/>
                  <a:gd name="textAreaTop" fmla="*/ 0 h 44640"/>
                  <a:gd name="textAreaBottom" fmla="*/ 45000 h 44640"/>
                </a:gdLst>
                <a:ahLst/>
                <a:rect l="textAreaLeft" t="textAreaTop" r="textAreaRight" b="textAreaBottom"/>
                <a:pathLst>
                  <a:path w="60336" h="60336">
                    <a:moveTo>
                      <a:pt x="4055" y="15074"/>
                    </a:moveTo>
                    <a:cubicBezTo>
                      <a:pt x="12390" y="651"/>
                      <a:pt x="30842" y="-4284"/>
                      <a:pt x="45265" y="4055"/>
                    </a:cubicBezTo>
                    <a:cubicBezTo>
                      <a:pt x="59685" y="12390"/>
                      <a:pt x="64619" y="30838"/>
                      <a:pt x="56284" y="45261"/>
                    </a:cubicBezTo>
                    <a:cubicBezTo>
                      <a:pt x="47949" y="59684"/>
                      <a:pt x="29498" y="64619"/>
                      <a:pt x="15074" y="56284"/>
                    </a:cubicBezTo>
                    <a:cubicBezTo>
                      <a:pt x="651" y="47949"/>
                      <a:pt x="-4284" y="29498"/>
                      <a:pt x="4055" y="150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2320" bIns="223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36" name="Google Shape;845;p9"/>
              <p:cNvSpPr/>
              <p:nvPr/>
            </p:nvSpPr>
            <p:spPr>
              <a:xfrm>
                <a:off x="1284480" y="2095920"/>
                <a:ext cx="142920" cy="14292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142920"/>
                  <a:gd name="textAreaBottom" fmla="*/ 143280 h 142920"/>
                </a:gdLst>
                <a:ahLst/>
                <a:rect l="textAreaLeft" t="textAreaTop" r="textAreaRight" b="textAreaBottom"/>
                <a:pathLst>
                  <a:path w="192668" h="192666">
                    <a:moveTo>
                      <a:pt x="12940" y="48137"/>
                    </a:moveTo>
                    <a:cubicBezTo>
                      <a:pt x="39561" y="2082"/>
                      <a:pt x="98473" y="-13677"/>
                      <a:pt x="144533" y="12943"/>
                    </a:cubicBezTo>
                    <a:cubicBezTo>
                      <a:pt x="190588" y="39559"/>
                      <a:pt x="206343" y="98476"/>
                      <a:pt x="179727" y="144531"/>
                    </a:cubicBezTo>
                    <a:cubicBezTo>
                      <a:pt x="153106" y="190587"/>
                      <a:pt x="94194" y="206342"/>
                      <a:pt x="48139" y="179726"/>
                    </a:cubicBezTo>
                    <a:cubicBezTo>
                      <a:pt x="2083" y="153105"/>
                      <a:pt x="-13676" y="94193"/>
                      <a:pt x="12940" y="48137"/>
                    </a:cubicBezTo>
                    <a:close/>
                  </a:path>
                </a:pathLst>
              </a:custGeom>
              <a:solidFill>
                <a:srgbClr val="00000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37" name="Google Shape;846;p9"/>
              <p:cNvSpPr/>
              <p:nvPr/>
            </p:nvSpPr>
            <p:spPr>
              <a:xfrm>
                <a:off x="1316880" y="2126520"/>
                <a:ext cx="44640" cy="44640"/>
              </a:xfrm>
              <a:custGeom>
                <a:avLst/>
                <a:gdLst>
                  <a:gd name="textAreaLeft" fmla="*/ 0 w 44640"/>
                  <a:gd name="textAreaRight" fmla="*/ 45000 w 44640"/>
                  <a:gd name="textAreaTop" fmla="*/ 0 h 44640"/>
                  <a:gd name="textAreaBottom" fmla="*/ 45000 h 44640"/>
                </a:gdLst>
                <a:ahLst/>
                <a:rect l="textAreaLeft" t="textAreaTop" r="textAreaRight" b="textAreaBottom"/>
                <a:pathLst>
                  <a:path w="60337" h="60337">
                    <a:moveTo>
                      <a:pt x="4052" y="15076"/>
                    </a:moveTo>
                    <a:cubicBezTo>
                      <a:pt x="12388" y="652"/>
                      <a:pt x="30839" y="-4283"/>
                      <a:pt x="45262" y="4052"/>
                    </a:cubicBezTo>
                    <a:cubicBezTo>
                      <a:pt x="59686" y="12392"/>
                      <a:pt x="64620" y="30839"/>
                      <a:pt x="56285" y="45262"/>
                    </a:cubicBezTo>
                    <a:cubicBezTo>
                      <a:pt x="47946" y="59686"/>
                      <a:pt x="29499" y="64620"/>
                      <a:pt x="15076" y="56285"/>
                    </a:cubicBezTo>
                    <a:cubicBezTo>
                      <a:pt x="652" y="47950"/>
                      <a:pt x="-4283" y="29499"/>
                      <a:pt x="4052" y="1507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2320" bIns="223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38" name="Google Shape;847;p9"/>
              <p:cNvSpPr/>
              <p:nvPr/>
            </p:nvSpPr>
            <p:spPr>
              <a:xfrm>
                <a:off x="1123560" y="2152080"/>
                <a:ext cx="116280" cy="79920"/>
              </a:xfrm>
              <a:custGeom>
                <a:avLst/>
                <a:gdLst>
                  <a:gd name="textAreaLeft" fmla="*/ 0 w 116280"/>
                  <a:gd name="textAreaRight" fmla="*/ 116640 w 116280"/>
                  <a:gd name="textAreaTop" fmla="*/ 0 h 79920"/>
                  <a:gd name="textAreaBottom" fmla="*/ 80280 h 79920"/>
                </a:gdLst>
                <a:ahLst/>
                <a:rect l="textAreaLeft" t="textAreaTop" r="textAreaRight" b="textAreaBottom"/>
                <a:pathLst>
                  <a:path w="156863" h="107944">
                    <a:moveTo>
                      <a:pt x="106698" y="6582"/>
                    </a:moveTo>
                    <a:cubicBezTo>
                      <a:pt x="77062" y="-5833"/>
                      <a:pt x="26205" y="-1692"/>
                      <a:pt x="7385" y="27669"/>
                    </a:cubicBezTo>
                    <a:cubicBezTo>
                      <a:pt x="2625" y="35097"/>
                      <a:pt x="823" y="43101"/>
                      <a:pt x="26" y="51768"/>
                    </a:cubicBezTo>
                    <a:cubicBezTo>
                      <a:pt x="-136" y="52678"/>
                      <a:pt x="479" y="53431"/>
                      <a:pt x="1390" y="53593"/>
                    </a:cubicBezTo>
                    <a:cubicBezTo>
                      <a:pt x="2301" y="53751"/>
                      <a:pt x="3058" y="53140"/>
                      <a:pt x="3216" y="52229"/>
                    </a:cubicBezTo>
                    <a:cubicBezTo>
                      <a:pt x="4847" y="46068"/>
                      <a:pt x="6758" y="40583"/>
                      <a:pt x="10539" y="35369"/>
                    </a:cubicBezTo>
                    <a:cubicBezTo>
                      <a:pt x="29638" y="9019"/>
                      <a:pt x="68257" y="16873"/>
                      <a:pt x="94129" y="25941"/>
                    </a:cubicBezTo>
                    <a:cubicBezTo>
                      <a:pt x="101670" y="28584"/>
                      <a:pt x="109524" y="30563"/>
                      <a:pt x="116701" y="34146"/>
                    </a:cubicBezTo>
                    <a:cubicBezTo>
                      <a:pt x="135865" y="43704"/>
                      <a:pt x="151414" y="61863"/>
                      <a:pt x="147050" y="84533"/>
                    </a:cubicBezTo>
                    <a:cubicBezTo>
                      <a:pt x="145629" y="91913"/>
                      <a:pt x="142309" y="98430"/>
                      <a:pt x="138707" y="104948"/>
                    </a:cubicBezTo>
                    <a:cubicBezTo>
                      <a:pt x="138095" y="105887"/>
                      <a:pt x="138277" y="107049"/>
                      <a:pt x="139213" y="107664"/>
                    </a:cubicBezTo>
                    <a:cubicBezTo>
                      <a:pt x="140148" y="108275"/>
                      <a:pt x="141463" y="107830"/>
                      <a:pt x="142075" y="106895"/>
                    </a:cubicBezTo>
                    <a:cubicBezTo>
                      <a:pt x="148082" y="99017"/>
                      <a:pt x="153255" y="90925"/>
                      <a:pt x="155567" y="81157"/>
                    </a:cubicBezTo>
                    <a:cubicBezTo>
                      <a:pt x="161097" y="57823"/>
                      <a:pt x="148203" y="36348"/>
                      <a:pt x="130724" y="21848"/>
                    </a:cubicBezTo>
                    <a:cubicBezTo>
                      <a:pt x="123473" y="15836"/>
                      <a:pt x="115418" y="10234"/>
                      <a:pt x="106698" y="6582"/>
                    </a:cubicBezTo>
                    <a:close/>
                  </a:path>
                </a:pathLst>
              </a:custGeom>
              <a:solidFill>
                <a:srgbClr val="00000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9960" bIns="39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39" name="Google Shape;848;p9"/>
              <p:cNvSpPr/>
              <p:nvPr/>
            </p:nvSpPr>
            <p:spPr>
              <a:xfrm>
                <a:off x="1184040" y="2212920"/>
                <a:ext cx="20160" cy="30240"/>
              </a:xfrm>
              <a:custGeom>
                <a:avLst/>
                <a:gdLst>
                  <a:gd name="textAreaLeft" fmla="*/ 0 w 20160"/>
                  <a:gd name="textAreaRight" fmla="*/ 20520 w 20160"/>
                  <a:gd name="textAreaTop" fmla="*/ 0 h 30240"/>
                  <a:gd name="textAreaBottom" fmla="*/ 30600 h 30240"/>
                </a:gdLst>
                <a:ahLst/>
                <a:rect l="textAreaLeft" t="textAreaTop" r="textAreaRight" b="textAreaBottom"/>
                <a:pathLst>
                  <a:path w="27703" h="41376">
                    <a:moveTo>
                      <a:pt x="6433" y="16399"/>
                    </a:moveTo>
                    <a:cubicBezTo>
                      <a:pt x="12890" y="5222"/>
                      <a:pt x="21448" y="-1914"/>
                      <a:pt x="25545" y="454"/>
                    </a:cubicBezTo>
                    <a:cubicBezTo>
                      <a:pt x="29645" y="2822"/>
                      <a:pt x="27731" y="13800"/>
                      <a:pt x="21270" y="24977"/>
                    </a:cubicBezTo>
                    <a:cubicBezTo>
                      <a:pt x="14813" y="36150"/>
                      <a:pt x="6255" y="43291"/>
                      <a:pt x="2159" y="40923"/>
                    </a:cubicBezTo>
                    <a:cubicBezTo>
                      <a:pt x="-1942" y="38555"/>
                      <a:pt x="-27" y="27576"/>
                      <a:pt x="6433" y="16399"/>
                    </a:cubicBezTo>
                    <a:close/>
                  </a:path>
                </a:pathLst>
              </a:custGeom>
              <a:solidFill>
                <a:srgbClr val="00000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5120" bIns="151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40" name="Google Shape;849;p9"/>
              <p:cNvSpPr/>
              <p:nvPr/>
            </p:nvSpPr>
            <p:spPr>
              <a:xfrm>
                <a:off x="1147680" y="2198160"/>
                <a:ext cx="12960" cy="34200"/>
              </a:xfrm>
              <a:custGeom>
                <a:avLst/>
                <a:gdLst>
                  <a:gd name="textAreaLeft" fmla="*/ 0 w 12960"/>
                  <a:gd name="textAreaRight" fmla="*/ 13320 w 1296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7940" h="46443">
                    <a:moveTo>
                      <a:pt x="465" y="22183"/>
                    </a:moveTo>
                    <a:cubicBezTo>
                      <a:pt x="2032" y="9371"/>
                      <a:pt x="7112" y="-551"/>
                      <a:pt x="11808" y="24"/>
                    </a:cubicBezTo>
                    <a:cubicBezTo>
                      <a:pt x="16508" y="599"/>
                      <a:pt x="19046" y="11452"/>
                      <a:pt x="17475" y="24264"/>
                    </a:cubicBezTo>
                    <a:cubicBezTo>
                      <a:pt x="15909" y="37076"/>
                      <a:pt x="10828" y="46994"/>
                      <a:pt x="6128" y="46419"/>
                    </a:cubicBezTo>
                    <a:cubicBezTo>
                      <a:pt x="1433" y="45845"/>
                      <a:pt x="-1106" y="34996"/>
                      <a:pt x="465" y="22183"/>
                    </a:cubicBezTo>
                    <a:close/>
                  </a:path>
                </a:pathLst>
              </a:custGeom>
              <a:solidFill>
                <a:srgbClr val="00000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7280" bIns="1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41" name="Google Shape;850;p9"/>
              <p:cNvSpPr/>
              <p:nvPr/>
            </p:nvSpPr>
            <p:spPr>
              <a:xfrm>
                <a:off x="962640" y="2238840"/>
                <a:ext cx="385920" cy="173880"/>
              </a:xfrm>
              <a:custGeom>
                <a:avLst/>
                <a:gdLst>
                  <a:gd name="textAreaLeft" fmla="*/ 0 w 385920"/>
                  <a:gd name="textAreaRight" fmla="*/ 386280 w 385920"/>
                  <a:gd name="textAreaTop" fmla="*/ 0 h 173880"/>
                  <a:gd name="textAreaBottom" fmla="*/ 174240 h 173880"/>
                </a:gdLst>
                <a:ahLst/>
                <a:rect l="textAreaLeft" t="textAreaTop" r="textAreaRight" b="textAreaBottom"/>
                <a:pathLst>
                  <a:path w="519245" h="234414">
                    <a:moveTo>
                      <a:pt x="26098" y="1401"/>
                    </a:moveTo>
                    <a:cubicBezTo>
                      <a:pt x="11099" y="-2910"/>
                      <a:pt x="-3745" y="3437"/>
                      <a:pt x="849" y="10829"/>
                    </a:cubicBezTo>
                    <a:cubicBezTo>
                      <a:pt x="5975" y="19079"/>
                      <a:pt x="16576" y="6680"/>
                      <a:pt x="32486" y="21504"/>
                    </a:cubicBezTo>
                    <a:cubicBezTo>
                      <a:pt x="48391" y="36328"/>
                      <a:pt x="73570" y="64649"/>
                      <a:pt x="86391" y="84853"/>
                    </a:cubicBezTo>
                    <a:cubicBezTo>
                      <a:pt x="101433" y="108563"/>
                      <a:pt x="112744" y="183336"/>
                      <a:pt x="195783" y="219141"/>
                    </a:cubicBezTo>
                    <a:cubicBezTo>
                      <a:pt x="202944" y="222230"/>
                      <a:pt x="231415" y="230658"/>
                      <a:pt x="239907" y="232043"/>
                    </a:cubicBezTo>
                    <a:cubicBezTo>
                      <a:pt x="329153" y="246620"/>
                      <a:pt x="378965" y="189720"/>
                      <a:pt x="404411" y="177855"/>
                    </a:cubicBezTo>
                    <a:cubicBezTo>
                      <a:pt x="426101" y="167738"/>
                      <a:pt x="462571" y="157444"/>
                      <a:pt x="483957" y="153525"/>
                    </a:cubicBezTo>
                    <a:cubicBezTo>
                      <a:pt x="505343" y="149607"/>
                      <a:pt x="507598" y="165767"/>
                      <a:pt x="516358" y="161577"/>
                    </a:cubicBezTo>
                    <a:cubicBezTo>
                      <a:pt x="524211" y="157824"/>
                      <a:pt x="515127" y="144478"/>
                      <a:pt x="500170" y="140033"/>
                    </a:cubicBezTo>
                    <a:cubicBezTo>
                      <a:pt x="495186" y="138547"/>
                      <a:pt x="489689" y="138025"/>
                      <a:pt x="483759" y="139223"/>
                    </a:cubicBezTo>
                    <a:cubicBezTo>
                      <a:pt x="451487" y="145733"/>
                      <a:pt x="368184" y="169932"/>
                      <a:pt x="267313" y="142320"/>
                    </a:cubicBezTo>
                    <a:cubicBezTo>
                      <a:pt x="259351" y="140142"/>
                      <a:pt x="228216" y="131026"/>
                      <a:pt x="221035" y="128787"/>
                    </a:cubicBezTo>
                    <a:cubicBezTo>
                      <a:pt x="121176" y="97698"/>
                      <a:pt x="64037" y="32434"/>
                      <a:pt x="40359" y="9558"/>
                    </a:cubicBezTo>
                    <a:cubicBezTo>
                      <a:pt x="36007" y="5356"/>
                      <a:pt x="31093" y="2838"/>
                      <a:pt x="26098" y="1401"/>
                    </a:cubicBezTo>
                    <a:close/>
                  </a:path>
                </a:pathLst>
              </a:custGeom>
              <a:solidFill>
                <a:srgbClr val="00000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742" name="Google Shape;851;p9"/>
              <p:cNvSpPr/>
              <p:nvPr/>
            </p:nvSpPr>
            <p:spPr>
              <a:xfrm>
                <a:off x="1067040" y="2360520"/>
                <a:ext cx="125280" cy="43920"/>
              </a:xfrm>
              <a:custGeom>
                <a:avLst/>
                <a:gdLst>
                  <a:gd name="textAreaLeft" fmla="*/ 0 w 125280"/>
                  <a:gd name="textAreaRight" fmla="*/ 125640 w 125280"/>
                  <a:gd name="textAreaTop" fmla="*/ 0 h 43920"/>
                  <a:gd name="textAreaBottom" fmla="*/ 44280 h 43920"/>
                </a:gdLst>
                <a:ahLst/>
                <a:rect l="textAreaLeft" t="textAreaTop" r="textAreaRight" b="textAreaBottom"/>
                <a:pathLst>
                  <a:path w="168896" h="59475">
                    <a:moveTo>
                      <a:pt x="0" y="0"/>
                    </a:moveTo>
                    <a:cubicBezTo>
                      <a:pt x="0" y="0"/>
                      <a:pt x="50351" y="607"/>
                      <a:pt x="88881" y="10716"/>
                    </a:cubicBezTo>
                    <a:cubicBezTo>
                      <a:pt x="127415" y="20828"/>
                      <a:pt x="168896" y="52699"/>
                      <a:pt x="168896" y="52699"/>
                    </a:cubicBezTo>
                    <a:cubicBezTo>
                      <a:pt x="168896" y="52699"/>
                      <a:pt x="135143" y="68207"/>
                      <a:pt x="79566" y="52302"/>
                    </a:cubicBezTo>
                    <a:cubicBezTo>
                      <a:pt x="23989" y="36397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7507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1960" bIns="21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743" name="Google Shape;852;p9"/>
          <p:cNvGrpSpPr/>
          <p:nvPr/>
        </p:nvGrpSpPr>
        <p:grpSpPr>
          <a:xfrm>
            <a:off x="1493640" y="2370240"/>
            <a:ext cx="234000" cy="393840"/>
            <a:chOff x="1493640" y="2370240"/>
            <a:chExt cx="234000" cy="393840"/>
          </a:xfrm>
        </p:grpSpPr>
        <p:sp>
          <p:nvSpPr>
            <p:cNvPr id="744" name="Google Shape;853;p9"/>
            <p:cNvSpPr/>
            <p:nvPr/>
          </p:nvSpPr>
          <p:spPr>
            <a:xfrm flipH="1">
              <a:off x="1515960" y="2370240"/>
              <a:ext cx="211320" cy="393840"/>
            </a:xfrm>
            <a:custGeom>
              <a:avLst/>
              <a:gdLst>
                <a:gd name="textAreaLeft" fmla="*/ -360 w 211320"/>
                <a:gd name="textAreaRight" fmla="*/ 211320 w 211320"/>
                <a:gd name="textAreaTop" fmla="*/ 0 h 393840"/>
                <a:gd name="textAreaBottom" fmla="*/ 394200 h 393840"/>
              </a:gdLst>
              <a:ahLst/>
              <a:rect l="textAreaLeft" t="textAreaTop" r="textAreaRight" b="textAreaBottom"/>
              <a:pathLst>
                <a:path w="328852" h="611913">
                  <a:moveTo>
                    <a:pt x="127660" y="110383"/>
                  </a:moveTo>
                  <a:cubicBezTo>
                    <a:pt x="127660" y="110383"/>
                    <a:pt x="69520" y="75755"/>
                    <a:pt x="73517" y="62101"/>
                  </a:cubicBezTo>
                  <a:cubicBezTo>
                    <a:pt x="77514" y="48451"/>
                    <a:pt x="129905" y="-5896"/>
                    <a:pt x="144502" y="525"/>
                  </a:cubicBezTo>
                  <a:cubicBezTo>
                    <a:pt x="159099" y="6949"/>
                    <a:pt x="174796" y="74836"/>
                    <a:pt x="174796" y="74836"/>
                  </a:cubicBezTo>
                  <a:cubicBezTo>
                    <a:pt x="174796" y="74836"/>
                    <a:pt x="219599" y="86438"/>
                    <a:pt x="254715" y="118094"/>
                  </a:cubicBezTo>
                  <a:cubicBezTo>
                    <a:pt x="325144" y="181585"/>
                    <a:pt x="358415" y="295184"/>
                    <a:pt x="295621" y="439346"/>
                  </a:cubicBezTo>
                  <a:cubicBezTo>
                    <a:pt x="253043" y="537100"/>
                    <a:pt x="165810" y="578662"/>
                    <a:pt x="78501" y="601352"/>
                  </a:cubicBezTo>
                  <a:cubicBezTo>
                    <a:pt x="39184" y="611565"/>
                    <a:pt x="23507" y="622248"/>
                    <a:pt x="4668" y="592462"/>
                  </a:cubicBezTo>
                  <a:cubicBezTo>
                    <a:pt x="-12790" y="564858"/>
                    <a:pt x="23519" y="538472"/>
                    <a:pt x="34974" y="524700"/>
                  </a:cubicBezTo>
                  <a:cubicBezTo>
                    <a:pt x="46428" y="510929"/>
                    <a:pt x="129465" y="410818"/>
                    <a:pt x="150124" y="321266"/>
                  </a:cubicBezTo>
                  <a:cubicBezTo>
                    <a:pt x="170784" y="231709"/>
                    <a:pt x="127660" y="110383"/>
                    <a:pt x="127660" y="110383"/>
                  </a:cubicBezTo>
                  <a:close/>
                </a:path>
              </a:pathLst>
            </a:custGeom>
            <a:solidFill>
              <a:srgbClr val="f6ca15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45" name="Google Shape;854;p9"/>
            <p:cNvSpPr/>
            <p:nvPr/>
          </p:nvSpPr>
          <p:spPr>
            <a:xfrm flipH="1">
              <a:off x="1493640" y="2541600"/>
              <a:ext cx="90720" cy="172080"/>
            </a:xfrm>
            <a:custGeom>
              <a:avLst/>
              <a:gdLst>
                <a:gd name="textAreaLeft" fmla="*/ 360 w 90720"/>
                <a:gd name="textAreaRight" fmla="*/ 91440 w 90720"/>
                <a:gd name="textAreaTop" fmla="*/ 0 h 172080"/>
                <a:gd name="textAreaBottom" fmla="*/ 172440 h 172080"/>
              </a:gdLst>
              <a:ahLst/>
              <a:rect l="textAreaLeft" t="textAreaTop" r="textAreaRight" b="textAreaBottom"/>
              <a:pathLst>
                <a:path w="141292" h="267703">
                  <a:moveTo>
                    <a:pt x="116794" y="212531"/>
                  </a:moveTo>
                  <a:cubicBezTo>
                    <a:pt x="140621" y="166423"/>
                    <a:pt x="144078" y="120877"/>
                    <a:pt x="139625" y="82173"/>
                  </a:cubicBezTo>
                  <a:cubicBezTo>
                    <a:pt x="134885" y="40971"/>
                    <a:pt x="120579" y="7858"/>
                    <a:pt x="91400" y="1777"/>
                  </a:cubicBezTo>
                  <a:cubicBezTo>
                    <a:pt x="34811" y="-10015"/>
                    <a:pt x="-9021" y="39822"/>
                    <a:pt x="1593" y="64272"/>
                  </a:cubicBezTo>
                  <a:cubicBezTo>
                    <a:pt x="12207" y="88719"/>
                    <a:pt x="78928" y="66045"/>
                    <a:pt x="78928" y="66045"/>
                  </a:cubicBezTo>
                  <a:cubicBezTo>
                    <a:pt x="78928" y="66045"/>
                    <a:pt x="69022" y="92119"/>
                    <a:pt x="67318" y="114862"/>
                  </a:cubicBezTo>
                  <a:cubicBezTo>
                    <a:pt x="65609" y="137608"/>
                    <a:pt x="72095" y="157027"/>
                    <a:pt x="72095" y="157027"/>
                  </a:cubicBezTo>
                  <a:cubicBezTo>
                    <a:pt x="72095" y="157027"/>
                    <a:pt x="59477" y="182955"/>
                    <a:pt x="43053" y="206410"/>
                  </a:cubicBezTo>
                  <a:cubicBezTo>
                    <a:pt x="26634" y="229865"/>
                    <a:pt x="6410" y="250850"/>
                    <a:pt x="6410" y="250850"/>
                  </a:cubicBezTo>
                  <a:cubicBezTo>
                    <a:pt x="6410" y="250850"/>
                    <a:pt x="67601" y="307718"/>
                    <a:pt x="116794" y="212531"/>
                  </a:cubicBezTo>
                  <a:close/>
                </a:path>
              </a:pathLst>
            </a:custGeom>
            <a:solidFill>
              <a:srgbClr val="f1d1ac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46" name="Google Shape;855;p9"/>
            <p:cNvSpPr/>
            <p:nvPr/>
          </p:nvSpPr>
          <p:spPr>
            <a:xfrm flipH="1">
              <a:off x="1627560" y="2619000"/>
              <a:ext cx="56160" cy="37800"/>
            </a:xfrm>
            <a:custGeom>
              <a:avLst/>
              <a:gdLst>
                <a:gd name="textAreaLeft" fmla="*/ 360 w 56160"/>
                <a:gd name="textAreaRight" fmla="*/ 56880 w 56160"/>
                <a:gd name="textAreaTop" fmla="*/ 0 h 37800"/>
                <a:gd name="textAreaBottom" fmla="*/ 38160 h 37800"/>
              </a:gdLst>
              <a:ahLst/>
              <a:rect l="textAreaLeft" t="textAreaTop" r="textAreaRight" b="textAreaBottom"/>
              <a:pathLst>
                <a:path w="87521" h="58994">
                  <a:moveTo>
                    <a:pt x="186" y="32371"/>
                  </a:moveTo>
                  <a:cubicBezTo>
                    <a:pt x="-2264" y="8159"/>
                    <a:pt x="19904" y="382"/>
                    <a:pt x="42109" y="14"/>
                  </a:cubicBezTo>
                  <a:cubicBezTo>
                    <a:pt x="64151" y="-354"/>
                    <a:pt x="86216" y="6527"/>
                    <a:pt x="87467" y="25343"/>
                  </a:cubicBezTo>
                  <a:cubicBezTo>
                    <a:pt x="88717" y="44143"/>
                    <a:pt x="68286" y="54955"/>
                    <a:pt x="46877" y="58109"/>
                  </a:cubicBezTo>
                  <a:cubicBezTo>
                    <a:pt x="25258" y="61290"/>
                    <a:pt x="2639" y="56611"/>
                    <a:pt x="186" y="32371"/>
                  </a:cubicBezTo>
                  <a:close/>
                </a:path>
              </a:pathLst>
            </a:custGeom>
            <a:solidFill>
              <a:srgbClr val="f1d1ac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9080" bIns="19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47" name="Google Shape;856;p9"/>
            <p:cNvSpPr/>
            <p:nvPr/>
          </p:nvSpPr>
          <p:spPr>
            <a:xfrm flipH="1">
              <a:off x="1617480" y="2575080"/>
              <a:ext cx="58320" cy="39600"/>
            </a:xfrm>
            <a:custGeom>
              <a:avLst/>
              <a:gdLst>
                <a:gd name="textAreaLeft" fmla="*/ 360 w 58320"/>
                <a:gd name="textAreaRight" fmla="*/ 59040 w 58320"/>
                <a:gd name="textAreaTop" fmla="*/ 0 h 39600"/>
                <a:gd name="textAreaBottom" fmla="*/ 39960 h 39600"/>
              </a:gdLst>
              <a:ahLst/>
              <a:rect l="textAreaLeft" t="textAreaTop" r="textAreaRight" b="textAreaBottom"/>
              <a:pathLst>
                <a:path w="91152" h="61924">
                  <a:moveTo>
                    <a:pt x="412" y="35896"/>
                  </a:moveTo>
                  <a:cubicBezTo>
                    <a:pt x="-2991" y="13259"/>
                    <a:pt x="15217" y="6729"/>
                    <a:pt x="35584" y="1908"/>
                  </a:cubicBezTo>
                  <a:cubicBezTo>
                    <a:pt x="60276" y="-3933"/>
                    <a:pt x="89933" y="3677"/>
                    <a:pt x="91114" y="24197"/>
                  </a:cubicBezTo>
                  <a:cubicBezTo>
                    <a:pt x="92249" y="43924"/>
                    <a:pt x="68428" y="60468"/>
                    <a:pt x="44742" y="61723"/>
                  </a:cubicBezTo>
                  <a:cubicBezTo>
                    <a:pt x="23468" y="62849"/>
                    <a:pt x="4022" y="59910"/>
                    <a:pt x="412" y="35896"/>
                  </a:cubicBezTo>
                  <a:close/>
                </a:path>
              </a:pathLst>
            </a:custGeom>
            <a:solidFill>
              <a:srgbClr val="f1d1ac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9800" bIns="19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48" name="Google Shape;857;p9"/>
            <p:cNvSpPr/>
            <p:nvPr/>
          </p:nvSpPr>
          <p:spPr>
            <a:xfrm flipH="1">
              <a:off x="1610640" y="2531160"/>
              <a:ext cx="57960" cy="38160"/>
            </a:xfrm>
            <a:custGeom>
              <a:avLst/>
              <a:gdLst>
                <a:gd name="textAreaLeft" fmla="*/ -360 w 57960"/>
                <a:gd name="textAreaRight" fmla="*/ 57960 w 57960"/>
                <a:gd name="textAreaTop" fmla="*/ 0 h 38160"/>
                <a:gd name="textAreaBottom" fmla="*/ 38520 h 38160"/>
              </a:gdLst>
              <a:ahLst/>
              <a:rect l="textAreaLeft" t="textAreaTop" r="textAreaRight" b="textAreaBottom"/>
              <a:pathLst>
                <a:path w="90410" h="60018">
                  <a:moveTo>
                    <a:pt x="13" y="30996"/>
                  </a:moveTo>
                  <a:cubicBezTo>
                    <a:pt x="1282" y="-10372"/>
                    <a:pt x="92653" y="-9611"/>
                    <a:pt x="90369" y="28968"/>
                  </a:cubicBezTo>
                  <a:cubicBezTo>
                    <a:pt x="88085" y="67546"/>
                    <a:pt x="-1256" y="72368"/>
                    <a:pt x="13" y="30996"/>
                  </a:cubicBezTo>
                  <a:close/>
                </a:path>
              </a:pathLst>
            </a:custGeom>
            <a:solidFill>
              <a:srgbClr val="f1d1ac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9080" bIns="19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49" name="Google Shape;858;p9"/>
            <p:cNvSpPr/>
            <p:nvPr/>
          </p:nvSpPr>
          <p:spPr>
            <a:xfrm flipH="1">
              <a:off x="1605960" y="2640240"/>
              <a:ext cx="81360" cy="87120"/>
            </a:xfrm>
            <a:custGeom>
              <a:avLst/>
              <a:gdLst>
                <a:gd name="textAreaLeft" fmla="*/ 360 w 81360"/>
                <a:gd name="textAreaRight" fmla="*/ 82080 w 81360"/>
                <a:gd name="textAreaTop" fmla="*/ 0 h 87120"/>
                <a:gd name="textAreaBottom" fmla="*/ 87480 h 87120"/>
              </a:gdLst>
              <a:ahLst/>
              <a:rect l="textAreaLeft" t="textAreaTop" r="textAreaRight" b="textAreaBottom"/>
              <a:pathLst>
                <a:path w="127052" h="135656">
                  <a:moveTo>
                    <a:pt x="0" y="135657"/>
                  </a:moveTo>
                  <a:cubicBezTo>
                    <a:pt x="0" y="135657"/>
                    <a:pt x="51462" y="116582"/>
                    <a:pt x="81309" y="81598"/>
                  </a:cubicBezTo>
                  <a:cubicBezTo>
                    <a:pt x="111156" y="46614"/>
                    <a:pt x="127052" y="0"/>
                    <a:pt x="127052" y="0"/>
                  </a:cubicBezTo>
                </a:path>
              </a:pathLst>
            </a:custGeom>
            <a:noFill/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43560" bIns="43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50" name="Google Shape;859;p9"/>
            <p:cNvSpPr/>
            <p:nvPr/>
          </p:nvSpPr>
          <p:spPr>
            <a:xfrm flipH="1">
              <a:off x="1584360" y="2446200"/>
              <a:ext cx="28080" cy="162360"/>
            </a:xfrm>
            <a:custGeom>
              <a:avLst/>
              <a:gdLst>
                <a:gd name="textAreaLeft" fmla="*/ 360 w 28080"/>
                <a:gd name="textAreaRight" fmla="*/ 28800 w 28080"/>
                <a:gd name="textAreaTop" fmla="*/ 0 h 162360"/>
                <a:gd name="textAreaBottom" fmla="*/ 162720 h 162360"/>
              </a:gdLst>
              <a:ahLst/>
              <a:rect l="textAreaLeft" t="textAreaTop" r="textAreaRight" b="textAreaBottom"/>
              <a:pathLst>
                <a:path w="43994" h="252639">
                  <a:moveTo>
                    <a:pt x="24783" y="252639"/>
                  </a:moveTo>
                  <a:cubicBezTo>
                    <a:pt x="24783" y="252639"/>
                    <a:pt x="49183" y="186461"/>
                    <a:pt x="42986" y="123302"/>
                  </a:cubicBezTo>
                  <a:cubicBezTo>
                    <a:pt x="36790" y="60139"/>
                    <a:pt x="0" y="0"/>
                    <a:pt x="0" y="0"/>
                  </a:cubicBezTo>
                </a:path>
              </a:pathLst>
            </a:custGeom>
            <a:noFill/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51" name="Google Shape;860;p9"/>
            <p:cNvSpPr/>
            <p:nvPr/>
          </p:nvSpPr>
          <p:spPr>
            <a:xfrm flipH="1">
              <a:off x="1633320" y="2383200"/>
              <a:ext cx="28440" cy="25560"/>
            </a:xfrm>
            <a:custGeom>
              <a:avLst/>
              <a:gdLst>
                <a:gd name="textAreaLeft" fmla="*/ -360 w 28440"/>
                <a:gd name="textAreaRight" fmla="*/ 28440 w 28440"/>
                <a:gd name="textAreaTop" fmla="*/ 0 h 25560"/>
                <a:gd name="textAreaBottom" fmla="*/ 25920 h 25560"/>
              </a:gdLst>
              <a:ahLst/>
              <a:rect l="textAreaLeft" t="textAreaTop" r="textAreaRight" b="textAreaBottom"/>
              <a:pathLst>
                <a:path w="44823" h="40485">
                  <a:moveTo>
                    <a:pt x="0" y="40485"/>
                  </a:moveTo>
                  <a:cubicBezTo>
                    <a:pt x="0" y="40485"/>
                    <a:pt x="12797" y="36437"/>
                    <a:pt x="24002" y="26317"/>
                  </a:cubicBezTo>
                  <a:cubicBezTo>
                    <a:pt x="35208" y="16197"/>
                    <a:pt x="44824" y="0"/>
                    <a:pt x="44824" y="0"/>
                  </a:cubicBezTo>
                </a:path>
              </a:pathLst>
            </a:custGeom>
            <a:noFill/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752" name="Google Shape;861;p9"/>
          <p:cNvSpPr/>
          <p:nvPr/>
        </p:nvSpPr>
        <p:spPr>
          <a:xfrm flipH="1">
            <a:off x="1800" y="4837320"/>
            <a:ext cx="3824640" cy="1692720"/>
          </a:xfrm>
          <a:custGeom>
            <a:avLst/>
            <a:gdLst>
              <a:gd name="textAreaLeft" fmla="*/ 360 w 3824640"/>
              <a:gd name="textAreaRight" fmla="*/ 3825360 w 3824640"/>
              <a:gd name="textAreaTop" fmla="*/ 0 h 1692720"/>
              <a:gd name="textAreaBottom" fmla="*/ 1693080 h 1692720"/>
            </a:gdLst>
            <a:ahLst/>
            <a:rect l="textAreaLeft" t="textAreaTop" r="textAreaRight" b="textAreaBottom"/>
            <a:pathLst>
              <a:path w="6891656" h="3050841">
                <a:moveTo>
                  <a:pt x="6674374" y="68"/>
                </a:moveTo>
                <a:cubicBezTo>
                  <a:pt x="6790387" y="-2243"/>
                  <a:pt x="6881348" y="54229"/>
                  <a:pt x="6891656" y="60898"/>
                </a:cubicBezTo>
                <a:lnTo>
                  <a:pt x="6891656" y="3050841"/>
                </a:lnTo>
                <a:lnTo>
                  <a:pt x="0" y="3050841"/>
                </a:lnTo>
                <a:lnTo>
                  <a:pt x="16887" y="3016614"/>
                </a:lnTo>
                <a:cubicBezTo>
                  <a:pt x="75476" y="2904075"/>
                  <a:pt x="261498" y="2601557"/>
                  <a:pt x="643651" y="2490837"/>
                </a:cubicBezTo>
                <a:cubicBezTo>
                  <a:pt x="995906" y="2388690"/>
                  <a:pt x="1287656" y="2515362"/>
                  <a:pt x="1362984" y="2550803"/>
                </a:cubicBezTo>
                <a:cubicBezTo>
                  <a:pt x="1373765" y="2534228"/>
                  <a:pt x="1451924" y="2419415"/>
                  <a:pt x="1602717" y="2400953"/>
                </a:cubicBezTo>
                <a:cubicBezTo>
                  <a:pt x="1694217" y="2390846"/>
                  <a:pt x="1785972" y="2417798"/>
                  <a:pt x="1857407" y="2475878"/>
                </a:cubicBezTo>
                <a:cubicBezTo>
                  <a:pt x="1830456" y="2250296"/>
                  <a:pt x="1926268" y="2034953"/>
                  <a:pt x="2097140" y="1936850"/>
                </a:cubicBezTo>
                <a:cubicBezTo>
                  <a:pt x="2329326" y="1802901"/>
                  <a:pt x="2680233" y="1896423"/>
                  <a:pt x="2846388" y="2191540"/>
                </a:cubicBezTo>
                <a:cubicBezTo>
                  <a:pt x="2861279" y="2151788"/>
                  <a:pt x="2892044" y="2120120"/>
                  <a:pt x="2931286" y="2104083"/>
                </a:cubicBezTo>
                <a:cubicBezTo>
                  <a:pt x="2976120" y="2088183"/>
                  <a:pt x="3025790" y="2093706"/>
                  <a:pt x="3066043" y="2119040"/>
                </a:cubicBezTo>
                <a:cubicBezTo>
                  <a:pt x="2866332" y="1750616"/>
                  <a:pt x="3021977" y="1311848"/>
                  <a:pt x="3330705" y="1165098"/>
                </a:cubicBezTo>
                <a:cubicBezTo>
                  <a:pt x="3659915" y="1008510"/>
                  <a:pt x="4131160" y="1199192"/>
                  <a:pt x="4259854" y="1629605"/>
                </a:cubicBezTo>
                <a:cubicBezTo>
                  <a:pt x="4338551" y="1538914"/>
                  <a:pt x="4459698" y="1504550"/>
                  <a:pt x="4561979" y="1542148"/>
                </a:cubicBezTo>
                <a:cubicBezTo>
                  <a:pt x="4669784" y="1582575"/>
                  <a:pt x="4710212" y="1685259"/>
                  <a:pt x="4716814" y="1701969"/>
                </a:cubicBezTo>
                <a:cubicBezTo>
                  <a:pt x="4770205" y="1637152"/>
                  <a:pt x="4866004" y="1627987"/>
                  <a:pt x="4930808" y="1681351"/>
                </a:cubicBezTo>
                <a:cubicBezTo>
                  <a:pt x="4931078" y="1681620"/>
                  <a:pt x="4931348" y="1681756"/>
                  <a:pt x="4931618" y="1682025"/>
                </a:cubicBezTo>
                <a:cubicBezTo>
                  <a:pt x="4845400" y="1466414"/>
                  <a:pt x="4950349" y="1221695"/>
                  <a:pt x="5165824" y="1135585"/>
                </a:cubicBezTo>
                <a:cubicBezTo>
                  <a:pt x="5263522" y="1096505"/>
                  <a:pt x="5372272" y="1095428"/>
                  <a:pt x="5470645" y="1132621"/>
                </a:cubicBezTo>
                <a:cubicBezTo>
                  <a:pt x="5365938" y="812303"/>
                  <a:pt x="5540718" y="467865"/>
                  <a:pt x="5861036" y="363294"/>
                </a:cubicBezTo>
                <a:cubicBezTo>
                  <a:pt x="6017892" y="311951"/>
                  <a:pt x="6188764" y="326506"/>
                  <a:pt x="6334706" y="403316"/>
                </a:cubicBezTo>
                <a:cubicBezTo>
                  <a:pt x="6321231" y="238104"/>
                  <a:pt x="6411248" y="85963"/>
                  <a:pt x="6552069" y="25997"/>
                </a:cubicBezTo>
                <a:cubicBezTo>
                  <a:pt x="6594248" y="8141"/>
                  <a:pt x="6635703" y="839"/>
                  <a:pt x="6674374" y="68"/>
                </a:cubicBezTo>
                <a:close/>
              </a:path>
            </a:pathLst>
          </a:custGeom>
          <a:solidFill>
            <a:srgbClr val="62a03e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753" name="Google Shape;862;p9"/>
          <p:cNvSpPr/>
          <p:nvPr/>
        </p:nvSpPr>
        <p:spPr>
          <a:xfrm>
            <a:off x="-53640" y="5451480"/>
            <a:ext cx="709200" cy="1142280"/>
          </a:xfrm>
          <a:custGeom>
            <a:avLst/>
            <a:gdLst>
              <a:gd name="textAreaLeft" fmla="*/ 0 w 709200"/>
              <a:gd name="textAreaRight" fmla="*/ 709560 w 709200"/>
              <a:gd name="textAreaTop" fmla="*/ 0 h 1142280"/>
              <a:gd name="textAreaBottom" fmla="*/ 1142640 h 1142280"/>
            </a:gdLst>
            <a:ahLst/>
            <a:rect l="textAreaLeft" t="textAreaTop" r="textAreaRight" b="textAreaBottom"/>
            <a:pathLst>
              <a:path w="876111" h="1410601">
                <a:moveTo>
                  <a:pt x="611311" y="1401457"/>
                </a:moveTo>
                <a:cubicBezTo>
                  <a:pt x="611311" y="1401457"/>
                  <a:pt x="720752" y="1144620"/>
                  <a:pt x="786951" y="1006813"/>
                </a:cubicBezTo>
                <a:cubicBezTo>
                  <a:pt x="853154" y="869011"/>
                  <a:pt x="876111" y="850244"/>
                  <a:pt x="876111" y="850244"/>
                </a:cubicBezTo>
                <a:cubicBezTo>
                  <a:pt x="876111" y="850244"/>
                  <a:pt x="812228" y="869805"/>
                  <a:pt x="745126" y="913488"/>
                </a:cubicBezTo>
                <a:cubicBezTo>
                  <a:pt x="678024" y="957171"/>
                  <a:pt x="607708" y="1024973"/>
                  <a:pt x="607708" y="1024973"/>
                </a:cubicBezTo>
                <a:cubicBezTo>
                  <a:pt x="607708" y="1024973"/>
                  <a:pt x="682858" y="869886"/>
                  <a:pt x="733297" y="771710"/>
                </a:cubicBezTo>
                <a:cubicBezTo>
                  <a:pt x="783737" y="673539"/>
                  <a:pt x="798857" y="608101"/>
                  <a:pt x="798857" y="608101"/>
                </a:cubicBezTo>
                <a:cubicBezTo>
                  <a:pt x="798857" y="608101"/>
                  <a:pt x="726942" y="646457"/>
                  <a:pt x="661140" y="723206"/>
                </a:cubicBezTo>
                <a:cubicBezTo>
                  <a:pt x="595337" y="799954"/>
                  <a:pt x="535652" y="915091"/>
                  <a:pt x="535652" y="915091"/>
                </a:cubicBezTo>
                <a:cubicBezTo>
                  <a:pt x="535652" y="915091"/>
                  <a:pt x="574647" y="763740"/>
                  <a:pt x="607522" y="596212"/>
                </a:cubicBezTo>
                <a:cubicBezTo>
                  <a:pt x="640397" y="428688"/>
                  <a:pt x="654541" y="214360"/>
                  <a:pt x="654541" y="214360"/>
                </a:cubicBezTo>
                <a:cubicBezTo>
                  <a:pt x="654541" y="214360"/>
                  <a:pt x="563074" y="380690"/>
                  <a:pt x="497773" y="525702"/>
                </a:cubicBezTo>
                <a:cubicBezTo>
                  <a:pt x="432473" y="670710"/>
                  <a:pt x="405954" y="825024"/>
                  <a:pt x="405954" y="825024"/>
                </a:cubicBezTo>
                <a:cubicBezTo>
                  <a:pt x="405954" y="825024"/>
                  <a:pt x="410682" y="678328"/>
                  <a:pt x="362947" y="472072"/>
                </a:cubicBezTo>
                <a:cubicBezTo>
                  <a:pt x="315209" y="265816"/>
                  <a:pt x="215011" y="0"/>
                  <a:pt x="215011" y="0"/>
                </a:cubicBezTo>
                <a:cubicBezTo>
                  <a:pt x="215011" y="0"/>
                  <a:pt x="196720" y="260035"/>
                  <a:pt x="192216" y="458187"/>
                </a:cubicBezTo>
                <a:cubicBezTo>
                  <a:pt x="187713" y="656335"/>
                  <a:pt x="196997" y="792599"/>
                  <a:pt x="196997" y="792599"/>
                </a:cubicBezTo>
                <a:cubicBezTo>
                  <a:pt x="196997" y="792599"/>
                  <a:pt x="162289" y="695946"/>
                  <a:pt x="114102" y="621638"/>
                </a:cubicBezTo>
                <a:cubicBezTo>
                  <a:pt x="65916" y="547331"/>
                  <a:pt x="4251" y="495373"/>
                  <a:pt x="4251" y="495373"/>
                </a:cubicBezTo>
                <a:cubicBezTo>
                  <a:pt x="4251" y="495373"/>
                  <a:pt x="-13363" y="577534"/>
                  <a:pt x="23115" y="802253"/>
                </a:cubicBezTo>
                <a:cubicBezTo>
                  <a:pt x="59593" y="1026973"/>
                  <a:pt x="187697" y="1410602"/>
                  <a:pt x="187697" y="1410602"/>
                </a:cubicBezTo>
                <a:lnTo>
                  <a:pt x="611311" y="1401457"/>
                </a:lnTo>
                <a:close/>
              </a:path>
            </a:pathLst>
          </a:custGeom>
          <a:solidFill>
            <a:srgbClr val="58a651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54" name="Google Shape;863;p9"/>
          <p:cNvSpPr/>
          <p:nvPr/>
        </p:nvSpPr>
        <p:spPr>
          <a:xfrm>
            <a:off x="-27720" y="6246000"/>
            <a:ext cx="12220920" cy="676800"/>
          </a:xfrm>
          <a:custGeom>
            <a:avLst/>
            <a:gdLst>
              <a:gd name="textAreaLeft" fmla="*/ 0 w 12220920"/>
              <a:gd name="textAreaRight" fmla="*/ 12221280 w 12220920"/>
              <a:gd name="textAreaTop" fmla="*/ 0 h 676800"/>
              <a:gd name="textAreaBottom" fmla="*/ 677160 h 676800"/>
            </a:gdLst>
            <a:ahLst/>
            <a:rect l="textAreaLeft" t="textAreaTop" r="textAreaRight" b="textAreaBottom"/>
            <a:pathLst>
              <a:path w="7809202" h="1172303">
                <a:moveTo>
                  <a:pt x="6695361" y="242"/>
                </a:moveTo>
                <a:cubicBezTo>
                  <a:pt x="6596061" y="1310"/>
                  <a:pt x="6496842" y="6095"/>
                  <a:pt x="6397541" y="18713"/>
                </a:cubicBezTo>
                <a:cubicBezTo>
                  <a:pt x="6171777" y="47414"/>
                  <a:pt x="5948159" y="97712"/>
                  <a:pt x="5720614" y="113338"/>
                </a:cubicBezTo>
                <a:cubicBezTo>
                  <a:pt x="5547677" y="125211"/>
                  <a:pt x="5372475" y="111448"/>
                  <a:pt x="5199701" y="106128"/>
                </a:cubicBezTo>
                <a:cubicBezTo>
                  <a:pt x="4745501" y="92138"/>
                  <a:pt x="4281384" y="80386"/>
                  <a:pt x="3827249" y="96640"/>
                </a:cubicBezTo>
                <a:cubicBezTo>
                  <a:pt x="3539662" y="106930"/>
                  <a:pt x="3232870" y="146168"/>
                  <a:pt x="2951716" y="209987"/>
                </a:cubicBezTo>
                <a:cubicBezTo>
                  <a:pt x="2795013" y="245554"/>
                  <a:pt x="2647670" y="294006"/>
                  <a:pt x="2486182" y="308786"/>
                </a:cubicBezTo>
                <a:cubicBezTo>
                  <a:pt x="2251139" y="330297"/>
                  <a:pt x="2017951" y="277129"/>
                  <a:pt x="1789143" y="232883"/>
                </a:cubicBezTo>
                <a:cubicBezTo>
                  <a:pt x="1630408" y="202186"/>
                  <a:pt x="1467868" y="188237"/>
                  <a:pt x="1308177" y="163308"/>
                </a:cubicBezTo>
                <a:cubicBezTo>
                  <a:pt x="987375" y="113225"/>
                  <a:pt x="663011" y="37666"/>
                  <a:pt x="337133" y="31489"/>
                </a:cubicBezTo>
                <a:cubicBezTo>
                  <a:pt x="220440" y="29275"/>
                  <a:pt x="110068" y="42354"/>
                  <a:pt x="0" y="59575"/>
                </a:cubicBezTo>
                <a:lnTo>
                  <a:pt x="0" y="1172304"/>
                </a:lnTo>
                <a:lnTo>
                  <a:pt x="7809203" y="1172304"/>
                </a:lnTo>
                <a:lnTo>
                  <a:pt x="7809203" y="13904"/>
                </a:lnTo>
                <a:cubicBezTo>
                  <a:pt x="7553321" y="4711"/>
                  <a:pt x="7295820" y="6500"/>
                  <a:pt x="7192269" y="6694"/>
                </a:cubicBezTo>
                <a:cubicBezTo>
                  <a:pt x="7026377" y="7010"/>
                  <a:pt x="6860808" y="-1527"/>
                  <a:pt x="6695361" y="242"/>
                </a:cubicBezTo>
                <a:close/>
              </a:path>
            </a:pathLst>
          </a:custGeom>
          <a:solidFill>
            <a:srgbClr val="8fb23e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755" name="Google Shape;864;p9"/>
          <p:cNvGrpSpPr/>
          <p:nvPr/>
        </p:nvGrpSpPr>
        <p:grpSpPr>
          <a:xfrm>
            <a:off x="1359720" y="6029640"/>
            <a:ext cx="1107360" cy="563400"/>
            <a:chOff x="1359720" y="6029640"/>
            <a:chExt cx="1107360" cy="563400"/>
          </a:xfrm>
        </p:grpSpPr>
        <p:sp>
          <p:nvSpPr>
            <p:cNvPr id="756" name="Google Shape;865;p9"/>
            <p:cNvSpPr/>
            <p:nvPr/>
          </p:nvSpPr>
          <p:spPr>
            <a:xfrm>
              <a:off x="1359720" y="6029640"/>
              <a:ext cx="1107360" cy="563400"/>
            </a:xfrm>
            <a:custGeom>
              <a:avLst/>
              <a:gdLst>
                <a:gd name="textAreaLeft" fmla="*/ 0 w 1107360"/>
                <a:gd name="textAreaRight" fmla="*/ 1107720 w 1107360"/>
                <a:gd name="textAreaTop" fmla="*/ 0 h 563400"/>
                <a:gd name="textAreaBottom" fmla="*/ 563760 h 563400"/>
              </a:gdLst>
              <a:ahLst/>
              <a:rect l="textAreaLeft" t="textAreaTop" r="textAreaRight" b="textAreaBottom"/>
              <a:pathLst>
                <a:path w="1368617" h="696514">
                  <a:moveTo>
                    <a:pt x="169906" y="695259"/>
                  </a:moveTo>
                  <a:cubicBezTo>
                    <a:pt x="169906" y="695259"/>
                    <a:pt x="-27929" y="602638"/>
                    <a:pt x="3354" y="537626"/>
                  </a:cubicBezTo>
                  <a:cubicBezTo>
                    <a:pt x="34638" y="472572"/>
                    <a:pt x="137902" y="483138"/>
                    <a:pt x="137902" y="483138"/>
                  </a:cubicBezTo>
                  <a:cubicBezTo>
                    <a:pt x="137902" y="483138"/>
                    <a:pt x="44751" y="302438"/>
                    <a:pt x="134793" y="221475"/>
                  </a:cubicBezTo>
                  <a:cubicBezTo>
                    <a:pt x="224836" y="140509"/>
                    <a:pt x="447547" y="533901"/>
                    <a:pt x="447547" y="533901"/>
                  </a:cubicBezTo>
                  <a:cubicBezTo>
                    <a:pt x="447547" y="533901"/>
                    <a:pt x="402030" y="9438"/>
                    <a:pt x="534056" y="128"/>
                  </a:cubicBezTo>
                  <a:cubicBezTo>
                    <a:pt x="666065" y="-9187"/>
                    <a:pt x="699178" y="494432"/>
                    <a:pt x="699178" y="494432"/>
                  </a:cubicBezTo>
                  <a:cubicBezTo>
                    <a:pt x="699178" y="494432"/>
                    <a:pt x="717031" y="288787"/>
                    <a:pt x="772328" y="147868"/>
                  </a:cubicBezTo>
                  <a:cubicBezTo>
                    <a:pt x="807749" y="57538"/>
                    <a:pt x="877660" y="5560"/>
                    <a:pt x="905188" y="12725"/>
                  </a:cubicBezTo>
                  <a:cubicBezTo>
                    <a:pt x="934213" y="20279"/>
                    <a:pt x="982871" y="87021"/>
                    <a:pt x="988457" y="163413"/>
                  </a:cubicBezTo>
                  <a:cubicBezTo>
                    <a:pt x="996514" y="272639"/>
                    <a:pt x="953441" y="401204"/>
                    <a:pt x="953441" y="401204"/>
                  </a:cubicBezTo>
                  <a:cubicBezTo>
                    <a:pt x="953441" y="401204"/>
                    <a:pt x="1058328" y="180237"/>
                    <a:pt x="1148197" y="232174"/>
                  </a:cubicBezTo>
                  <a:cubicBezTo>
                    <a:pt x="1238065" y="284108"/>
                    <a:pt x="1148116" y="449174"/>
                    <a:pt x="1148116" y="449174"/>
                  </a:cubicBezTo>
                  <a:cubicBezTo>
                    <a:pt x="1148116" y="449174"/>
                    <a:pt x="1252314" y="386995"/>
                    <a:pt x="1340037" y="477390"/>
                  </a:cubicBezTo>
                  <a:cubicBezTo>
                    <a:pt x="1427719" y="567744"/>
                    <a:pt x="1285671" y="696515"/>
                    <a:pt x="1285671" y="696515"/>
                  </a:cubicBezTo>
                  <a:lnTo>
                    <a:pt x="169906" y="695259"/>
                  </a:lnTo>
                  <a:close/>
                </a:path>
              </a:pathLst>
            </a:custGeom>
            <a:solidFill>
              <a:srgbClr val="599943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57" name="Google Shape;866;p9"/>
            <p:cNvSpPr/>
            <p:nvPr/>
          </p:nvSpPr>
          <p:spPr>
            <a:xfrm>
              <a:off x="1371960" y="6449040"/>
              <a:ext cx="241200" cy="142920"/>
            </a:xfrm>
            <a:custGeom>
              <a:avLst/>
              <a:gdLst>
                <a:gd name="textAreaLeft" fmla="*/ 0 w 241200"/>
                <a:gd name="textAreaRight" fmla="*/ 241560 w 241200"/>
                <a:gd name="textAreaTop" fmla="*/ 0 h 142920"/>
                <a:gd name="textAreaBottom" fmla="*/ 143280 h 142920"/>
              </a:gdLst>
              <a:ahLst/>
              <a:rect l="textAreaLeft" t="textAreaTop" r="textAreaRight" b="textAreaBottom"/>
              <a:pathLst>
                <a:path w="298537" h="177105">
                  <a:moveTo>
                    <a:pt x="15853" y="0"/>
                  </a:moveTo>
                  <a:cubicBezTo>
                    <a:pt x="9720" y="5830"/>
                    <a:pt x="4174" y="12469"/>
                    <a:pt x="0" y="20605"/>
                  </a:cubicBezTo>
                  <a:cubicBezTo>
                    <a:pt x="86642" y="67361"/>
                    <a:pt x="173159" y="115250"/>
                    <a:pt x="253324" y="172612"/>
                  </a:cubicBezTo>
                  <a:cubicBezTo>
                    <a:pt x="255287" y="174029"/>
                    <a:pt x="257068" y="175689"/>
                    <a:pt x="259019" y="177105"/>
                  </a:cubicBezTo>
                  <a:lnTo>
                    <a:pt x="298537" y="177105"/>
                  </a:lnTo>
                  <a:cubicBezTo>
                    <a:pt x="210183" y="109340"/>
                    <a:pt x="113627" y="53031"/>
                    <a:pt x="15853" y="0"/>
                  </a:cubicBezTo>
                  <a:close/>
                </a:path>
              </a:pathLst>
            </a:custGeom>
            <a:solidFill>
              <a:srgbClr val="458e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58" name="Google Shape;867;p9"/>
            <p:cNvSpPr/>
            <p:nvPr/>
          </p:nvSpPr>
          <p:spPr>
            <a:xfrm>
              <a:off x="1463400" y="6209640"/>
              <a:ext cx="312840" cy="382680"/>
            </a:xfrm>
            <a:custGeom>
              <a:avLst/>
              <a:gdLst>
                <a:gd name="textAreaLeft" fmla="*/ 0 w 312840"/>
                <a:gd name="textAreaRight" fmla="*/ 313200 w 312840"/>
                <a:gd name="textAreaTop" fmla="*/ 0 h 382680"/>
                <a:gd name="textAreaBottom" fmla="*/ 383040 h 382680"/>
              </a:gdLst>
              <a:ahLst/>
              <a:rect l="textAreaLeft" t="textAreaTop" r="textAreaRight" b="textAreaBottom"/>
              <a:pathLst>
                <a:path w="386976" h="473128">
                  <a:moveTo>
                    <a:pt x="17233" y="0"/>
                  </a:moveTo>
                  <a:cubicBezTo>
                    <a:pt x="16784" y="376"/>
                    <a:pt x="16302" y="607"/>
                    <a:pt x="15857" y="1008"/>
                  </a:cubicBezTo>
                  <a:cubicBezTo>
                    <a:pt x="9679" y="6611"/>
                    <a:pt x="4522" y="12800"/>
                    <a:pt x="0" y="19269"/>
                  </a:cubicBezTo>
                  <a:cubicBezTo>
                    <a:pt x="2542" y="22119"/>
                    <a:pt x="4975" y="25102"/>
                    <a:pt x="7493" y="27956"/>
                  </a:cubicBezTo>
                  <a:cubicBezTo>
                    <a:pt x="16844" y="38566"/>
                    <a:pt x="25673" y="49577"/>
                    <a:pt x="34089" y="60952"/>
                  </a:cubicBezTo>
                  <a:cubicBezTo>
                    <a:pt x="107340" y="159949"/>
                    <a:pt x="183004" y="256959"/>
                    <a:pt x="260363" y="352737"/>
                  </a:cubicBezTo>
                  <a:cubicBezTo>
                    <a:pt x="286555" y="385163"/>
                    <a:pt x="316458" y="414431"/>
                    <a:pt x="341638" y="447666"/>
                  </a:cubicBezTo>
                  <a:cubicBezTo>
                    <a:pt x="347750" y="455762"/>
                    <a:pt x="353701" y="464223"/>
                    <a:pt x="359004" y="473007"/>
                  </a:cubicBezTo>
                  <a:lnTo>
                    <a:pt x="386976" y="473129"/>
                  </a:lnTo>
                  <a:cubicBezTo>
                    <a:pt x="379811" y="458798"/>
                    <a:pt x="370906" y="445277"/>
                    <a:pt x="361271" y="432566"/>
                  </a:cubicBezTo>
                  <a:cubicBezTo>
                    <a:pt x="336699" y="400181"/>
                    <a:pt x="307678" y="371642"/>
                    <a:pt x="282215" y="340026"/>
                  </a:cubicBezTo>
                  <a:cubicBezTo>
                    <a:pt x="204390" y="243357"/>
                    <a:pt x="128573" y="145182"/>
                    <a:pt x="54820" y="45335"/>
                  </a:cubicBezTo>
                  <a:cubicBezTo>
                    <a:pt x="43101" y="29470"/>
                    <a:pt x="30203" y="14751"/>
                    <a:pt x="17233" y="0"/>
                  </a:cubicBezTo>
                  <a:close/>
                </a:path>
              </a:pathLst>
            </a:custGeom>
            <a:solidFill>
              <a:srgbClr val="458e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59" name="Google Shape;868;p9"/>
            <p:cNvSpPr/>
            <p:nvPr/>
          </p:nvSpPr>
          <p:spPr>
            <a:xfrm>
              <a:off x="1788120" y="6037560"/>
              <a:ext cx="69480" cy="55512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555120"/>
                <a:gd name="textAreaBottom" fmla="*/ 555480 h 555120"/>
              </a:gdLst>
              <a:ahLst/>
              <a:rect l="textAreaLeft" t="textAreaTop" r="textAreaRight" b="textAreaBottom"/>
              <a:pathLst>
                <a:path w="86427" h="686353">
                  <a:moveTo>
                    <a:pt x="7772" y="99"/>
                  </a:moveTo>
                  <a:cubicBezTo>
                    <a:pt x="5060" y="302"/>
                    <a:pt x="2550" y="1148"/>
                    <a:pt x="0" y="1844"/>
                  </a:cubicBezTo>
                  <a:cubicBezTo>
                    <a:pt x="2226" y="43856"/>
                    <a:pt x="7084" y="85693"/>
                    <a:pt x="12428" y="127490"/>
                  </a:cubicBezTo>
                  <a:cubicBezTo>
                    <a:pt x="17650" y="168331"/>
                    <a:pt x="22507" y="209270"/>
                    <a:pt x="27527" y="250144"/>
                  </a:cubicBezTo>
                  <a:cubicBezTo>
                    <a:pt x="41898" y="367612"/>
                    <a:pt x="55419" y="485405"/>
                    <a:pt x="61329" y="603732"/>
                  </a:cubicBezTo>
                  <a:cubicBezTo>
                    <a:pt x="62705" y="631218"/>
                    <a:pt x="63070" y="658745"/>
                    <a:pt x="63515" y="686232"/>
                  </a:cubicBezTo>
                  <a:lnTo>
                    <a:pt x="81975" y="686354"/>
                  </a:lnTo>
                  <a:lnTo>
                    <a:pt x="86427" y="686354"/>
                  </a:lnTo>
                  <a:cubicBezTo>
                    <a:pt x="85942" y="658341"/>
                    <a:pt x="85537" y="630327"/>
                    <a:pt x="84201" y="602396"/>
                  </a:cubicBezTo>
                  <a:cubicBezTo>
                    <a:pt x="78331" y="481438"/>
                    <a:pt x="64729" y="361212"/>
                    <a:pt x="50399" y="241161"/>
                  </a:cubicBezTo>
                  <a:cubicBezTo>
                    <a:pt x="45541" y="200611"/>
                    <a:pt x="40805" y="160008"/>
                    <a:pt x="35664" y="119507"/>
                  </a:cubicBezTo>
                  <a:cubicBezTo>
                    <a:pt x="30685" y="80540"/>
                    <a:pt x="26272" y="41540"/>
                    <a:pt x="24167" y="2342"/>
                  </a:cubicBezTo>
                  <a:cubicBezTo>
                    <a:pt x="18864" y="670"/>
                    <a:pt x="13440" y="-330"/>
                    <a:pt x="7772" y="99"/>
                  </a:cubicBezTo>
                  <a:close/>
                </a:path>
              </a:pathLst>
            </a:custGeom>
            <a:solidFill>
              <a:srgbClr val="458e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60" name="Google Shape;869;p9"/>
            <p:cNvSpPr/>
            <p:nvPr/>
          </p:nvSpPr>
          <p:spPr>
            <a:xfrm>
              <a:off x="1955880" y="6050160"/>
              <a:ext cx="142560" cy="542520"/>
            </a:xfrm>
            <a:custGeom>
              <a:avLst/>
              <a:gdLst>
                <a:gd name="textAreaLeft" fmla="*/ 0 w 142560"/>
                <a:gd name="textAreaRight" fmla="*/ 142920 w 142560"/>
                <a:gd name="textAreaTop" fmla="*/ 0 h 542520"/>
                <a:gd name="textAreaBottom" fmla="*/ 542880 h 542520"/>
              </a:gdLst>
              <a:ahLst/>
              <a:rect l="textAreaLeft" t="textAreaTop" r="textAreaRight" b="textAreaBottom"/>
              <a:pathLst>
                <a:path w="176660" h="670987">
                  <a:moveTo>
                    <a:pt x="155974" y="666"/>
                  </a:moveTo>
                  <a:cubicBezTo>
                    <a:pt x="153950" y="1063"/>
                    <a:pt x="151522" y="2282"/>
                    <a:pt x="149335" y="3023"/>
                  </a:cubicBezTo>
                  <a:cubicBezTo>
                    <a:pt x="139215" y="25814"/>
                    <a:pt x="130390" y="49216"/>
                    <a:pt x="122942" y="73023"/>
                  </a:cubicBezTo>
                  <a:cubicBezTo>
                    <a:pt x="91973" y="171846"/>
                    <a:pt x="81367" y="275162"/>
                    <a:pt x="60965" y="376365"/>
                  </a:cubicBezTo>
                  <a:cubicBezTo>
                    <a:pt x="43517" y="462914"/>
                    <a:pt x="17690" y="547681"/>
                    <a:pt x="3927" y="635000"/>
                  </a:cubicBezTo>
                  <a:cubicBezTo>
                    <a:pt x="2065" y="646942"/>
                    <a:pt x="1296" y="659005"/>
                    <a:pt x="0" y="670987"/>
                  </a:cubicBezTo>
                  <a:lnTo>
                    <a:pt x="23884" y="670987"/>
                  </a:lnTo>
                  <a:cubicBezTo>
                    <a:pt x="35543" y="572861"/>
                    <a:pt x="65337" y="478013"/>
                    <a:pt x="85132" y="381304"/>
                  </a:cubicBezTo>
                  <a:cubicBezTo>
                    <a:pt x="103591" y="291168"/>
                    <a:pt x="114198" y="199385"/>
                    <a:pt x="138608" y="110504"/>
                  </a:cubicBezTo>
                  <a:cubicBezTo>
                    <a:pt x="148526" y="74395"/>
                    <a:pt x="160872" y="38820"/>
                    <a:pt x="176660" y="4885"/>
                  </a:cubicBezTo>
                  <a:cubicBezTo>
                    <a:pt x="173584" y="3099"/>
                    <a:pt x="170548" y="1387"/>
                    <a:pt x="167795" y="666"/>
                  </a:cubicBezTo>
                  <a:cubicBezTo>
                    <a:pt x="164435" y="-216"/>
                    <a:pt x="160468" y="-228"/>
                    <a:pt x="155974" y="666"/>
                  </a:cubicBezTo>
                  <a:close/>
                </a:path>
              </a:pathLst>
            </a:custGeom>
            <a:solidFill>
              <a:srgbClr val="458e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61" name="Google Shape;870;p9"/>
            <p:cNvSpPr/>
            <p:nvPr/>
          </p:nvSpPr>
          <p:spPr>
            <a:xfrm>
              <a:off x="2092320" y="6219720"/>
              <a:ext cx="178920" cy="372960"/>
            </a:xfrm>
            <a:custGeom>
              <a:avLst/>
              <a:gdLst>
                <a:gd name="textAreaLeft" fmla="*/ 0 w 178920"/>
                <a:gd name="textAreaRight" fmla="*/ 179280 w 178920"/>
                <a:gd name="textAreaTop" fmla="*/ 0 h 372960"/>
                <a:gd name="textAreaBottom" fmla="*/ 373320 h 372960"/>
              </a:gdLst>
              <a:ahLst/>
              <a:rect l="textAreaLeft" t="textAreaTop" r="textAreaRight" b="textAreaBottom"/>
              <a:pathLst>
                <a:path w="221351" h="461266">
                  <a:moveTo>
                    <a:pt x="211029" y="88"/>
                  </a:moveTo>
                  <a:cubicBezTo>
                    <a:pt x="201475" y="962"/>
                    <a:pt x="191962" y="4532"/>
                    <a:pt x="182570" y="9366"/>
                  </a:cubicBezTo>
                  <a:cubicBezTo>
                    <a:pt x="182530" y="9414"/>
                    <a:pt x="182490" y="9443"/>
                    <a:pt x="182449" y="9492"/>
                  </a:cubicBezTo>
                  <a:cubicBezTo>
                    <a:pt x="172855" y="22696"/>
                    <a:pt x="163544" y="36132"/>
                    <a:pt x="155408" y="50313"/>
                  </a:cubicBezTo>
                  <a:cubicBezTo>
                    <a:pt x="137272" y="81840"/>
                    <a:pt x="121768" y="114998"/>
                    <a:pt x="107316" y="148290"/>
                  </a:cubicBezTo>
                  <a:cubicBezTo>
                    <a:pt x="78857" y="214007"/>
                    <a:pt x="56026" y="282096"/>
                    <a:pt x="37121" y="351036"/>
                  </a:cubicBezTo>
                  <a:cubicBezTo>
                    <a:pt x="27042" y="387671"/>
                    <a:pt x="9513" y="421837"/>
                    <a:pt x="364" y="458797"/>
                  </a:cubicBezTo>
                  <a:cubicBezTo>
                    <a:pt x="162" y="459607"/>
                    <a:pt x="162" y="460457"/>
                    <a:pt x="0" y="461266"/>
                  </a:cubicBezTo>
                  <a:lnTo>
                    <a:pt x="25787" y="461266"/>
                  </a:lnTo>
                  <a:cubicBezTo>
                    <a:pt x="26353" y="459080"/>
                    <a:pt x="26515" y="456773"/>
                    <a:pt x="27163" y="454587"/>
                  </a:cubicBezTo>
                  <a:cubicBezTo>
                    <a:pt x="34854" y="428153"/>
                    <a:pt x="46149" y="402973"/>
                    <a:pt x="55216" y="377025"/>
                  </a:cubicBezTo>
                  <a:cubicBezTo>
                    <a:pt x="58212" y="368524"/>
                    <a:pt x="60479" y="359861"/>
                    <a:pt x="62908" y="351157"/>
                  </a:cubicBezTo>
                  <a:cubicBezTo>
                    <a:pt x="81287" y="285537"/>
                    <a:pt x="103470" y="220727"/>
                    <a:pt x="130876" y="158183"/>
                  </a:cubicBezTo>
                  <a:cubicBezTo>
                    <a:pt x="145045" y="125814"/>
                    <a:pt x="160306" y="93595"/>
                    <a:pt x="178036" y="62931"/>
                  </a:cubicBezTo>
                  <a:cubicBezTo>
                    <a:pt x="190707" y="41010"/>
                    <a:pt x="205847" y="20717"/>
                    <a:pt x="221352" y="707"/>
                  </a:cubicBezTo>
                  <a:cubicBezTo>
                    <a:pt x="217870" y="403"/>
                    <a:pt x="214470" y="-232"/>
                    <a:pt x="211029" y="88"/>
                  </a:cubicBezTo>
                  <a:close/>
                </a:path>
              </a:pathLst>
            </a:custGeom>
            <a:solidFill>
              <a:srgbClr val="458e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62" name="Google Shape;871;p9"/>
            <p:cNvSpPr/>
            <p:nvPr/>
          </p:nvSpPr>
          <p:spPr>
            <a:xfrm>
              <a:off x="2233080" y="6387480"/>
              <a:ext cx="167040" cy="205200"/>
            </a:xfrm>
            <a:custGeom>
              <a:avLst/>
              <a:gdLst>
                <a:gd name="textAreaLeft" fmla="*/ 0 w 167040"/>
                <a:gd name="textAreaRight" fmla="*/ 167400 w 167040"/>
                <a:gd name="textAreaTop" fmla="*/ 0 h 205200"/>
                <a:gd name="textAreaBottom" fmla="*/ 205560 h 205200"/>
              </a:gdLst>
              <a:ahLst/>
              <a:rect l="textAreaLeft" t="textAreaTop" r="textAreaRight" b="textAreaBottom"/>
              <a:pathLst>
                <a:path w="206778" h="253898">
                  <a:moveTo>
                    <a:pt x="179251" y="0"/>
                  </a:moveTo>
                  <a:cubicBezTo>
                    <a:pt x="162006" y="19107"/>
                    <a:pt x="145247" y="38700"/>
                    <a:pt x="129216" y="58819"/>
                  </a:cubicBezTo>
                  <a:cubicBezTo>
                    <a:pt x="80477" y="120027"/>
                    <a:pt x="37648" y="185566"/>
                    <a:pt x="0" y="253777"/>
                  </a:cubicBezTo>
                  <a:lnTo>
                    <a:pt x="27730" y="253899"/>
                  </a:lnTo>
                  <a:cubicBezTo>
                    <a:pt x="67401" y="183906"/>
                    <a:pt x="112862" y="117112"/>
                    <a:pt x="164678" y="55055"/>
                  </a:cubicBezTo>
                  <a:cubicBezTo>
                    <a:pt x="178280" y="38781"/>
                    <a:pt x="192326" y="22953"/>
                    <a:pt x="206779" y="7408"/>
                  </a:cubicBezTo>
                  <a:cubicBezTo>
                    <a:pt x="197387" y="3562"/>
                    <a:pt x="188319" y="1741"/>
                    <a:pt x="179251" y="0"/>
                  </a:cubicBezTo>
                  <a:close/>
                </a:path>
              </a:pathLst>
            </a:custGeom>
            <a:solidFill>
              <a:srgbClr val="458e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763" name="Google Shape;872;p9"/>
          <p:cNvSpPr/>
          <p:nvPr/>
        </p:nvSpPr>
        <p:spPr>
          <a:xfrm>
            <a:off x="-10800" y="6496920"/>
            <a:ext cx="12204000" cy="441000"/>
          </a:xfrm>
          <a:custGeom>
            <a:avLst/>
            <a:gdLst>
              <a:gd name="textAreaLeft" fmla="*/ 0 w 12204000"/>
              <a:gd name="textAreaRight" fmla="*/ 12204360 w 12204000"/>
              <a:gd name="textAreaTop" fmla="*/ 0 h 441000"/>
              <a:gd name="textAreaBottom" fmla="*/ 441360 h 441000"/>
            </a:gdLst>
            <a:ahLst/>
            <a:rect l="textAreaLeft" t="textAreaTop" r="textAreaRight" b="textAreaBottom"/>
            <a:pathLst>
              <a:path w="7835755" h="738467">
                <a:moveTo>
                  <a:pt x="994444" y="280"/>
                </a:moveTo>
                <a:cubicBezTo>
                  <a:pt x="878024" y="255"/>
                  <a:pt x="761903" y="4113"/>
                  <a:pt x="646180" y="12804"/>
                </a:cubicBezTo>
                <a:cubicBezTo>
                  <a:pt x="495695" y="24107"/>
                  <a:pt x="347384" y="32835"/>
                  <a:pt x="196710" y="38231"/>
                </a:cubicBezTo>
                <a:cubicBezTo>
                  <a:pt x="195806" y="38263"/>
                  <a:pt x="80594" y="38964"/>
                  <a:pt x="4424" y="39368"/>
                </a:cubicBezTo>
                <a:lnTo>
                  <a:pt x="0" y="738467"/>
                </a:lnTo>
                <a:lnTo>
                  <a:pt x="7835755" y="694667"/>
                </a:lnTo>
                <a:lnTo>
                  <a:pt x="7835755" y="74283"/>
                </a:lnTo>
                <a:cubicBezTo>
                  <a:pt x="7529515" y="47007"/>
                  <a:pt x="7184614" y="33328"/>
                  <a:pt x="7085233" y="28616"/>
                </a:cubicBezTo>
                <a:cubicBezTo>
                  <a:pt x="6688962" y="9833"/>
                  <a:pt x="6295930" y="-4432"/>
                  <a:pt x="5901764" y="59232"/>
                </a:cubicBezTo>
                <a:cubicBezTo>
                  <a:pt x="5447847" y="132548"/>
                  <a:pt x="5006359" y="304662"/>
                  <a:pt x="4543779" y="321219"/>
                </a:cubicBezTo>
                <a:cubicBezTo>
                  <a:pt x="4249076" y="331768"/>
                  <a:pt x="3957870" y="321681"/>
                  <a:pt x="3663676" y="305913"/>
                </a:cubicBezTo>
                <a:cubicBezTo>
                  <a:pt x="3531959" y="298853"/>
                  <a:pt x="2805280" y="101041"/>
                  <a:pt x="2547608" y="63657"/>
                </a:cubicBezTo>
                <a:cubicBezTo>
                  <a:pt x="2051673" y="-8294"/>
                  <a:pt x="1498925" y="381"/>
                  <a:pt x="994444" y="280"/>
                </a:cubicBezTo>
                <a:close/>
              </a:path>
            </a:pathLst>
          </a:custGeom>
          <a:solidFill>
            <a:srgbClr val="80a824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64" name="Google Shape;873;p9"/>
          <p:cNvSpPr/>
          <p:nvPr/>
        </p:nvSpPr>
        <p:spPr>
          <a:xfrm>
            <a:off x="145440" y="6176520"/>
            <a:ext cx="1063080" cy="783360"/>
          </a:xfrm>
          <a:custGeom>
            <a:avLst/>
            <a:gdLst>
              <a:gd name="textAreaLeft" fmla="*/ 0 w 1063080"/>
              <a:gd name="textAreaRight" fmla="*/ 1063440 w 1063080"/>
              <a:gd name="textAreaTop" fmla="*/ 0 h 783360"/>
              <a:gd name="textAreaBottom" fmla="*/ 783720 h 783360"/>
            </a:gdLst>
            <a:ahLst/>
            <a:rect l="textAreaLeft" t="textAreaTop" r="textAreaRight" b="textAreaBottom"/>
            <a:pathLst>
              <a:path w="1312999" h="967584">
                <a:moveTo>
                  <a:pt x="280746" y="967584"/>
                </a:moveTo>
                <a:cubicBezTo>
                  <a:pt x="280746" y="967584"/>
                  <a:pt x="-61175" y="541956"/>
                  <a:pt x="9661" y="434685"/>
                </a:cubicBezTo>
                <a:cubicBezTo>
                  <a:pt x="50309" y="373129"/>
                  <a:pt x="120307" y="384136"/>
                  <a:pt x="172783" y="425006"/>
                </a:cubicBezTo>
                <a:cubicBezTo>
                  <a:pt x="298109" y="522627"/>
                  <a:pt x="417747" y="783435"/>
                  <a:pt x="417747" y="783435"/>
                </a:cubicBezTo>
                <a:cubicBezTo>
                  <a:pt x="417747" y="783435"/>
                  <a:pt x="315759" y="557720"/>
                  <a:pt x="292814" y="347379"/>
                </a:cubicBezTo>
                <a:cubicBezTo>
                  <a:pt x="274107" y="175901"/>
                  <a:pt x="298485" y="26962"/>
                  <a:pt x="371797" y="4847"/>
                </a:cubicBezTo>
                <a:cubicBezTo>
                  <a:pt x="449330" y="-18539"/>
                  <a:pt x="492933" y="44037"/>
                  <a:pt x="535511" y="163614"/>
                </a:cubicBezTo>
                <a:cubicBezTo>
                  <a:pt x="621643" y="405490"/>
                  <a:pt x="661367" y="821407"/>
                  <a:pt x="661367" y="821407"/>
                </a:cubicBezTo>
                <a:cubicBezTo>
                  <a:pt x="661367" y="821407"/>
                  <a:pt x="680770" y="631825"/>
                  <a:pt x="738585" y="490594"/>
                </a:cubicBezTo>
                <a:cubicBezTo>
                  <a:pt x="778208" y="393807"/>
                  <a:pt x="850589" y="331442"/>
                  <a:pt x="886095" y="334660"/>
                </a:cubicBezTo>
                <a:cubicBezTo>
                  <a:pt x="948051" y="340271"/>
                  <a:pt x="965365" y="403814"/>
                  <a:pt x="958139" y="497285"/>
                </a:cubicBezTo>
                <a:cubicBezTo>
                  <a:pt x="946736" y="644807"/>
                  <a:pt x="864652" y="847234"/>
                  <a:pt x="864652" y="847234"/>
                </a:cubicBezTo>
                <a:cubicBezTo>
                  <a:pt x="864652" y="847234"/>
                  <a:pt x="1046097" y="468584"/>
                  <a:pt x="1245860" y="496091"/>
                </a:cubicBezTo>
                <a:cubicBezTo>
                  <a:pt x="1346282" y="509919"/>
                  <a:pt x="1313921" y="678953"/>
                  <a:pt x="1277524" y="792462"/>
                </a:cubicBezTo>
                <a:cubicBezTo>
                  <a:pt x="1241520" y="904757"/>
                  <a:pt x="1202006" y="961634"/>
                  <a:pt x="1202006" y="961634"/>
                </a:cubicBezTo>
                <a:lnTo>
                  <a:pt x="280746" y="967584"/>
                </a:lnTo>
                <a:close/>
              </a:path>
            </a:pathLst>
          </a:custGeom>
          <a:solidFill>
            <a:srgbClr val="5b9948"/>
          </a:solidFill>
          <a:ln w="9525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65" name="PlaceHolder 1"/>
          <p:cNvSpPr>
            <a:spLocks noGrp="1"/>
          </p:cNvSpPr>
          <p:nvPr>
            <p:ph type="title"/>
          </p:nvPr>
        </p:nvSpPr>
        <p:spPr>
          <a:xfrm>
            <a:off x="3051360" y="611280"/>
            <a:ext cx="869220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62396"/>
          </a:bodyPr>
          <a:p>
            <a:pPr indent="0">
              <a:buNone/>
            </a:pPr>
            <a:r>
              <a:rPr b="0" lang="ru-RU" sz="5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6" name="PlaceHolder 2"/>
          <p:cNvSpPr>
            <a:spLocks noGrp="1"/>
          </p:cNvSpPr>
          <p:nvPr>
            <p:ph type="body"/>
          </p:nvPr>
        </p:nvSpPr>
        <p:spPr>
          <a:xfrm>
            <a:off x="3051360" y="1942920"/>
            <a:ext cx="4080240" cy="38462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68191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PlaceHolder 3"/>
          <p:cNvSpPr>
            <a:spLocks noGrp="1"/>
          </p:cNvSpPr>
          <p:nvPr>
            <p:ph type="body"/>
          </p:nvPr>
        </p:nvSpPr>
        <p:spPr>
          <a:xfrm>
            <a:off x="7663320" y="1942920"/>
            <a:ext cx="4080240" cy="38462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68191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8" name="PlaceHolder 4"/>
          <p:cNvSpPr>
            <a:spLocks noGrp="1"/>
          </p:cNvSpPr>
          <p:nvPr>
            <p:ph type="sldNum" idx="7"/>
          </p:nvPr>
        </p:nvSpPr>
        <p:spPr>
          <a:xfrm>
            <a:off x="11296440" y="6217560"/>
            <a:ext cx="73152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lt1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8896889-E5DB-40F2-A06A-7A1A2A09D5A4}" type="slidenum">
              <a:rPr b="0" lang="en" sz="1300" spc="-1" strike="noStrike">
                <a:solidFill>
                  <a:schemeClr val="lt1"/>
                </a:solidFill>
                <a:latin typeface="Arial"/>
                <a:ea typeface="Arial"/>
              </a:rPr>
              <a:t>&lt;номер&gt;</a:t>
            </a:fld>
            <a:endParaRPr b="0" lang="ru-RU" sz="13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69" name="Google Shape;878;p9"/>
          <p:cNvSpPr/>
          <p:nvPr/>
        </p:nvSpPr>
        <p:spPr>
          <a:xfrm rot="5400000">
            <a:off x="-462240" y="6119280"/>
            <a:ext cx="1131120" cy="114120"/>
          </a:xfrm>
          <a:custGeom>
            <a:avLst/>
            <a:gdLst>
              <a:gd name="textAreaLeft" fmla="*/ 0 w 1131120"/>
              <a:gd name="textAreaRight" fmla="*/ 1131480 w 1131120"/>
              <a:gd name="textAreaTop" fmla="*/ 0 h 114120"/>
              <a:gd name="textAreaBottom" fmla="*/ 114480 h 114120"/>
            </a:gdLst>
            <a:ahLst/>
            <a:rect l="textAreaLeft" t="textAreaTop" r="textAreaRight" b="textAreaBottom"/>
            <a:pathLst>
              <a:path w="919793" h="8764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gif"/><Relationship Id="rId3" Type="http://schemas.openxmlformats.org/officeDocument/2006/relationships/slideLayout" Target="../slideLayouts/slideLayout1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PlaceHolder 1"/>
          <p:cNvSpPr>
            <a:spLocks noGrp="1"/>
          </p:cNvSpPr>
          <p:nvPr>
            <p:ph type="title"/>
          </p:nvPr>
        </p:nvSpPr>
        <p:spPr>
          <a:xfrm>
            <a:off x="2599920" y="2823840"/>
            <a:ext cx="8991360" cy="31374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rmAutofit fontScale="74787" lnSpcReduction="10000"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6900" spc="-1" strike="noStrike">
                <a:solidFill>
                  <a:schemeClr val="dk2"/>
                </a:solidFill>
                <a:latin typeface="Skranji"/>
                <a:ea typeface="Skranji"/>
              </a:rPr>
              <a:t>ПОСТРОЕНИЕ ЛИНИЙ ТОКА ПРИ ПОТЕНЦИАЛЬНОМ ТЕЧЕНИИ</a:t>
            </a:r>
            <a:endParaRPr b="0" lang="ru-RU" sz="6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PlaceHolder 1"/>
          <p:cNvSpPr>
            <a:spLocks noGrp="1"/>
          </p:cNvSpPr>
          <p:nvPr>
            <p:ph type="title"/>
          </p:nvPr>
        </p:nvSpPr>
        <p:spPr>
          <a:xfrm>
            <a:off x="3424680" y="160200"/>
            <a:ext cx="8338680" cy="12348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4800" spc="-1" strike="noStrike">
                <a:solidFill>
                  <a:schemeClr val="dk2"/>
                </a:solidFill>
                <a:latin typeface="Skranji"/>
                <a:ea typeface="Skranji"/>
              </a:rPr>
              <a:t>Алгоритм моделирования в программе</a:t>
            </a:r>
            <a:endParaRPr b="0" lang="ru-R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1" name="PlaceHolder 2"/>
          <p:cNvSpPr>
            <a:spLocks noGrp="1"/>
          </p:cNvSpPr>
          <p:nvPr>
            <p:ph type="subTitle"/>
          </p:nvPr>
        </p:nvSpPr>
        <p:spPr>
          <a:xfrm>
            <a:off x="938880" y="2599200"/>
            <a:ext cx="3269880" cy="4806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3070" spc="-1" strike="noStrike">
                <a:solidFill>
                  <a:schemeClr val="dk2"/>
                </a:solidFill>
                <a:latin typeface="Happy Monkey"/>
                <a:ea typeface="Happy Monkey"/>
              </a:rPr>
              <a:t>01 | </a:t>
            </a:r>
            <a:r>
              <a:rPr b="1" lang="en-US" sz="3070" spc="-1" strike="noStrike">
                <a:solidFill>
                  <a:schemeClr val="dk2"/>
                </a:solidFill>
                <a:latin typeface="Happy Monkey"/>
                <a:ea typeface="Happy Monkey"/>
              </a:rPr>
              <a:t>figure.py</a:t>
            </a:r>
            <a:endParaRPr b="0" lang="ru-RU" sz="30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2" name="PlaceHolder 3"/>
          <p:cNvSpPr>
            <a:spLocks noGrp="1"/>
          </p:cNvSpPr>
          <p:nvPr>
            <p:ph/>
          </p:nvPr>
        </p:nvSpPr>
        <p:spPr>
          <a:xfrm>
            <a:off x="938880" y="3248640"/>
            <a:ext cx="3269880" cy="11761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/>
          </a:bodyPr>
          <a:p>
            <a:pPr indent="0" algn="ctr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chemeClr val="lt1"/>
                </a:solidFill>
                <a:latin typeface="Happy Monkey"/>
                <a:ea typeface="Happy Monkey"/>
              </a:rPr>
              <a:t>Модели фигур-препятствий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3" name="PlaceHolder 4"/>
          <p:cNvSpPr>
            <a:spLocks noGrp="1"/>
          </p:cNvSpPr>
          <p:nvPr>
            <p:ph type="subTitle"/>
          </p:nvPr>
        </p:nvSpPr>
        <p:spPr>
          <a:xfrm>
            <a:off x="4451760" y="2599200"/>
            <a:ext cx="3269880" cy="4806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3070" spc="-1" strike="noStrike">
                <a:solidFill>
                  <a:schemeClr val="dk2"/>
                </a:solidFill>
                <a:latin typeface="Happy Monkey"/>
                <a:ea typeface="Happy Monkey"/>
              </a:rPr>
              <a:t>02 | grid.py</a:t>
            </a:r>
            <a:endParaRPr b="0" lang="ru-RU" sz="30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4" name="PlaceHolder 5"/>
          <p:cNvSpPr>
            <a:spLocks noGrp="1"/>
          </p:cNvSpPr>
          <p:nvPr>
            <p:ph/>
          </p:nvPr>
        </p:nvSpPr>
        <p:spPr>
          <a:xfrm>
            <a:off x="4451760" y="3248640"/>
            <a:ext cx="3269880" cy="11761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/>
          </a:bodyPr>
          <a:p>
            <a:pPr indent="0" algn="ctr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chemeClr val="lt1"/>
                </a:solidFill>
                <a:latin typeface="Happy Monkey"/>
                <a:ea typeface="Happy Monkey"/>
              </a:rPr>
              <a:t>Размерная сетка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5" name="PlaceHolder 6"/>
          <p:cNvSpPr>
            <a:spLocks noGrp="1"/>
          </p:cNvSpPr>
          <p:nvPr>
            <p:ph type="subTitle"/>
          </p:nvPr>
        </p:nvSpPr>
        <p:spPr>
          <a:xfrm>
            <a:off x="7964640" y="2599200"/>
            <a:ext cx="3269880" cy="4806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3070" spc="-1" strike="noStrike">
                <a:solidFill>
                  <a:schemeClr val="dk2"/>
                </a:solidFill>
                <a:latin typeface="Happy Monkey"/>
                <a:ea typeface="Happy Monkey"/>
              </a:rPr>
              <a:t>03 | main.py</a:t>
            </a:r>
            <a:endParaRPr b="0" lang="ru-RU" sz="30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6" name="PlaceHolder 7"/>
          <p:cNvSpPr>
            <a:spLocks noGrp="1"/>
          </p:cNvSpPr>
          <p:nvPr>
            <p:ph/>
          </p:nvPr>
        </p:nvSpPr>
        <p:spPr>
          <a:xfrm>
            <a:off x="7964640" y="3248640"/>
            <a:ext cx="3269880" cy="11761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/>
          </a:bodyPr>
          <a:p>
            <a:pPr indent="0" algn="ctr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chemeClr val="lt1"/>
                </a:solidFill>
                <a:latin typeface="Happy Monkey"/>
                <a:ea typeface="Happy Monkey"/>
              </a:rPr>
              <a:t>Запуск программы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7" name="PlaceHolder 8"/>
          <p:cNvSpPr>
            <a:spLocks noGrp="1"/>
          </p:cNvSpPr>
          <p:nvPr>
            <p:ph type="subTitle"/>
          </p:nvPr>
        </p:nvSpPr>
        <p:spPr>
          <a:xfrm>
            <a:off x="938880" y="4693680"/>
            <a:ext cx="3269880" cy="4806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3070" spc="-1" strike="noStrike">
                <a:solidFill>
                  <a:schemeClr val="dk2"/>
                </a:solidFill>
                <a:latin typeface="Happy Monkey"/>
                <a:ea typeface="Happy Monkey"/>
              </a:rPr>
              <a:t>04 | point.py</a:t>
            </a:r>
            <a:endParaRPr b="0" lang="ru-RU" sz="30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8" name="PlaceHolder 9"/>
          <p:cNvSpPr>
            <a:spLocks noGrp="1"/>
          </p:cNvSpPr>
          <p:nvPr>
            <p:ph/>
          </p:nvPr>
        </p:nvSpPr>
        <p:spPr>
          <a:xfrm>
            <a:off x="938880" y="5343480"/>
            <a:ext cx="3269880" cy="11761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/>
          </a:bodyPr>
          <a:p>
            <a:pPr indent="0" algn="ctr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chemeClr val="lt1"/>
                </a:solidFill>
                <a:latin typeface="Happy Monkey"/>
                <a:ea typeface="Happy Monkey"/>
              </a:rPr>
              <a:t>Описание точек расчета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9" name="PlaceHolder 10"/>
          <p:cNvSpPr>
            <a:spLocks noGrp="1"/>
          </p:cNvSpPr>
          <p:nvPr>
            <p:ph type="subTitle"/>
          </p:nvPr>
        </p:nvSpPr>
        <p:spPr>
          <a:xfrm>
            <a:off x="4451760" y="4693680"/>
            <a:ext cx="3269880" cy="4806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3070" spc="-1" strike="noStrike">
                <a:solidFill>
                  <a:schemeClr val="dk2"/>
                </a:solidFill>
                <a:latin typeface="Happy Monkey"/>
                <a:ea typeface="Happy Monkey"/>
              </a:rPr>
              <a:t>05 | solvers.py</a:t>
            </a:r>
            <a:endParaRPr b="0" lang="ru-RU" sz="30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0" name="PlaceHolder 11"/>
          <p:cNvSpPr>
            <a:spLocks noGrp="1"/>
          </p:cNvSpPr>
          <p:nvPr>
            <p:ph/>
          </p:nvPr>
        </p:nvSpPr>
        <p:spPr>
          <a:xfrm>
            <a:off x="4451760" y="5343480"/>
            <a:ext cx="3269880" cy="11761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/>
          </a:bodyPr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chemeClr val="lt1"/>
                </a:solidFill>
                <a:latin typeface="Happy Monkey"/>
                <a:ea typeface="Happy Monkey"/>
              </a:rPr>
              <a:t>Решение уравнения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1" name="Picture 2" descr=""/>
          <p:cNvPicPr/>
          <p:nvPr/>
        </p:nvPicPr>
        <p:blipFill>
          <a:blip r:embed="rId1"/>
          <a:stretch/>
        </p:blipFill>
        <p:spPr>
          <a:xfrm>
            <a:off x="7982640" y="4056480"/>
            <a:ext cx="3329280" cy="245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PlaceHolder 1"/>
          <p:cNvSpPr>
            <a:spLocks noGrp="1"/>
          </p:cNvSpPr>
          <p:nvPr>
            <p:ph type="subTitle"/>
          </p:nvPr>
        </p:nvSpPr>
        <p:spPr>
          <a:xfrm>
            <a:off x="1050120" y="1499400"/>
            <a:ext cx="3269880" cy="4806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algn="ctr">
              <a:lnSpc>
                <a:spcPct val="80000"/>
              </a:lnSpc>
              <a:tabLst>
                <a:tab algn="l" pos="0"/>
              </a:tabLst>
            </a:pPr>
            <a:r>
              <a:rPr b="1" lang="en" sz="3070" spc="-1" strike="noStrike">
                <a:solidFill>
                  <a:schemeClr val="dk2"/>
                </a:solidFill>
                <a:latin typeface="Happy Monkey"/>
                <a:ea typeface="Happy Monkey"/>
              </a:rPr>
              <a:t>05 | solvers.py</a:t>
            </a:r>
            <a:endParaRPr b="0" lang="ru-RU" sz="30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3" name="PlaceHolder 2"/>
          <p:cNvSpPr>
            <a:spLocks noGrp="1"/>
          </p:cNvSpPr>
          <p:nvPr>
            <p:ph/>
          </p:nvPr>
        </p:nvSpPr>
        <p:spPr>
          <a:xfrm>
            <a:off x="1230120" y="2160000"/>
            <a:ext cx="3269880" cy="11761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/>
          </a:bodyPr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chemeClr val="lt1"/>
                </a:solidFill>
                <a:latin typeface="Happy Monkey"/>
                <a:ea typeface="Happy Monkey"/>
              </a:rPr>
              <a:t>Инициализация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4" name="" descr=""/>
          <p:cNvPicPr/>
          <p:nvPr/>
        </p:nvPicPr>
        <p:blipFill>
          <a:blip r:embed="rId1"/>
          <a:stretch/>
        </p:blipFill>
        <p:spPr>
          <a:xfrm>
            <a:off x="4500000" y="720000"/>
            <a:ext cx="6653880" cy="1819080"/>
          </a:xfrm>
          <a:prstGeom prst="rect">
            <a:avLst/>
          </a:prstGeom>
          <a:ln w="0">
            <a:noFill/>
          </a:ln>
        </p:spPr>
      </p:pic>
      <p:pic>
        <p:nvPicPr>
          <p:cNvPr id="1105" name="" descr=""/>
          <p:cNvPicPr/>
          <p:nvPr/>
        </p:nvPicPr>
        <p:blipFill>
          <a:blip r:embed="rId2"/>
          <a:stretch/>
        </p:blipFill>
        <p:spPr>
          <a:xfrm>
            <a:off x="5220000" y="2700000"/>
            <a:ext cx="5295600" cy="403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PlaceHolder 1"/>
          <p:cNvSpPr>
            <a:spLocks noGrp="1"/>
          </p:cNvSpPr>
          <p:nvPr>
            <p:ph type="subTitle"/>
          </p:nvPr>
        </p:nvSpPr>
        <p:spPr>
          <a:xfrm>
            <a:off x="239760" y="2076120"/>
            <a:ext cx="2460240" cy="2638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algn="ctr">
              <a:lnSpc>
                <a:spcPct val="80000"/>
              </a:lnSpc>
              <a:tabLst>
                <a:tab algn="l" pos="0"/>
              </a:tabLst>
            </a:pPr>
            <a:r>
              <a:rPr b="1" lang="en" sz="3070" spc="-1" strike="noStrike">
                <a:solidFill>
                  <a:schemeClr val="dk2"/>
                </a:solidFill>
                <a:latin typeface="Happy Monkey"/>
                <a:ea typeface="Happy Monkey"/>
              </a:rPr>
              <a:t>05 | solvers.py</a:t>
            </a:r>
            <a:endParaRPr b="0" lang="ru-RU" sz="30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7" name="PlaceHolder 2"/>
          <p:cNvSpPr>
            <a:spLocks noGrp="1"/>
          </p:cNvSpPr>
          <p:nvPr>
            <p:ph/>
          </p:nvPr>
        </p:nvSpPr>
        <p:spPr>
          <a:xfrm>
            <a:off x="360000" y="3143880"/>
            <a:ext cx="3269880" cy="11761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/>
          </a:bodyPr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chemeClr val="lt1"/>
                </a:solidFill>
                <a:latin typeface="Happy Monkey"/>
                <a:ea typeface="Happy Monkey"/>
              </a:rPr>
              <a:t>Решение уравнения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8" name="" descr=""/>
          <p:cNvPicPr/>
          <p:nvPr/>
        </p:nvPicPr>
        <p:blipFill>
          <a:blip r:embed="rId1"/>
          <a:stretch/>
        </p:blipFill>
        <p:spPr>
          <a:xfrm>
            <a:off x="2640240" y="128880"/>
            <a:ext cx="9551880" cy="653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PlaceHolder 1"/>
          <p:cNvSpPr>
            <a:spLocks noGrp="1"/>
          </p:cNvSpPr>
          <p:nvPr>
            <p:ph type="title"/>
          </p:nvPr>
        </p:nvSpPr>
        <p:spPr>
          <a:xfrm>
            <a:off x="2038320" y="189720"/>
            <a:ext cx="8692200" cy="763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6000" spc="-1" strike="noStrike">
                <a:solidFill>
                  <a:schemeClr val="dk2"/>
                </a:solidFill>
                <a:latin typeface="Skranji"/>
                <a:ea typeface="Skranji"/>
              </a:rPr>
              <a:t>Результаты</a:t>
            </a:r>
            <a:endParaRPr b="0" lang="ru-RU" sz="6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0" name="Рисунок 3" descr=""/>
          <p:cNvPicPr/>
          <p:nvPr/>
        </p:nvPicPr>
        <p:blipFill>
          <a:blip r:embed="rId1"/>
          <a:stretch/>
        </p:blipFill>
        <p:spPr>
          <a:xfrm>
            <a:off x="1933560" y="1943640"/>
            <a:ext cx="4027680" cy="3617640"/>
          </a:xfrm>
          <a:prstGeom prst="rect">
            <a:avLst/>
          </a:prstGeom>
          <a:ln w="0">
            <a:noFill/>
          </a:ln>
        </p:spPr>
      </p:pic>
      <p:pic>
        <p:nvPicPr>
          <p:cNvPr id="1111" name="" descr=""/>
          <p:cNvPicPr/>
          <p:nvPr/>
        </p:nvPicPr>
        <p:blipFill>
          <a:blip r:embed="rId2"/>
          <a:stretch/>
        </p:blipFill>
        <p:spPr>
          <a:xfrm>
            <a:off x="6423480" y="1800000"/>
            <a:ext cx="5276520" cy="401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PlaceHolder 1"/>
          <p:cNvSpPr>
            <a:spLocks noGrp="1"/>
          </p:cNvSpPr>
          <p:nvPr>
            <p:ph type="title"/>
          </p:nvPr>
        </p:nvSpPr>
        <p:spPr>
          <a:xfrm>
            <a:off x="3979440" y="486720"/>
            <a:ext cx="7812360" cy="10231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5000" spc="-1" strike="noStrike">
                <a:solidFill>
                  <a:schemeClr val="dk2"/>
                </a:solidFill>
                <a:latin typeface="Skranji"/>
                <a:ea typeface="Skranji"/>
              </a:rPr>
              <a:t>Контрольные вопросы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3" name="PlaceHolder 2"/>
          <p:cNvSpPr>
            <a:spLocks noGrp="1"/>
          </p:cNvSpPr>
          <p:nvPr>
            <p:ph type="subTitle"/>
          </p:nvPr>
        </p:nvSpPr>
        <p:spPr>
          <a:xfrm>
            <a:off x="3979440" y="1814760"/>
            <a:ext cx="3766320" cy="7167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-RU" sz="2500" spc="-1" strike="noStrike">
                <a:solidFill>
                  <a:schemeClr val="dk2"/>
                </a:solidFill>
                <a:latin typeface="Happy Monkey"/>
                <a:ea typeface="Happy Monkey"/>
              </a:rPr>
              <a:t>№</a:t>
            </a:r>
            <a:r>
              <a:rPr b="1" lang="ru-RU" sz="2500" spc="-1" strike="noStrike">
                <a:solidFill>
                  <a:schemeClr val="dk2"/>
                </a:solidFill>
                <a:latin typeface="Happy Monkey"/>
                <a:ea typeface="Happy Monkey"/>
              </a:rPr>
              <a:t>1</a:t>
            </a:r>
            <a:endParaRPr b="0" lang="ru-RU" sz="2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4" name="PlaceHolder 3"/>
          <p:cNvSpPr>
            <a:spLocks noGrp="1"/>
          </p:cNvSpPr>
          <p:nvPr>
            <p:ph/>
          </p:nvPr>
        </p:nvSpPr>
        <p:spPr>
          <a:xfrm>
            <a:off x="3979440" y="2302920"/>
            <a:ext cx="3766320" cy="12974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/>
          </a:bodyPr>
          <a:p>
            <a:pPr indent="0">
              <a:lnSpc>
                <a:spcPct val="9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ru-RU" sz="2000" spc="-1" strike="noStrike">
                <a:solidFill>
                  <a:schemeClr val="lt1"/>
                </a:solidFill>
                <a:latin typeface="Happy Monkey"/>
                <a:ea typeface="Happy Monkey"/>
              </a:rPr>
              <a:t>С помощью какого уравнения мы решили задачу?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5" name="PlaceHolder 4"/>
          <p:cNvSpPr>
            <a:spLocks noGrp="1"/>
          </p:cNvSpPr>
          <p:nvPr>
            <p:ph type="subTitle"/>
          </p:nvPr>
        </p:nvSpPr>
        <p:spPr>
          <a:xfrm>
            <a:off x="8025480" y="1814760"/>
            <a:ext cx="3766320" cy="7167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-RU" sz="2500" spc="-1" strike="noStrike">
                <a:solidFill>
                  <a:schemeClr val="dk2"/>
                </a:solidFill>
                <a:latin typeface="Happy Monkey"/>
                <a:ea typeface="Happy Monkey"/>
              </a:rPr>
              <a:t>№</a:t>
            </a:r>
            <a:r>
              <a:rPr b="1" lang="ru-RU" sz="2500" spc="-1" strike="noStrike">
                <a:solidFill>
                  <a:schemeClr val="dk2"/>
                </a:solidFill>
                <a:latin typeface="Happy Monkey"/>
                <a:ea typeface="Happy Monkey"/>
              </a:rPr>
              <a:t>2</a:t>
            </a:r>
            <a:endParaRPr b="0" lang="ru-RU" sz="2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6" name="PlaceHolder 5"/>
          <p:cNvSpPr>
            <a:spLocks noGrp="1"/>
          </p:cNvSpPr>
          <p:nvPr>
            <p:ph/>
          </p:nvPr>
        </p:nvSpPr>
        <p:spPr>
          <a:xfrm>
            <a:off x="8025480" y="2302920"/>
            <a:ext cx="3766320" cy="12974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/>
          </a:bodyPr>
          <a:p>
            <a:pPr indent="0">
              <a:lnSpc>
                <a:spcPct val="9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ru-RU" sz="2000" spc="-1" strike="noStrike">
                <a:solidFill>
                  <a:schemeClr val="lt1"/>
                </a:solidFill>
                <a:latin typeface="Happy Monkey"/>
                <a:ea typeface="Happy Monkey"/>
              </a:rPr>
              <a:t>Назовите два метода описания движения жидкостей и газов.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7" name="PlaceHolder 6"/>
          <p:cNvSpPr>
            <a:spLocks noGrp="1"/>
          </p:cNvSpPr>
          <p:nvPr>
            <p:ph type="subTitle"/>
          </p:nvPr>
        </p:nvSpPr>
        <p:spPr>
          <a:xfrm>
            <a:off x="3979080" y="3242520"/>
            <a:ext cx="3766320" cy="7167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-RU" sz="2500" spc="-1" strike="noStrike">
                <a:solidFill>
                  <a:schemeClr val="dk2"/>
                </a:solidFill>
                <a:latin typeface="Happy Monkey"/>
                <a:ea typeface="Happy Monkey"/>
              </a:rPr>
              <a:t>№</a:t>
            </a:r>
            <a:r>
              <a:rPr b="1" lang="ru-RU" sz="2500" spc="-1" strike="noStrike">
                <a:solidFill>
                  <a:schemeClr val="dk2"/>
                </a:solidFill>
                <a:latin typeface="Happy Monkey"/>
                <a:ea typeface="Happy Monkey"/>
              </a:rPr>
              <a:t>3</a:t>
            </a:r>
            <a:endParaRPr b="0" lang="ru-RU" sz="2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8" name="PlaceHolder 7"/>
          <p:cNvSpPr>
            <a:spLocks noGrp="1"/>
          </p:cNvSpPr>
          <p:nvPr>
            <p:ph/>
          </p:nvPr>
        </p:nvSpPr>
        <p:spPr>
          <a:xfrm>
            <a:off x="3979080" y="3730680"/>
            <a:ext cx="3766320" cy="12974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/>
          </a:bodyPr>
          <a:p>
            <a:pPr indent="0">
              <a:lnSpc>
                <a:spcPct val="9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ru-RU" sz="2000" spc="-1" strike="noStrike">
                <a:solidFill>
                  <a:schemeClr val="lt1"/>
                </a:solidFill>
                <a:latin typeface="Happy Monkey"/>
                <a:ea typeface="Happy Monkey"/>
              </a:rPr>
              <a:t>Что означает потенциальный характер течения?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9" name="PlaceHolder 8"/>
          <p:cNvSpPr>
            <a:spLocks noGrp="1"/>
          </p:cNvSpPr>
          <p:nvPr>
            <p:ph/>
          </p:nvPr>
        </p:nvSpPr>
        <p:spPr>
          <a:xfrm>
            <a:off x="8025120" y="3730680"/>
            <a:ext cx="3766320" cy="12974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/>
          </a:bodyPr>
          <a:p>
            <a:pPr indent="0">
              <a:lnSpc>
                <a:spcPct val="9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ru-RU" sz="2000" spc="-1" strike="noStrike">
                <a:solidFill>
                  <a:schemeClr val="lt1"/>
                </a:solidFill>
                <a:latin typeface="Happy Monkey"/>
                <a:ea typeface="Happy Monkey"/>
              </a:rPr>
              <a:t>Где на картинке видны линии тока?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0" name="PlaceHolder 9"/>
          <p:cNvSpPr>
            <a:spLocks noGrp="1"/>
          </p:cNvSpPr>
          <p:nvPr>
            <p:ph type="subTitle"/>
          </p:nvPr>
        </p:nvSpPr>
        <p:spPr>
          <a:xfrm>
            <a:off x="8025120" y="3242520"/>
            <a:ext cx="3766320" cy="7167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-RU" sz="2500" spc="-1" strike="noStrike">
                <a:solidFill>
                  <a:schemeClr val="dk2"/>
                </a:solidFill>
                <a:latin typeface="Happy Monkey"/>
                <a:ea typeface="Happy Monkey"/>
              </a:rPr>
              <a:t>№</a:t>
            </a:r>
            <a:r>
              <a:rPr b="1" lang="ru-RU" sz="2500" spc="-1" strike="noStrike">
                <a:solidFill>
                  <a:schemeClr val="dk2"/>
                </a:solidFill>
                <a:latin typeface="Happy Monkey"/>
                <a:ea typeface="Happy Monkey"/>
              </a:rPr>
              <a:t>4</a:t>
            </a:r>
            <a:endParaRPr b="0" lang="ru-RU" sz="2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1" name="Google Shape;1577;p31"/>
          <p:cNvSpPr/>
          <p:nvPr/>
        </p:nvSpPr>
        <p:spPr>
          <a:xfrm>
            <a:off x="3979080" y="4799520"/>
            <a:ext cx="3766320" cy="71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t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1" lang="ru-RU" sz="2500" spc="-1" strike="noStrike">
                <a:solidFill>
                  <a:schemeClr val="dk2"/>
                </a:solidFill>
                <a:latin typeface="Happy Monkey"/>
                <a:ea typeface="Happy Monkey"/>
              </a:rPr>
              <a:t>№</a:t>
            </a:r>
            <a:r>
              <a:rPr b="1" lang="ru-RU" sz="2500" spc="-1" strike="noStrike">
                <a:solidFill>
                  <a:schemeClr val="dk2"/>
                </a:solidFill>
                <a:latin typeface="Happy Monkey"/>
                <a:ea typeface="Happy Monkey"/>
              </a:rPr>
              <a:t>5</a:t>
            </a:r>
            <a:endParaRPr b="0" lang="ru-RU" sz="2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2" name="Google Shape;1578;p31"/>
          <p:cNvSpPr/>
          <p:nvPr/>
        </p:nvSpPr>
        <p:spPr>
          <a:xfrm>
            <a:off x="3979080" y="5288040"/>
            <a:ext cx="3766320" cy="129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t">
            <a:normAutofit/>
          </a:bodyPr>
          <a:p>
            <a:pPr>
              <a:lnSpc>
                <a:spcPct val="95000"/>
              </a:lnSpc>
              <a:spcAft>
                <a:spcPts val="1599"/>
              </a:spcAft>
              <a:tabLst>
                <a:tab algn="l" pos="0"/>
              </a:tabLst>
            </a:pPr>
            <a:r>
              <a:rPr b="1" lang="ru-RU" sz="2000" spc="-1" strike="noStrike">
                <a:solidFill>
                  <a:schemeClr val="lt1"/>
                </a:solidFill>
                <a:latin typeface="Happy Monkey"/>
                <a:ea typeface="Happy Monkey"/>
              </a:rPr>
              <a:t>Какой метод используется для расчета значений в узлах сетки?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3" name="Google Shape;1579;p31"/>
          <p:cNvSpPr/>
          <p:nvPr/>
        </p:nvSpPr>
        <p:spPr>
          <a:xfrm>
            <a:off x="8025120" y="5288040"/>
            <a:ext cx="3766320" cy="129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t">
            <a:normAutofit/>
          </a:bodyPr>
          <a:p>
            <a:pPr>
              <a:lnSpc>
                <a:spcPct val="95000"/>
              </a:lnSpc>
              <a:spcAft>
                <a:spcPts val="1599"/>
              </a:spcAft>
              <a:tabLst>
                <a:tab algn="l" pos="0"/>
              </a:tabLst>
            </a:pPr>
            <a:r>
              <a:rPr b="1" lang="ru-RU" sz="2000" spc="-1" strike="noStrike">
                <a:solidFill>
                  <a:schemeClr val="lt1"/>
                </a:solidFill>
                <a:latin typeface="Happy Monkey"/>
                <a:ea typeface="Happy Monkey"/>
              </a:rPr>
              <a:t>Какие граничные условия в задаче?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4" name="Google Shape;1580;p31"/>
          <p:cNvSpPr/>
          <p:nvPr/>
        </p:nvSpPr>
        <p:spPr>
          <a:xfrm>
            <a:off x="8025120" y="4799520"/>
            <a:ext cx="3766320" cy="71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t">
            <a:norm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1" lang="ru-RU" sz="2500" spc="-1" strike="noStrike">
                <a:solidFill>
                  <a:schemeClr val="dk2"/>
                </a:solidFill>
                <a:latin typeface="Happy Monkey"/>
                <a:ea typeface="Happy Monkey"/>
              </a:rPr>
              <a:t>№</a:t>
            </a:r>
            <a:r>
              <a:rPr b="1" lang="ru-RU" sz="2500" spc="-1" strike="noStrike">
                <a:solidFill>
                  <a:schemeClr val="dk2"/>
                </a:solidFill>
                <a:latin typeface="Happy Monkey"/>
                <a:ea typeface="Happy Monkey"/>
              </a:rPr>
              <a:t>6</a:t>
            </a:r>
            <a:endParaRPr b="0" lang="ru-RU" sz="25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PlaceHolder 1"/>
          <p:cNvSpPr>
            <a:spLocks noGrp="1"/>
          </p:cNvSpPr>
          <p:nvPr>
            <p:ph type="title"/>
          </p:nvPr>
        </p:nvSpPr>
        <p:spPr>
          <a:xfrm>
            <a:off x="3314160" y="1140120"/>
            <a:ext cx="9889200" cy="32414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800" spc="-1" strike="noStrike">
                <a:solidFill>
                  <a:schemeClr val="dk2"/>
                </a:solidFill>
                <a:latin typeface="Skranji"/>
                <a:ea typeface="Skranji"/>
              </a:rPr>
              <a:t>СПАСИБО ЗА ВНИМАНИЕ</a:t>
            </a:r>
            <a:endParaRPr b="0" lang="ru-RU" sz="8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6" name="Picture 2" descr="Юмор каждый день -&gt; Приколы -&gt; Крэйзи -&gt; Комбинация из шести пальцев"/>
          <p:cNvPicPr/>
          <p:nvPr/>
        </p:nvPicPr>
        <p:blipFill>
          <a:blip r:embed="rId1"/>
          <a:stretch/>
        </p:blipFill>
        <p:spPr>
          <a:xfrm>
            <a:off x="591480" y="469440"/>
            <a:ext cx="3836160" cy="5660640"/>
          </a:xfrm>
          <a:prstGeom prst="rect">
            <a:avLst/>
          </a:prstGeom>
          <a:ln w="0">
            <a:noFill/>
          </a:ln>
        </p:spPr>
      </p:pic>
      <p:sp>
        <p:nvSpPr>
          <p:cNvPr id="1127" name="TextBox 3"/>
          <p:cNvSpPr/>
          <p:nvPr/>
        </p:nvSpPr>
        <p:spPr>
          <a:xfrm>
            <a:off x="6095880" y="4563000"/>
            <a:ext cx="18432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" name="Google Shape;1597;p34" descr=""/>
          <p:cNvPicPr/>
          <p:nvPr/>
        </p:nvPicPr>
        <p:blipFill>
          <a:blip r:embed="rId1"/>
          <a:srcRect l="0" t="7517" r="0" b="7526"/>
          <a:stretch/>
        </p:blipFill>
        <p:spPr>
          <a:xfrm>
            <a:off x="1872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025" name="PlaceHolder 1"/>
          <p:cNvSpPr>
            <a:spLocks noGrp="1"/>
          </p:cNvSpPr>
          <p:nvPr>
            <p:ph/>
          </p:nvPr>
        </p:nvSpPr>
        <p:spPr>
          <a:xfrm>
            <a:off x="0" y="5659920"/>
            <a:ext cx="12191760" cy="806400"/>
          </a:xfrm>
          <a:prstGeom prst="rect">
            <a:avLst/>
          </a:prstGeom>
          <a:solidFill>
            <a:srgbClr val="000000">
              <a:alpha val="35000"/>
            </a:srgbClr>
          </a:solidFill>
          <a:ln w="0">
            <a:noFill/>
          </a:ln>
        </p:spPr>
        <p:txBody>
          <a:bodyPr lIns="122040" rIns="122040" tIns="122040" bIns="122040" anchor="ctr">
            <a:normAutofit fontScale="77941"/>
          </a:bodyPr>
          <a:p>
            <a:pPr marL="4572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4900" spc="-1" strike="noStrike">
                <a:solidFill>
                  <a:schemeClr val="dk2"/>
                </a:solidFill>
                <a:latin typeface="Skranji"/>
                <a:ea typeface="Skranji"/>
              </a:rPr>
              <a:t>Выполнили: Елонов Е.В., Черняев А.В.</a:t>
            </a:r>
            <a:endParaRPr b="0" lang="ru-RU" sz="4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oogle Shape;1461;p23"/>
          <p:cNvGrpSpPr/>
          <p:nvPr/>
        </p:nvGrpSpPr>
        <p:grpSpPr>
          <a:xfrm>
            <a:off x="1971720" y="583200"/>
            <a:ext cx="2737080" cy="2683080"/>
            <a:chOff x="1971720" y="583200"/>
            <a:chExt cx="2737080" cy="2683080"/>
          </a:xfrm>
        </p:grpSpPr>
        <p:sp>
          <p:nvSpPr>
            <p:cNvPr id="1027" name="Google Shape;1462;p23"/>
            <p:cNvSpPr/>
            <p:nvPr/>
          </p:nvSpPr>
          <p:spPr>
            <a:xfrm rot="18282600">
              <a:off x="2415600" y="911520"/>
              <a:ext cx="1860840" cy="2025720"/>
            </a:xfrm>
            <a:custGeom>
              <a:avLst/>
              <a:gdLst>
                <a:gd name="textAreaLeft" fmla="*/ 0 w 1860840"/>
                <a:gd name="textAreaRight" fmla="*/ 1861200 w 1860840"/>
                <a:gd name="textAreaTop" fmla="*/ 0 h 2025720"/>
                <a:gd name="textAreaBottom" fmla="*/ 2026080 h 2025720"/>
              </a:gdLst>
              <a:ahLst/>
              <a:rect l="textAreaLeft" t="textAreaTop" r="textAreaRight" b="textAreaBottom"/>
              <a:pathLst>
                <a:path w="995665" h="1083982">
                  <a:moveTo>
                    <a:pt x="569586" y="243"/>
                  </a:moveTo>
                  <a:cubicBezTo>
                    <a:pt x="740538" y="8578"/>
                    <a:pt x="792678" y="170968"/>
                    <a:pt x="792678" y="170968"/>
                  </a:cubicBezTo>
                  <a:cubicBezTo>
                    <a:pt x="792678" y="170968"/>
                    <a:pt x="716978" y="168786"/>
                    <a:pt x="644152" y="180643"/>
                  </a:cubicBezTo>
                  <a:cubicBezTo>
                    <a:pt x="575981" y="191731"/>
                    <a:pt x="490607" y="278523"/>
                    <a:pt x="502751" y="302545"/>
                  </a:cubicBezTo>
                  <a:cubicBezTo>
                    <a:pt x="523072" y="342852"/>
                    <a:pt x="664392" y="198281"/>
                    <a:pt x="771263" y="215024"/>
                  </a:cubicBezTo>
                  <a:cubicBezTo>
                    <a:pt x="940555" y="241551"/>
                    <a:pt x="950757" y="461365"/>
                    <a:pt x="950757" y="461365"/>
                  </a:cubicBezTo>
                  <a:cubicBezTo>
                    <a:pt x="950757" y="461365"/>
                    <a:pt x="879065" y="439533"/>
                    <a:pt x="806522" y="441865"/>
                  </a:cubicBezTo>
                  <a:cubicBezTo>
                    <a:pt x="731875" y="444265"/>
                    <a:pt x="656337" y="471189"/>
                    <a:pt x="655891" y="495745"/>
                  </a:cubicBezTo>
                  <a:cubicBezTo>
                    <a:pt x="655527" y="516986"/>
                    <a:pt x="752156" y="517192"/>
                    <a:pt x="841822" y="522835"/>
                  </a:cubicBezTo>
                  <a:cubicBezTo>
                    <a:pt x="914040" y="527386"/>
                    <a:pt x="981684" y="535547"/>
                    <a:pt x="990348" y="560940"/>
                  </a:cubicBezTo>
                  <a:cubicBezTo>
                    <a:pt x="1019332" y="645854"/>
                    <a:pt x="920396" y="818292"/>
                    <a:pt x="920396" y="818292"/>
                  </a:cubicBezTo>
                  <a:cubicBezTo>
                    <a:pt x="920396" y="818292"/>
                    <a:pt x="740335" y="617052"/>
                    <a:pt x="718556" y="678381"/>
                  </a:cubicBezTo>
                  <a:cubicBezTo>
                    <a:pt x="702769" y="722910"/>
                    <a:pt x="866434" y="704402"/>
                    <a:pt x="816197" y="892122"/>
                  </a:cubicBezTo>
                  <a:cubicBezTo>
                    <a:pt x="796887" y="964425"/>
                    <a:pt x="820690" y="1083979"/>
                    <a:pt x="820690" y="1083982"/>
                  </a:cubicBezTo>
                  <a:cubicBezTo>
                    <a:pt x="820690" y="1083982"/>
                    <a:pt x="728272" y="1007926"/>
                    <a:pt x="651884" y="972198"/>
                  </a:cubicBezTo>
                  <a:cubicBezTo>
                    <a:pt x="590353" y="943419"/>
                    <a:pt x="506313" y="942824"/>
                    <a:pt x="501091" y="909537"/>
                  </a:cubicBezTo>
                  <a:cubicBezTo>
                    <a:pt x="494857" y="869691"/>
                    <a:pt x="535622" y="759258"/>
                    <a:pt x="502144" y="753101"/>
                  </a:cubicBezTo>
                  <a:cubicBezTo>
                    <a:pt x="485789" y="750093"/>
                    <a:pt x="475305" y="793072"/>
                    <a:pt x="474738" y="841961"/>
                  </a:cubicBezTo>
                  <a:cubicBezTo>
                    <a:pt x="474171" y="893126"/>
                    <a:pt x="483603" y="950504"/>
                    <a:pt x="461055" y="956272"/>
                  </a:cubicBezTo>
                  <a:cubicBezTo>
                    <a:pt x="416971" y="967550"/>
                    <a:pt x="322285" y="925296"/>
                    <a:pt x="280671" y="870687"/>
                  </a:cubicBezTo>
                  <a:cubicBezTo>
                    <a:pt x="239056" y="816078"/>
                    <a:pt x="265409" y="791263"/>
                    <a:pt x="294637" y="737916"/>
                  </a:cubicBezTo>
                  <a:cubicBezTo>
                    <a:pt x="333903" y="666265"/>
                    <a:pt x="407417" y="604223"/>
                    <a:pt x="391103" y="589966"/>
                  </a:cubicBezTo>
                  <a:cubicBezTo>
                    <a:pt x="373656" y="574704"/>
                    <a:pt x="293867" y="635896"/>
                    <a:pt x="246423" y="708596"/>
                  </a:cubicBezTo>
                  <a:cubicBezTo>
                    <a:pt x="216548" y="754396"/>
                    <a:pt x="216346" y="823291"/>
                    <a:pt x="199546" y="822162"/>
                  </a:cubicBezTo>
                  <a:cubicBezTo>
                    <a:pt x="156070" y="819243"/>
                    <a:pt x="35354" y="692869"/>
                    <a:pt x="67497" y="582970"/>
                  </a:cubicBezTo>
                  <a:cubicBezTo>
                    <a:pt x="98424" y="477359"/>
                    <a:pt x="323905" y="392599"/>
                    <a:pt x="313258" y="372205"/>
                  </a:cubicBezTo>
                  <a:cubicBezTo>
                    <a:pt x="291601" y="330667"/>
                    <a:pt x="208695" y="363748"/>
                    <a:pt x="141051" y="418200"/>
                  </a:cubicBezTo>
                  <a:cubicBezTo>
                    <a:pt x="80775" y="466733"/>
                    <a:pt x="33897" y="535340"/>
                    <a:pt x="33897" y="535340"/>
                  </a:cubicBezTo>
                  <a:cubicBezTo>
                    <a:pt x="33897" y="535340"/>
                    <a:pt x="-37553" y="362837"/>
                    <a:pt x="27015" y="272479"/>
                  </a:cubicBezTo>
                  <a:cubicBezTo>
                    <a:pt x="91623" y="182121"/>
                    <a:pt x="352242" y="201184"/>
                    <a:pt x="352242" y="201184"/>
                  </a:cubicBezTo>
                  <a:cubicBezTo>
                    <a:pt x="352242" y="201184"/>
                    <a:pt x="398633" y="-8096"/>
                    <a:pt x="569586" y="243"/>
                  </a:cubicBezTo>
                  <a:close/>
                  <a:moveTo>
                    <a:pt x="465508" y="135393"/>
                  </a:moveTo>
                  <a:cubicBezTo>
                    <a:pt x="441017" y="123925"/>
                    <a:pt x="386813" y="214178"/>
                    <a:pt x="398998" y="220384"/>
                  </a:cubicBezTo>
                  <a:cubicBezTo>
                    <a:pt x="411304" y="226638"/>
                    <a:pt x="497812" y="150509"/>
                    <a:pt x="465508" y="135393"/>
                  </a:cubicBezTo>
                  <a:close/>
                  <a:moveTo>
                    <a:pt x="601282" y="321895"/>
                  </a:moveTo>
                  <a:cubicBezTo>
                    <a:pt x="558008" y="318855"/>
                    <a:pt x="472228" y="348191"/>
                    <a:pt x="487692" y="384260"/>
                  </a:cubicBezTo>
                  <a:cubicBezTo>
                    <a:pt x="494250" y="399485"/>
                    <a:pt x="525177" y="382123"/>
                    <a:pt x="559020" y="369974"/>
                  </a:cubicBezTo>
                  <a:cubicBezTo>
                    <a:pt x="590069" y="358818"/>
                    <a:pt x="624437" y="354102"/>
                    <a:pt x="625085" y="336630"/>
                  </a:cubicBezTo>
                  <a:cubicBezTo>
                    <a:pt x="625449" y="327505"/>
                    <a:pt x="615693" y="322911"/>
                    <a:pt x="601282" y="321895"/>
                  </a:cubicBezTo>
                  <a:close/>
                  <a:moveTo>
                    <a:pt x="450773" y="514946"/>
                  </a:moveTo>
                  <a:cubicBezTo>
                    <a:pt x="421707" y="513723"/>
                    <a:pt x="371065" y="558172"/>
                    <a:pt x="420291" y="594431"/>
                  </a:cubicBezTo>
                  <a:cubicBezTo>
                    <a:pt x="441381" y="609971"/>
                    <a:pt x="437536" y="576943"/>
                    <a:pt x="444984" y="552456"/>
                  </a:cubicBezTo>
                  <a:cubicBezTo>
                    <a:pt x="450449" y="534559"/>
                    <a:pt x="472552" y="526823"/>
                    <a:pt x="461500" y="518520"/>
                  </a:cubicBezTo>
                  <a:cubicBezTo>
                    <a:pt x="458586" y="516322"/>
                    <a:pt x="454942" y="515124"/>
                    <a:pt x="450773" y="514946"/>
                  </a:cubicBezTo>
                  <a:close/>
                  <a:moveTo>
                    <a:pt x="589947" y="655606"/>
                  </a:moveTo>
                  <a:cubicBezTo>
                    <a:pt x="588207" y="656080"/>
                    <a:pt x="587519" y="657257"/>
                    <a:pt x="588328" y="659176"/>
                  </a:cubicBezTo>
                  <a:cubicBezTo>
                    <a:pt x="595251" y="675543"/>
                    <a:pt x="635772" y="730233"/>
                    <a:pt x="657227" y="698026"/>
                  </a:cubicBezTo>
                  <a:cubicBezTo>
                    <a:pt x="668400" y="681311"/>
                    <a:pt x="602294" y="652282"/>
                    <a:pt x="589947" y="655606"/>
                  </a:cubicBezTo>
                  <a:close/>
                  <a:moveTo>
                    <a:pt x="541006" y="691476"/>
                  </a:moveTo>
                  <a:cubicBezTo>
                    <a:pt x="504775" y="696957"/>
                    <a:pt x="538779" y="848054"/>
                    <a:pt x="571204" y="848212"/>
                  </a:cubicBezTo>
                  <a:cubicBezTo>
                    <a:pt x="599380" y="848349"/>
                    <a:pt x="593348" y="806994"/>
                    <a:pt x="584159" y="765602"/>
                  </a:cubicBezTo>
                  <a:cubicBezTo>
                    <a:pt x="575536" y="726804"/>
                    <a:pt x="565416" y="687789"/>
                    <a:pt x="541006" y="691476"/>
                  </a:cubicBezTo>
                  <a:close/>
                  <a:moveTo>
                    <a:pt x="714711" y="748486"/>
                  </a:moveTo>
                  <a:cubicBezTo>
                    <a:pt x="702404" y="747425"/>
                    <a:pt x="692932" y="750283"/>
                    <a:pt x="690746" y="758457"/>
                  </a:cubicBezTo>
                  <a:cubicBezTo>
                    <a:pt x="681881" y="791153"/>
                    <a:pt x="713699" y="779576"/>
                    <a:pt x="735397" y="791056"/>
                  </a:cubicBezTo>
                  <a:cubicBezTo>
                    <a:pt x="756892" y="802452"/>
                    <a:pt x="770454" y="832039"/>
                    <a:pt x="784946" y="817847"/>
                  </a:cubicBezTo>
                  <a:cubicBezTo>
                    <a:pt x="814092" y="789271"/>
                    <a:pt x="751549" y="751664"/>
                    <a:pt x="714711" y="748486"/>
                  </a:cubicBezTo>
                  <a:close/>
                </a:path>
              </a:pathLst>
            </a:custGeom>
            <a:solidFill>
              <a:srgbClr val="3d8138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28" name="Google Shape;1463;p23"/>
            <p:cNvSpPr/>
            <p:nvPr/>
          </p:nvSpPr>
          <p:spPr>
            <a:xfrm rot="18282600">
              <a:off x="2418120" y="878760"/>
              <a:ext cx="1679760" cy="1966320"/>
            </a:xfrm>
            <a:custGeom>
              <a:avLst/>
              <a:gdLst>
                <a:gd name="textAreaLeft" fmla="*/ 0 w 1679760"/>
                <a:gd name="textAreaRight" fmla="*/ 1680120 w 1679760"/>
                <a:gd name="textAreaTop" fmla="*/ 0 h 1966320"/>
                <a:gd name="textAreaBottom" fmla="*/ 1966680 h 1966320"/>
              </a:gdLst>
              <a:ahLst/>
              <a:rect l="textAreaLeft" t="textAreaTop" r="textAreaRight" b="textAreaBottom"/>
              <a:pathLst>
                <a:path w="898793" h="1052217">
                  <a:moveTo>
                    <a:pt x="159380" y="73"/>
                  </a:moveTo>
                  <a:cubicBezTo>
                    <a:pt x="162943" y="450"/>
                    <a:pt x="166343" y="2280"/>
                    <a:pt x="168772" y="5283"/>
                  </a:cubicBezTo>
                  <a:cubicBezTo>
                    <a:pt x="200429" y="44437"/>
                    <a:pt x="229494" y="85392"/>
                    <a:pt x="255686" y="128379"/>
                  </a:cubicBezTo>
                  <a:cubicBezTo>
                    <a:pt x="288637" y="182377"/>
                    <a:pt x="316650" y="239075"/>
                    <a:pt x="342923" y="296574"/>
                  </a:cubicBezTo>
                  <a:cubicBezTo>
                    <a:pt x="352071" y="281948"/>
                    <a:pt x="366361" y="269241"/>
                    <a:pt x="379234" y="258765"/>
                  </a:cubicBezTo>
                  <a:cubicBezTo>
                    <a:pt x="383242" y="255506"/>
                    <a:pt x="387250" y="252316"/>
                    <a:pt x="391298" y="249090"/>
                  </a:cubicBezTo>
                  <a:cubicBezTo>
                    <a:pt x="436232" y="213167"/>
                    <a:pt x="487724" y="184413"/>
                    <a:pt x="542657" y="167079"/>
                  </a:cubicBezTo>
                  <a:cubicBezTo>
                    <a:pt x="569537" y="158602"/>
                    <a:pt x="597226" y="152971"/>
                    <a:pt x="625280" y="152344"/>
                  </a:cubicBezTo>
                  <a:cubicBezTo>
                    <a:pt x="634630" y="152133"/>
                    <a:pt x="644022" y="152570"/>
                    <a:pt x="653414" y="153534"/>
                  </a:cubicBezTo>
                  <a:cubicBezTo>
                    <a:pt x="661105" y="154327"/>
                    <a:pt x="666732" y="161181"/>
                    <a:pt x="665922" y="168864"/>
                  </a:cubicBezTo>
                  <a:cubicBezTo>
                    <a:pt x="665113" y="176547"/>
                    <a:pt x="658271" y="182162"/>
                    <a:pt x="650580" y="181369"/>
                  </a:cubicBezTo>
                  <a:cubicBezTo>
                    <a:pt x="616778" y="177831"/>
                    <a:pt x="583138" y="183579"/>
                    <a:pt x="550875" y="193574"/>
                  </a:cubicBezTo>
                  <a:cubicBezTo>
                    <a:pt x="500961" y="209025"/>
                    <a:pt x="452991" y="234456"/>
                    <a:pt x="411984" y="266804"/>
                  </a:cubicBezTo>
                  <a:cubicBezTo>
                    <a:pt x="406640" y="271018"/>
                    <a:pt x="401337" y="275172"/>
                    <a:pt x="396074" y="279455"/>
                  </a:cubicBezTo>
                  <a:cubicBezTo>
                    <a:pt x="392917" y="281997"/>
                    <a:pt x="389516" y="284790"/>
                    <a:pt x="386400" y="287494"/>
                  </a:cubicBezTo>
                  <a:cubicBezTo>
                    <a:pt x="374336" y="297983"/>
                    <a:pt x="354865" y="315390"/>
                    <a:pt x="361220" y="333485"/>
                  </a:cubicBezTo>
                  <a:cubicBezTo>
                    <a:pt x="361544" y="334400"/>
                    <a:pt x="360977" y="335238"/>
                    <a:pt x="361099" y="336165"/>
                  </a:cubicBezTo>
                  <a:cubicBezTo>
                    <a:pt x="381785" y="383573"/>
                    <a:pt x="400973" y="431579"/>
                    <a:pt x="420485" y="479505"/>
                  </a:cubicBezTo>
                  <a:cubicBezTo>
                    <a:pt x="425666" y="476287"/>
                    <a:pt x="431212" y="473425"/>
                    <a:pt x="436272" y="470870"/>
                  </a:cubicBezTo>
                  <a:cubicBezTo>
                    <a:pt x="462018" y="457880"/>
                    <a:pt x="489424" y="448023"/>
                    <a:pt x="516911" y="439465"/>
                  </a:cubicBezTo>
                  <a:cubicBezTo>
                    <a:pt x="556866" y="427045"/>
                    <a:pt x="597833" y="417718"/>
                    <a:pt x="639286" y="412075"/>
                  </a:cubicBezTo>
                  <a:cubicBezTo>
                    <a:pt x="655802" y="409825"/>
                    <a:pt x="672440" y="408124"/>
                    <a:pt x="689159" y="407315"/>
                  </a:cubicBezTo>
                  <a:cubicBezTo>
                    <a:pt x="705837" y="406501"/>
                    <a:pt x="722475" y="406550"/>
                    <a:pt x="739153" y="407610"/>
                  </a:cubicBezTo>
                  <a:cubicBezTo>
                    <a:pt x="787811" y="410703"/>
                    <a:pt x="836551" y="423009"/>
                    <a:pt x="875332" y="453755"/>
                  </a:cubicBezTo>
                  <a:cubicBezTo>
                    <a:pt x="881404" y="458556"/>
                    <a:pt x="882376" y="467353"/>
                    <a:pt x="877558" y="473400"/>
                  </a:cubicBezTo>
                  <a:cubicBezTo>
                    <a:pt x="872781" y="479448"/>
                    <a:pt x="863997" y="480436"/>
                    <a:pt x="857925" y="475635"/>
                  </a:cubicBezTo>
                  <a:cubicBezTo>
                    <a:pt x="823678" y="448371"/>
                    <a:pt x="780282" y="438202"/>
                    <a:pt x="737372" y="435295"/>
                  </a:cubicBezTo>
                  <a:cubicBezTo>
                    <a:pt x="701829" y="432891"/>
                    <a:pt x="666125" y="435429"/>
                    <a:pt x="630947" y="440655"/>
                  </a:cubicBezTo>
                  <a:cubicBezTo>
                    <a:pt x="595040" y="445987"/>
                    <a:pt x="559498" y="454224"/>
                    <a:pt x="524805" y="464916"/>
                  </a:cubicBezTo>
                  <a:cubicBezTo>
                    <a:pt x="499707" y="472660"/>
                    <a:pt x="474770" y="481505"/>
                    <a:pt x="451129" y="493050"/>
                  </a:cubicBezTo>
                  <a:cubicBezTo>
                    <a:pt x="444692" y="496187"/>
                    <a:pt x="438175" y="499628"/>
                    <a:pt x="432224" y="503616"/>
                  </a:cubicBezTo>
                  <a:cubicBezTo>
                    <a:pt x="431819" y="503903"/>
                    <a:pt x="431374" y="504348"/>
                    <a:pt x="430888" y="504660"/>
                  </a:cubicBezTo>
                  <a:cubicBezTo>
                    <a:pt x="431455" y="506057"/>
                    <a:pt x="432103" y="507429"/>
                    <a:pt x="432669" y="508826"/>
                  </a:cubicBezTo>
                  <a:cubicBezTo>
                    <a:pt x="442709" y="533377"/>
                    <a:pt x="452505" y="558233"/>
                    <a:pt x="463192" y="582506"/>
                  </a:cubicBezTo>
                  <a:cubicBezTo>
                    <a:pt x="467038" y="591254"/>
                    <a:pt x="471410" y="599779"/>
                    <a:pt x="475539" y="608401"/>
                  </a:cubicBezTo>
                  <a:cubicBezTo>
                    <a:pt x="494565" y="602892"/>
                    <a:pt x="514239" y="599127"/>
                    <a:pt x="533751" y="596795"/>
                  </a:cubicBezTo>
                  <a:cubicBezTo>
                    <a:pt x="555247" y="594221"/>
                    <a:pt x="576864" y="593314"/>
                    <a:pt x="598480" y="593816"/>
                  </a:cubicBezTo>
                  <a:cubicBezTo>
                    <a:pt x="663413" y="595326"/>
                    <a:pt x="728142" y="609842"/>
                    <a:pt x="788581" y="632816"/>
                  </a:cubicBezTo>
                  <a:cubicBezTo>
                    <a:pt x="813112" y="642151"/>
                    <a:pt x="837280" y="652906"/>
                    <a:pt x="860151" y="665856"/>
                  </a:cubicBezTo>
                  <a:cubicBezTo>
                    <a:pt x="872336" y="672742"/>
                    <a:pt x="885250" y="680061"/>
                    <a:pt x="895006" y="690267"/>
                  </a:cubicBezTo>
                  <a:cubicBezTo>
                    <a:pt x="900309" y="695865"/>
                    <a:pt x="899985" y="704743"/>
                    <a:pt x="894399" y="710066"/>
                  </a:cubicBezTo>
                  <a:cubicBezTo>
                    <a:pt x="888812" y="715385"/>
                    <a:pt x="879906" y="715215"/>
                    <a:pt x="874603" y="709617"/>
                  </a:cubicBezTo>
                  <a:cubicBezTo>
                    <a:pt x="869260" y="703982"/>
                    <a:pt x="862378" y="699808"/>
                    <a:pt x="855861" y="695776"/>
                  </a:cubicBezTo>
                  <a:cubicBezTo>
                    <a:pt x="847319" y="690501"/>
                    <a:pt x="838453" y="685700"/>
                    <a:pt x="829507" y="681187"/>
                  </a:cubicBezTo>
                  <a:cubicBezTo>
                    <a:pt x="797567" y="665095"/>
                    <a:pt x="763968" y="652332"/>
                    <a:pt x="729640" y="642491"/>
                  </a:cubicBezTo>
                  <a:cubicBezTo>
                    <a:pt x="660174" y="622590"/>
                    <a:pt x="585891" y="614445"/>
                    <a:pt x="514401" y="627306"/>
                  </a:cubicBezTo>
                  <a:cubicBezTo>
                    <a:pt x="505293" y="628946"/>
                    <a:pt x="496387" y="630953"/>
                    <a:pt x="487603" y="633261"/>
                  </a:cubicBezTo>
                  <a:cubicBezTo>
                    <a:pt x="497561" y="652935"/>
                    <a:pt x="507762" y="672455"/>
                    <a:pt x="518125" y="691906"/>
                  </a:cubicBezTo>
                  <a:cubicBezTo>
                    <a:pt x="546381" y="744977"/>
                    <a:pt x="575649" y="797526"/>
                    <a:pt x="605767" y="849532"/>
                  </a:cubicBezTo>
                  <a:cubicBezTo>
                    <a:pt x="627789" y="887499"/>
                    <a:pt x="650378" y="925285"/>
                    <a:pt x="674100" y="962207"/>
                  </a:cubicBezTo>
                  <a:cubicBezTo>
                    <a:pt x="689118" y="985545"/>
                    <a:pt x="704218" y="1009251"/>
                    <a:pt x="722475" y="1030228"/>
                  </a:cubicBezTo>
                  <a:cubicBezTo>
                    <a:pt x="727292" y="1035746"/>
                    <a:pt x="726806" y="1044186"/>
                    <a:pt x="721301" y="1048983"/>
                  </a:cubicBezTo>
                  <a:cubicBezTo>
                    <a:pt x="715755" y="1053784"/>
                    <a:pt x="707335" y="1053161"/>
                    <a:pt x="702518" y="1047643"/>
                  </a:cubicBezTo>
                  <a:cubicBezTo>
                    <a:pt x="682236" y="1024294"/>
                    <a:pt x="665437" y="997754"/>
                    <a:pt x="648799" y="971733"/>
                  </a:cubicBezTo>
                  <a:cubicBezTo>
                    <a:pt x="625967" y="935980"/>
                    <a:pt x="604188" y="899607"/>
                    <a:pt x="582855" y="862927"/>
                  </a:cubicBezTo>
                  <a:cubicBezTo>
                    <a:pt x="551482" y="808925"/>
                    <a:pt x="521000" y="754320"/>
                    <a:pt x="491610" y="699201"/>
                  </a:cubicBezTo>
                  <a:cubicBezTo>
                    <a:pt x="481490" y="680199"/>
                    <a:pt x="471329" y="661136"/>
                    <a:pt x="461573" y="641891"/>
                  </a:cubicBezTo>
                  <a:cubicBezTo>
                    <a:pt x="447607" y="647478"/>
                    <a:pt x="434289" y="654461"/>
                    <a:pt x="421982" y="664221"/>
                  </a:cubicBezTo>
                  <a:cubicBezTo>
                    <a:pt x="392229" y="687753"/>
                    <a:pt x="371381" y="720794"/>
                    <a:pt x="357941" y="755907"/>
                  </a:cubicBezTo>
                  <a:cubicBezTo>
                    <a:pt x="347740" y="782600"/>
                    <a:pt x="341546" y="810824"/>
                    <a:pt x="338915" y="839262"/>
                  </a:cubicBezTo>
                  <a:cubicBezTo>
                    <a:pt x="335879" y="872125"/>
                    <a:pt x="337701" y="905384"/>
                    <a:pt x="346039" y="937352"/>
                  </a:cubicBezTo>
                  <a:cubicBezTo>
                    <a:pt x="347902" y="944424"/>
                    <a:pt x="343773" y="951577"/>
                    <a:pt x="336689" y="953427"/>
                  </a:cubicBezTo>
                  <a:cubicBezTo>
                    <a:pt x="329604" y="955273"/>
                    <a:pt x="322317" y="951124"/>
                    <a:pt x="320456" y="944048"/>
                  </a:cubicBezTo>
                  <a:cubicBezTo>
                    <a:pt x="302361" y="874853"/>
                    <a:pt x="310416" y="795846"/>
                    <a:pt x="339644" y="730756"/>
                  </a:cubicBezTo>
                  <a:cubicBezTo>
                    <a:pt x="355877" y="694638"/>
                    <a:pt x="379680" y="661399"/>
                    <a:pt x="411984" y="638021"/>
                  </a:cubicBezTo>
                  <a:cubicBezTo>
                    <a:pt x="423764" y="629508"/>
                    <a:pt x="436677" y="623169"/>
                    <a:pt x="449955" y="617631"/>
                  </a:cubicBezTo>
                  <a:cubicBezTo>
                    <a:pt x="445664" y="608665"/>
                    <a:pt x="441130" y="599803"/>
                    <a:pt x="437163" y="590691"/>
                  </a:cubicBezTo>
                  <a:cubicBezTo>
                    <a:pt x="423319" y="558816"/>
                    <a:pt x="410405" y="526544"/>
                    <a:pt x="397248" y="494390"/>
                  </a:cubicBezTo>
                  <a:cubicBezTo>
                    <a:pt x="393443" y="485047"/>
                    <a:pt x="389476" y="475748"/>
                    <a:pt x="385630" y="466405"/>
                  </a:cubicBezTo>
                  <a:cubicBezTo>
                    <a:pt x="361018" y="482788"/>
                    <a:pt x="336567" y="499628"/>
                    <a:pt x="313007" y="517460"/>
                  </a:cubicBezTo>
                  <a:cubicBezTo>
                    <a:pt x="291349" y="533831"/>
                    <a:pt x="269287" y="550469"/>
                    <a:pt x="250787" y="570446"/>
                  </a:cubicBezTo>
                  <a:cubicBezTo>
                    <a:pt x="230668" y="592156"/>
                    <a:pt x="214395" y="617356"/>
                    <a:pt x="200469" y="643381"/>
                  </a:cubicBezTo>
                  <a:cubicBezTo>
                    <a:pt x="177800" y="685814"/>
                    <a:pt x="161323" y="731153"/>
                    <a:pt x="148693" y="777492"/>
                  </a:cubicBezTo>
                  <a:cubicBezTo>
                    <a:pt x="146750" y="784543"/>
                    <a:pt x="139505" y="788794"/>
                    <a:pt x="132460" y="786867"/>
                  </a:cubicBezTo>
                  <a:cubicBezTo>
                    <a:pt x="125417" y="784944"/>
                    <a:pt x="121166" y="777548"/>
                    <a:pt x="123069" y="770496"/>
                  </a:cubicBezTo>
                  <a:cubicBezTo>
                    <a:pt x="135213" y="725939"/>
                    <a:pt x="150961" y="682518"/>
                    <a:pt x="171606" y="641151"/>
                  </a:cubicBezTo>
                  <a:cubicBezTo>
                    <a:pt x="187515" y="609239"/>
                    <a:pt x="206379" y="578231"/>
                    <a:pt x="230547" y="551841"/>
                  </a:cubicBezTo>
                  <a:cubicBezTo>
                    <a:pt x="250059" y="530540"/>
                    <a:pt x="273295" y="512708"/>
                    <a:pt x="296207" y="495281"/>
                  </a:cubicBezTo>
                  <a:cubicBezTo>
                    <a:pt x="321670" y="475902"/>
                    <a:pt x="348023" y="457548"/>
                    <a:pt x="374782" y="439910"/>
                  </a:cubicBezTo>
                  <a:cubicBezTo>
                    <a:pt x="357820" y="398712"/>
                    <a:pt x="340129" y="357851"/>
                    <a:pt x="321791" y="317264"/>
                  </a:cubicBezTo>
                  <a:cubicBezTo>
                    <a:pt x="230223" y="292502"/>
                    <a:pt x="116592" y="309350"/>
                    <a:pt x="52672" y="384690"/>
                  </a:cubicBezTo>
                  <a:cubicBezTo>
                    <a:pt x="41459" y="397895"/>
                    <a:pt x="32634" y="412444"/>
                    <a:pt x="25145" y="428005"/>
                  </a:cubicBezTo>
                  <a:cubicBezTo>
                    <a:pt x="21947" y="434587"/>
                    <a:pt x="14013" y="437433"/>
                    <a:pt x="7414" y="434255"/>
                  </a:cubicBezTo>
                  <a:cubicBezTo>
                    <a:pt x="856" y="431077"/>
                    <a:pt x="-1856" y="423127"/>
                    <a:pt x="1342" y="416540"/>
                  </a:cubicBezTo>
                  <a:cubicBezTo>
                    <a:pt x="9802" y="398963"/>
                    <a:pt x="19801" y="382520"/>
                    <a:pt x="32431" y="367570"/>
                  </a:cubicBezTo>
                  <a:cubicBezTo>
                    <a:pt x="86069" y="304011"/>
                    <a:pt x="170068" y="276528"/>
                    <a:pt x="252123" y="278860"/>
                  </a:cubicBezTo>
                  <a:cubicBezTo>
                    <a:pt x="270866" y="279394"/>
                    <a:pt x="289366" y="281989"/>
                    <a:pt x="307502" y="285559"/>
                  </a:cubicBezTo>
                  <a:cubicBezTo>
                    <a:pt x="305032" y="280297"/>
                    <a:pt x="302887" y="274872"/>
                    <a:pt x="300377" y="269634"/>
                  </a:cubicBezTo>
                  <a:cubicBezTo>
                    <a:pt x="273781" y="214458"/>
                    <a:pt x="244310" y="160650"/>
                    <a:pt x="210589" y="109474"/>
                  </a:cubicBezTo>
                  <a:cubicBezTo>
                    <a:pt x="190875" y="79514"/>
                    <a:pt x="169622" y="50732"/>
                    <a:pt x="147034" y="22848"/>
                  </a:cubicBezTo>
                  <a:cubicBezTo>
                    <a:pt x="142176" y="16841"/>
                    <a:pt x="143107" y="8056"/>
                    <a:pt x="149139" y="3199"/>
                  </a:cubicBezTo>
                  <a:cubicBezTo>
                    <a:pt x="152135" y="774"/>
                    <a:pt x="155859" y="-303"/>
                    <a:pt x="159380" y="73"/>
                  </a:cubicBezTo>
                  <a:close/>
                </a:path>
              </a:pathLst>
            </a:custGeom>
            <a:solidFill>
              <a:srgbClr val="23682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1029" name="Google Shape;1464;p23"/>
          <p:cNvGrpSpPr/>
          <p:nvPr/>
        </p:nvGrpSpPr>
        <p:grpSpPr>
          <a:xfrm>
            <a:off x="-344520" y="-334440"/>
            <a:ext cx="2545200" cy="2581920"/>
            <a:chOff x="-344520" y="-334440"/>
            <a:chExt cx="2545200" cy="2581920"/>
          </a:xfrm>
        </p:grpSpPr>
        <p:sp>
          <p:nvSpPr>
            <p:cNvPr id="1030" name="Google Shape;1465;p23"/>
            <p:cNvSpPr/>
            <p:nvPr/>
          </p:nvSpPr>
          <p:spPr>
            <a:xfrm rot="18686400">
              <a:off x="75960" y="444960"/>
              <a:ext cx="1623240" cy="1147320"/>
            </a:xfrm>
            <a:custGeom>
              <a:avLst/>
              <a:gdLst>
                <a:gd name="textAreaLeft" fmla="*/ 0 w 1623240"/>
                <a:gd name="textAreaRight" fmla="*/ 1623600 w 1623240"/>
                <a:gd name="textAreaTop" fmla="*/ 0 h 1147320"/>
                <a:gd name="textAreaBottom" fmla="*/ 1147680 h 1147320"/>
              </a:gdLst>
              <a:ahLst/>
              <a:rect l="textAreaLeft" t="textAreaTop" r="textAreaRight" b="textAreaBottom"/>
              <a:pathLst>
                <a:path w="844235" h="596695">
                  <a:moveTo>
                    <a:pt x="467611" y="358289"/>
                  </a:moveTo>
                  <a:cubicBezTo>
                    <a:pt x="467611" y="358289"/>
                    <a:pt x="537238" y="200218"/>
                    <a:pt x="636539" y="100395"/>
                  </a:cubicBezTo>
                  <a:cubicBezTo>
                    <a:pt x="716327" y="20186"/>
                    <a:pt x="819554" y="-24092"/>
                    <a:pt x="839997" y="13649"/>
                  </a:cubicBezTo>
                  <a:cubicBezTo>
                    <a:pt x="869144" y="67520"/>
                    <a:pt x="741385" y="95598"/>
                    <a:pt x="657953" y="173464"/>
                  </a:cubicBezTo>
                  <a:cubicBezTo>
                    <a:pt x="575453" y="250406"/>
                    <a:pt x="521450" y="349735"/>
                    <a:pt x="521450" y="349735"/>
                  </a:cubicBezTo>
                  <a:cubicBezTo>
                    <a:pt x="521450" y="349735"/>
                    <a:pt x="617998" y="387039"/>
                    <a:pt x="677748" y="449457"/>
                  </a:cubicBezTo>
                  <a:cubicBezTo>
                    <a:pt x="733936" y="508102"/>
                    <a:pt x="754177" y="591947"/>
                    <a:pt x="735110" y="596537"/>
                  </a:cubicBezTo>
                  <a:cubicBezTo>
                    <a:pt x="716934" y="600925"/>
                    <a:pt x="662123" y="513328"/>
                    <a:pt x="591038" y="450190"/>
                  </a:cubicBezTo>
                  <a:cubicBezTo>
                    <a:pt x="508415" y="376821"/>
                    <a:pt x="409439" y="325961"/>
                    <a:pt x="409439" y="325961"/>
                  </a:cubicBezTo>
                  <a:cubicBezTo>
                    <a:pt x="409439" y="325961"/>
                    <a:pt x="15528" y="443761"/>
                    <a:pt x="177" y="392488"/>
                  </a:cubicBezTo>
                  <a:cubicBezTo>
                    <a:pt x="-7348" y="367353"/>
                    <a:pt x="226666" y="318423"/>
                    <a:pt x="321594" y="318302"/>
                  </a:cubicBezTo>
                  <a:cubicBezTo>
                    <a:pt x="514609" y="318059"/>
                    <a:pt x="227638" y="221543"/>
                    <a:pt x="205899" y="211929"/>
                  </a:cubicBezTo>
                  <a:cubicBezTo>
                    <a:pt x="102206" y="166027"/>
                    <a:pt x="-3102" y="158125"/>
                    <a:pt x="975" y="109617"/>
                  </a:cubicBezTo>
                  <a:cubicBezTo>
                    <a:pt x="5201" y="59339"/>
                    <a:pt x="119512" y="78725"/>
                    <a:pt x="222699" y="137298"/>
                  </a:cubicBezTo>
                  <a:cubicBezTo>
                    <a:pt x="349567" y="209282"/>
                    <a:pt x="467611" y="358289"/>
                    <a:pt x="467611" y="358289"/>
                  </a:cubicBezTo>
                  <a:close/>
                </a:path>
              </a:pathLst>
            </a:custGeom>
            <a:solidFill>
              <a:srgbClr val="356a16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31" name="Google Shape;1466;p23"/>
            <p:cNvSpPr/>
            <p:nvPr/>
          </p:nvSpPr>
          <p:spPr>
            <a:xfrm rot="18686400">
              <a:off x="-84240" y="152640"/>
              <a:ext cx="2025000" cy="1607400"/>
            </a:xfrm>
            <a:custGeom>
              <a:avLst/>
              <a:gdLst>
                <a:gd name="textAreaLeft" fmla="*/ 0 w 2025000"/>
                <a:gd name="textAreaRight" fmla="*/ 2025360 w 2025000"/>
                <a:gd name="textAreaTop" fmla="*/ 0 h 1607400"/>
                <a:gd name="textAreaBottom" fmla="*/ 1607760 h 1607400"/>
              </a:gdLst>
              <a:ahLst/>
              <a:rect l="textAreaLeft" t="textAreaTop" r="textAreaRight" b="textAreaBottom"/>
              <a:pathLst>
                <a:path w="1053029" h="836026">
                  <a:moveTo>
                    <a:pt x="530987" y="449517"/>
                  </a:moveTo>
                  <a:cubicBezTo>
                    <a:pt x="530987" y="449517"/>
                    <a:pt x="563130" y="-18346"/>
                    <a:pt x="689796" y="558"/>
                  </a:cubicBezTo>
                  <a:cubicBezTo>
                    <a:pt x="816461" y="19461"/>
                    <a:pt x="700887" y="146916"/>
                    <a:pt x="660123" y="235946"/>
                  </a:cubicBezTo>
                  <a:cubicBezTo>
                    <a:pt x="615310" y="333801"/>
                    <a:pt x="579201" y="427779"/>
                    <a:pt x="579201" y="427779"/>
                  </a:cubicBezTo>
                  <a:cubicBezTo>
                    <a:pt x="579201" y="427779"/>
                    <a:pt x="653969" y="336255"/>
                    <a:pt x="755416" y="291980"/>
                  </a:cubicBezTo>
                  <a:cubicBezTo>
                    <a:pt x="875807" y="239452"/>
                    <a:pt x="1015183" y="238355"/>
                    <a:pt x="1031012" y="280330"/>
                  </a:cubicBezTo>
                  <a:cubicBezTo>
                    <a:pt x="1052750" y="337987"/>
                    <a:pt x="998789" y="352180"/>
                    <a:pt x="929201" y="378764"/>
                  </a:cubicBezTo>
                  <a:cubicBezTo>
                    <a:pt x="804236" y="426491"/>
                    <a:pt x="608509" y="450460"/>
                    <a:pt x="608509" y="450460"/>
                  </a:cubicBezTo>
                  <a:cubicBezTo>
                    <a:pt x="608509" y="450460"/>
                    <a:pt x="753351" y="445554"/>
                    <a:pt x="871921" y="492006"/>
                  </a:cubicBezTo>
                  <a:cubicBezTo>
                    <a:pt x="993729" y="539750"/>
                    <a:pt x="1085095" y="632873"/>
                    <a:pt x="1042347" y="662181"/>
                  </a:cubicBezTo>
                  <a:cubicBezTo>
                    <a:pt x="958227" y="719839"/>
                    <a:pt x="861962" y="593549"/>
                    <a:pt x="749060" y="540568"/>
                  </a:cubicBezTo>
                  <a:cubicBezTo>
                    <a:pt x="659273" y="498439"/>
                    <a:pt x="549892" y="520404"/>
                    <a:pt x="549892" y="520404"/>
                  </a:cubicBezTo>
                  <a:cubicBezTo>
                    <a:pt x="549892" y="520404"/>
                    <a:pt x="565761" y="575211"/>
                    <a:pt x="599279" y="625513"/>
                  </a:cubicBezTo>
                  <a:cubicBezTo>
                    <a:pt x="612760" y="645766"/>
                    <a:pt x="628831" y="665999"/>
                    <a:pt x="644902" y="685482"/>
                  </a:cubicBezTo>
                  <a:cubicBezTo>
                    <a:pt x="700361" y="752782"/>
                    <a:pt x="755253" y="811128"/>
                    <a:pt x="700199" y="830421"/>
                  </a:cubicBezTo>
                  <a:cubicBezTo>
                    <a:pt x="643121" y="850423"/>
                    <a:pt x="554669" y="816800"/>
                    <a:pt x="520826" y="731093"/>
                  </a:cubicBezTo>
                  <a:cubicBezTo>
                    <a:pt x="489089" y="650725"/>
                    <a:pt x="510220" y="518513"/>
                    <a:pt x="510220" y="518513"/>
                  </a:cubicBezTo>
                  <a:cubicBezTo>
                    <a:pt x="510220" y="518513"/>
                    <a:pt x="399059" y="560521"/>
                    <a:pt x="343073" y="642443"/>
                  </a:cubicBezTo>
                  <a:cubicBezTo>
                    <a:pt x="287088" y="724369"/>
                    <a:pt x="235163" y="881464"/>
                    <a:pt x="175615" y="797340"/>
                  </a:cubicBezTo>
                  <a:cubicBezTo>
                    <a:pt x="147986" y="758308"/>
                    <a:pt x="139202" y="664562"/>
                    <a:pt x="213914" y="579247"/>
                  </a:cubicBezTo>
                  <a:cubicBezTo>
                    <a:pt x="281987" y="501515"/>
                    <a:pt x="480103" y="471005"/>
                    <a:pt x="480103" y="471005"/>
                  </a:cubicBezTo>
                  <a:cubicBezTo>
                    <a:pt x="480103" y="471005"/>
                    <a:pt x="406022" y="361604"/>
                    <a:pt x="241279" y="423706"/>
                  </a:cubicBezTo>
                  <a:cubicBezTo>
                    <a:pt x="107792" y="474029"/>
                    <a:pt x="477" y="418610"/>
                    <a:pt x="15" y="406753"/>
                  </a:cubicBezTo>
                  <a:cubicBezTo>
                    <a:pt x="-1620" y="364636"/>
                    <a:pt x="130911" y="322552"/>
                    <a:pt x="256359" y="325029"/>
                  </a:cubicBezTo>
                  <a:cubicBezTo>
                    <a:pt x="354003" y="326960"/>
                    <a:pt x="462210" y="390900"/>
                    <a:pt x="462210" y="390900"/>
                  </a:cubicBezTo>
                  <a:cubicBezTo>
                    <a:pt x="462210" y="390900"/>
                    <a:pt x="423752" y="322637"/>
                    <a:pt x="372463" y="285823"/>
                  </a:cubicBezTo>
                  <a:cubicBezTo>
                    <a:pt x="286278" y="223952"/>
                    <a:pt x="160685" y="154352"/>
                    <a:pt x="186010" y="115869"/>
                  </a:cubicBezTo>
                  <a:cubicBezTo>
                    <a:pt x="221889" y="61359"/>
                    <a:pt x="331739" y="113301"/>
                    <a:pt x="408046" y="208751"/>
                  </a:cubicBezTo>
                  <a:cubicBezTo>
                    <a:pt x="486539" y="306938"/>
                    <a:pt x="530987" y="449517"/>
                    <a:pt x="530987" y="449517"/>
                  </a:cubicBezTo>
                  <a:close/>
                </a:path>
              </a:pathLst>
            </a:custGeom>
            <a:solidFill>
              <a:srgbClr val="387e12"/>
            </a:solidFill>
            <a:ln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032" name="PlaceHolder 1"/>
          <p:cNvSpPr>
            <a:spLocks noGrp="1"/>
          </p:cNvSpPr>
          <p:nvPr>
            <p:ph type="title"/>
          </p:nvPr>
        </p:nvSpPr>
        <p:spPr>
          <a:xfrm>
            <a:off x="4224240" y="2808720"/>
            <a:ext cx="6786000" cy="10072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6000" spc="-1" strike="noStrike">
                <a:solidFill>
                  <a:schemeClr val="dk2"/>
                </a:solidFill>
                <a:latin typeface="Skranji"/>
                <a:ea typeface="Skranji"/>
              </a:rPr>
              <a:t>Условие задачи</a:t>
            </a:r>
            <a:endParaRPr b="0" lang="ru-RU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PlaceHolder 2"/>
          <p:cNvSpPr>
            <a:spLocks noGrp="1"/>
          </p:cNvSpPr>
          <p:nvPr>
            <p:ph/>
          </p:nvPr>
        </p:nvSpPr>
        <p:spPr>
          <a:xfrm>
            <a:off x="1003680" y="4223160"/>
            <a:ext cx="10006920" cy="15404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96628" lnSpcReduction="20000"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chemeClr val="lt1"/>
                </a:solidFill>
                <a:latin typeface="Happy Monkey"/>
                <a:ea typeface="Happy Monkey"/>
              </a:rPr>
              <a:t>Рассчитайте установившееся потенциальное течение идеальной жидкости по трубе прямоугольного сечения и постройте линии тока. Внутри трубы имеются препятствия заданной формы.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4" name="Рисунок 6" descr=""/>
          <p:cNvPicPr/>
          <p:nvPr/>
        </p:nvPicPr>
        <p:blipFill>
          <a:blip r:embed="rId1"/>
          <a:stretch/>
        </p:blipFill>
        <p:spPr>
          <a:xfrm>
            <a:off x="317520" y="103680"/>
            <a:ext cx="3332520" cy="380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PlaceHolder 1"/>
          <p:cNvSpPr>
            <a:spLocks noGrp="1"/>
          </p:cNvSpPr>
          <p:nvPr>
            <p:ph type="title"/>
          </p:nvPr>
        </p:nvSpPr>
        <p:spPr>
          <a:xfrm>
            <a:off x="532080" y="263520"/>
            <a:ext cx="6962040" cy="24760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5400" spc="-1" strike="noStrike">
                <a:solidFill>
                  <a:schemeClr val="dk2"/>
                </a:solidFill>
                <a:latin typeface="Skranji"/>
                <a:ea typeface="Skranji"/>
              </a:rPr>
              <a:t>Теория и решение к задаче</a:t>
            </a:r>
            <a:endParaRPr b="0" lang="ru-RU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Google Shape;1492;p25"/>
          <p:cNvSpPr txBox="1"/>
          <p:nvPr/>
        </p:nvSpPr>
        <p:spPr>
          <a:xfrm>
            <a:off x="2577960" y="1465920"/>
            <a:ext cx="1598400" cy="1273680"/>
          </a:xfrm>
          <a:prstGeom prst="rect">
            <a:avLst/>
          </a:prstGeom>
        </p:spPr>
        <p:txBody>
          <a:bodyPr wrap="none" lIns="90000" rIns="90000" tIns="45000" bIns="45000" anchor="ctr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endParaRPr b="1" lang="ru-RU" sz="1400" spc="-1" strike="noStrike">
              <a:ln w="0">
                <a:noFill/>
              </a:ln>
              <a:noFill/>
              <a:latin typeface="Skranji"/>
              <a:ea typeface="Arial"/>
            </a:endParaRPr>
          </a:p>
        </p:txBody>
      </p:sp>
      <p:sp>
        <p:nvSpPr>
          <p:cNvPr id="1037" name="PlaceHolder 2"/>
          <p:cNvSpPr>
            <a:spLocks noGrp="1"/>
          </p:cNvSpPr>
          <p:nvPr>
            <p:ph/>
          </p:nvPr>
        </p:nvSpPr>
        <p:spPr>
          <a:xfrm>
            <a:off x="163800" y="2844720"/>
            <a:ext cx="11741040" cy="37494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rmAutofit fontScale="84133"/>
          </a:bodyPr>
          <a:p>
            <a:pPr indent="0" algn="just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ru-RU" sz="2600" spc="-1" strike="noStrike">
                <a:solidFill>
                  <a:schemeClr val="lt1"/>
                </a:solidFill>
                <a:latin typeface="Happy Monkey"/>
                <a:ea typeface="Happy Monkey"/>
              </a:rPr>
              <a:t>	</a:t>
            </a:r>
            <a:r>
              <a:rPr b="1" lang="ru-RU" sz="2600" spc="-1" strike="noStrike">
                <a:solidFill>
                  <a:schemeClr val="lt1"/>
                </a:solidFill>
                <a:latin typeface="Happy Monkey"/>
                <a:ea typeface="Happy Monkey"/>
              </a:rPr>
              <a:t>Существует два метода описания движения жидкостей и газов. В методе Лагранжа течение жидкости рассматривается как движение N частиц, имеющих определенные координаты и скорости. Его развитием являются метод крупных частиц, метод частиц в ячейках, метод частиц-маркеров, метод сглаженных частиц и др. Основным в гидродинамике является метод Эйлера, требующий расчета поля скоростей </a:t>
            </a:r>
            <a:r>
              <a:rPr b="1" lang="en-US" sz="2600" spc="-1" strike="noStrike">
                <a:solidFill>
                  <a:schemeClr val="lt1"/>
                </a:solidFill>
                <a:latin typeface="Happy Monkey"/>
                <a:ea typeface="Happy Monkey"/>
              </a:rPr>
              <a:t>V</a:t>
            </a:r>
            <a:r>
              <a:rPr b="1" lang="ru-RU" sz="2600" spc="-1" strike="noStrike">
                <a:solidFill>
                  <a:schemeClr val="lt1"/>
                </a:solidFill>
                <a:latin typeface="Happy Monkey"/>
                <a:ea typeface="Happy Monkey"/>
              </a:rPr>
              <a:t>(</a:t>
            </a:r>
            <a:r>
              <a:rPr b="1" lang="en-US" sz="2600" spc="-1" strike="noStrike">
                <a:solidFill>
                  <a:schemeClr val="lt1"/>
                </a:solidFill>
                <a:latin typeface="Happy Monkey"/>
                <a:ea typeface="Happy Monkey"/>
              </a:rPr>
              <a:t>r</a:t>
            </a:r>
            <a:r>
              <a:rPr b="1" lang="ru-RU" sz="2600" spc="-1" strike="noStrike">
                <a:solidFill>
                  <a:schemeClr val="lt1"/>
                </a:solidFill>
                <a:latin typeface="Happy Monkey"/>
                <a:ea typeface="Happy Monkey"/>
              </a:rPr>
              <a:t>, </a:t>
            </a:r>
            <a:r>
              <a:rPr b="1" lang="en-US" sz="2600" spc="-1" strike="noStrike">
                <a:solidFill>
                  <a:schemeClr val="lt1"/>
                </a:solidFill>
                <a:latin typeface="Happy Monkey"/>
                <a:ea typeface="Happy Monkey"/>
              </a:rPr>
              <a:t>t</a:t>
            </a:r>
            <a:r>
              <a:rPr b="1" lang="ru-RU" sz="2600" spc="-1" strike="noStrike">
                <a:solidFill>
                  <a:schemeClr val="lt1"/>
                </a:solidFill>
                <a:latin typeface="Happy Monkey"/>
                <a:ea typeface="Happy Monkey"/>
              </a:rPr>
              <a:t>), поля плотностей p(</a:t>
            </a:r>
            <a:r>
              <a:rPr b="1" lang="en-US" sz="2600" spc="-1" strike="noStrike">
                <a:solidFill>
                  <a:schemeClr val="lt1"/>
                </a:solidFill>
                <a:latin typeface="Happy Monkey"/>
                <a:ea typeface="Happy Monkey"/>
              </a:rPr>
              <a:t>r</a:t>
            </a:r>
            <a:r>
              <a:rPr b="1" lang="ru-RU" sz="2600" spc="-1" strike="noStrike">
                <a:solidFill>
                  <a:schemeClr val="lt1"/>
                </a:solidFill>
                <a:latin typeface="Happy Monkey"/>
                <a:ea typeface="Happy Monkey"/>
              </a:rPr>
              <a:t>,</a:t>
            </a:r>
            <a:r>
              <a:rPr b="1" lang="en-US" sz="2600" spc="-1" strike="noStrike">
                <a:solidFill>
                  <a:schemeClr val="lt1"/>
                </a:solidFill>
                <a:latin typeface="Happy Monkey"/>
                <a:ea typeface="Happy Monkey"/>
              </a:rPr>
              <a:t>t</a:t>
            </a:r>
            <a:r>
              <a:rPr b="1" lang="ru-RU" sz="2600" spc="-1" strike="noStrike">
                <a:solidFill>
                  <a:schemeClr val="lt1"/>
                </a:solidFill>
                <a:latin typeface="Happy Monkey"/>
                <a:ea typeface="Happy Monkey"/>
              </a:rPr>
              <a:t>) и давлений р(</a:t>
            </a:r>
            <a:r>
              <a:rPr b="1" lang="en-US" sz="2600" spc="-1" strike="noStrike">
                <a:solidFill>
                  <a:schemeClr val="lt1"/>
                </a:solidFill>
                <a:latin typeface="Happy Monkey"/>
                <a:ea typeface="Happy Monkey"/>
              </a:rPr>
              <a:t>r</a:t>
            </a:r>
            <a:r>
              <a:rPr b="1" lang="ru-RU" sz="2600" spc="-1" strike="noStrike">
                <a:solidFill>
                  <a:schemeClr val="lt1"/>
                </a:solidFill>
                <a:latin typeface="Happy Monkey"/>
                <a:ea typeface="Happy Monkey"/>
              </a:rPr>
              <a:t>, </a:t>
            </a:r>
            <a:r>
              <a:rPr b="1" lang="en-US" sz="2600" spc="-1" strike="noStrike">
                <a:solidFill>
                  <a:schemeClr val="lt1"/>
                </a:solidFill>
                <a:latin typeface="Happy Monkey"/>
                <a:ea typeface="Happy Monkey"/>
              </a:rPr>
              <a:t>t</a:t>
            </a:r>
            <a:r>
              <a:rPr b="1" lang="ru-RU" sz="2600" spc="-1" strike="noStrike">
                <a:solidFill>
                  <a:schemeClr val="lt1"/>
                </a:solidFill>
                <a:latin typeface="Happy Monkey"/>
                <a:ea typeface="Happy Monkey"/>
              </a:rPr>
              <a:t>) путем решения системы дифференциальных уравнений. Познакомимся с этим методом на примере расчета установившегося потенциального течения идеальной жидкости.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8" name="PlaceHolder 3"/>
          <p:cNvSpPr>
            <a:spLocks noGrp="1"/>
          </p:cNvSpPr>
          <p:nvPr>
            <p:ph type="sldNum" idx="11"/>
          </p:nvPr>
        </p:nvSpPr>
        <p:spPr>
          <a:xfrm>
            <a:off x="11296440" y="6217560"/>
            <a:ext cx="731520" cy="524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lt1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7B00DC8-D919-4ED0-8FD5-7279CDECF683}" type="slidenum">
              <a:rPr b="0" lang="en" sz="1300" spc="-1" strike="noStrike">
                <a:solidFill>
                  <a:schemeClr val="lt1"/>
                </a:solidFill>
                <a:latin typeface="Arial"/>
                <a:ea typeface="Arial"/>
              </a:rPr>
              <a:t>&lt;номер&gt;</a:t>
            </a:fld>
            <a:endParaRPr b="0" lang="ru-RU" sz="13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PlaceHolder 1"/>
          <p:cNvSpPr>
            <a:spLocks noGrp="1"/>
          </p:cNvSpPr>
          <p:nvPr>
            <p:ph/>
          </p:nvPr>
        </p:nvSpPr>
        <p:spPr>
          <a:xfrm>
            <a:off x="5111280" y="600480"/>
            <a:ext cx="6766560" cy="5432400"/>
          </a:xfrm>
          <a:prstGeom prst="rect">
            <a:avLst/>
          </a:prstGeom>
          <a:blipFill rotWithShape="0">
            <a:blip r:embed="rId1"/>
            <a:stretch>
              <a:fillRect l="-904" t="-3" b="-3"/>
            </a:stretch>
          </a:blipFill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57200" indent="-380880">
              <a:lnSpc>
                <a:spcPct val="115000"/>
              </a:lnSpc>
              <a:buClr>
                <a:srgbClr val="ffffff"/>
              </a:buClr>
              <a:buFont typeface="Happy Monkey"/>
              <a:buChar char="●"/>
            </a:pPr>
            <a:r>
              <a:rPr b="1" lang="ru-RU" sz="2400" spc="-1" strike="noStrike">
                <a:solidFill>
                  <a:srgbClr val="ffffff">
                    <a:alpha val="1000"/>
                  </a:srgbClr>
                </a:solidFill>
                <a:latin typeface="Happy Monkey"/>
                <a:ea typeface="Happy Monkey"/>
              </a:rPr>
              <a:t> 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PlaceHolder 1"/>
          <p:cNvSpPr>
            <a:spLocks noGrp="1"/>
          </p:cNvSpPr>
          <p:nvPr>
            <p:ph/>
          </p:nvPr>
        </p:nvSpPr>
        <p:spPr>
          <a:xfrm>
            <a:off x="327240" y="305640"/>
            <a:ext cx="6947280" cy="5379480"/>
          </a:xfrm>
          <a:prstGeom prst="rect">
            <a:avLst/>
          </a:prstGeom>
          <a:blipFill rotWithShape="0">
            <a:blip r:embed="rId1"/>
            <a:stretch>
              <a:fillRect r="-264" b="-3285"/>
            </a:stretch>
          </a:blipFill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57200" indent="-380880">
              <a:lnSpc>
                <a:spcPct val="115000"/>
              </a:lnSpc>
              <a:buClr>
                <a:srgbClr val="ffffff"/>
              </a:buClr>
              <a:buFont typeface="Happy Monkey"/>
              <a:buChar char="●"/>
            </a:pPr>
            <a:r>
              <a:rPr b="1" lang="ru-RU" sz="2400" spc="-1" strike="noStrike">
                <a:solidFill>
                  <a:srgbClr val="ffffff">
                    <a:alpha val="1000"/>
                  </a:srgbClr>
                </a:solidFill>
                <a:latin typeface="Happy Monkey"/>
                <a:ea typeface="Happy Monkey"/>
              </a:rPr>
              <a:t> 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41" name="Google Shape;1507;p27"/>
          <p:cNvGrpSpPr/>
          <p:nvPr/>
        </p:nvGrpSpPr>
        <p:grpSpPr>
          <a:xfrm>
            <a:off x="9662400" y="4166640"/>
            <a:ext cx="2077920" cy="2103840"/>
            <a:chOff x="9662400" y="4166640"/>
            <a:chExt cx="2077920" cy="2103840"/>
          </a:xfrm>
        </p:grpSpPr>
        <p:sp>
          <p:nvSpPr>
            <p:cNvPr id="1042" name="Google Shape;1508;p27"/>
            <p:cNvSpPr/>
            <p:nvPr/>
          </p:nvSpPr>
          <p:spPr>
            <a:xfrm>
              <a:off x="10978920" y="5685480"/>
              <a:ext cx="215640" cy="169200"/>
            </a:xfrm>
            <a:custGeom>
              <a:avLst/>
              <a:gdLst>
                <a:gd name="textAreaLeft" fmla="*/ 0 w 215640"/>
                <a:gd name="textAreaRight" fmla="*/ 216000 w 215640"/>
                <a:gd name="textAreaTop" fmla="*/ 0 h 169200"/>
                <a:gd name="textAreaBottom" fmla="*/ 169560 h 169200"/>
              </a:gdLst>
              <a:ahLst/>
              <a:rect l="textAreaLeft" t="textAreaTop" r="textAreaRight" b="textAreaBottom"/>
              <a:pathLst>
                <a:path w="205801" h="161605">
                  <a:moveTo>
                    <a:pt x="9821" y="0"/>
                  </a:moveTo>
                  <a:cubicBezTo>
                    <a:pt x="9821" y="0"/>
                    <a:pt x="60325" y="13792"/>
                    <a:pt x="94605" y="16812"/>
                  </a:cubicBezTo>
                  <a:cubicBezTo>
                    <a:pt x="128888" y="19832"/>
                    <a:pt x="186388" y="2190"/>
                    <a:pt x="186388" y="2190"/>
                  </a:cubicBezTo>
                  <a:lnTo>
                    <a:pt x="158849" y="70879"/>
                  </a:lnTo>
                  <a:cubicBezTo>
                    <a:pt x="158849" y="70879"/>
                    <a:pt x="177158" y="28179"/>
                    <a:pt x="197269" y="47209"/>
                  </a:cubicBezTo>
                  <a:cubicBezTo>
                    <a:pt x="217376" y="66243"/>
                    <a:pt x="205875" y="157298"/>
                    <a:pt x="119986" y="161342"/>
                  </a:cubicBezTo>
                  <a:cubicBezTo>
                    <a:pt x="34093" y="165386"/>
                    <a:pt x="0" y="121545"/>
                    <a:pt x="0" y="121545"/>
                  </a:cubicBezTo>
                  <a:lnTo>
                    <a:pt x="9821" y="0"/>
                  </a:lnTo>
                  <a:close/>
                </a:path>
              </a:pathLst>
            </a:custGeom>
            <a:solidFill>
              <a:srgbClr val="f1d1ac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43" name="Google Shape;1509;p27"/>
            <p:cNvSpPr/>
            <p:nvPr/>
          </p:nvSpPr>
          <p:spPr>
            <a:xfrm>
              <a:off x="10244880" y="6106320"/>
              <a:ext cx="370440" cy="151200"/>
            </a:xfrm>
            <a:custGeom>
              <a:avLst/>
              <a:gdLst>
                <a:gd name="textAreaLeft" fmla="*/ 0 w 370440"/>
                <a:gd name="textAreaRight" fmla="*/ 370800 w 370440"/>
                <a:gd name="textAreaTop" fmla="*/ 0 h 151200"/>
                <a:gd name="textAreaBottom" fmla="*/ 151560 h 151200"/>
              </a:gdLst>
              <a:ahLst/>
              <a:rect l="textAreaLeft" t="textAreaTop" r="textAreaRight" b="textAreaBottom"/>
              <a:pathLst>
                <a:path w="353428" h="144249">
                  <a:moveTo>
                    <a:pt x="208746" y="743"/>
                  </a:moveTo>
                  <a:cubicBezTo>
                    <a:pt x="170682" y="-3747"/>
                    <a:pt x="98925" y="12887"/>
                    <a:pt x="63358" y="29950"/>
                  </a:cubicBezTo>
                  <a:cubicBezTo>
                    <a:pt x="27787" y="47013"/>
                    <a:pt x="-12516" y="86190"/>
                    <a:pt x="3692" y="104654"/>
                  </a:cubicBezTo>
                  <a:cubicBezTo>
                    <a:pt x="19901" y="123117"/>
                    <a:pt x="36486" y="104492"/>
                    <a:pt x="36486" y="104492"/>
                  </a:cubicBezTo>
                  <a:cubicBezTo>
                    <a:pt x="36486" y="104492"/>
                    <a:pt x="31896" y="127267"/>
                    <a:pt x="51221" y="133946"/>
                  </a:cubicBezTo>
                  <a:cubicBezTo>
                    <a:pt x="70547" y="140626"/>
                    <a:pt x="84914" y="119025"/>
                    <a:pt x="84914" y="119025"/>
                  </a:cubicBezTo>
                  <a:cubicBezTo>
                    <a:pt x="84914" y="119025"/>
                    <a:pt x="88541" y="142933"/>
                    <a:pt x="120412" y="144216"/>
                  </a:cubicBezTo>
                  <a:cubicBezTo>
                    <a:pt x="152287" y="145500"/>
                    <a:pt x="170576" y="108941"/>
                    <a:pt x="206269" y="94898"/>
                  </a:cubicBezTo>
                  <a:cubicBezTo>
                    <a:pt x="241961" y="80855"/>
                    <a:pt x="342844" y="127870"/>
                    <a:pt x="352823" y="69796"/>
                  </a:cubicBezTo>
                  <a:cubicBezTo>
                    <a:pt x="362798" y="11717"/>
                    <a:pt x="246807" y="5228"/>
                    <a:pt x="208746" y="743"/>
                  </a:cubicBezTo>
                  <a:close/>
                </a:path>
              </a:pathLst>
            </a:custGeom>
            <a:solidFill>
              <a:srgbClr val="f1d1ac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44" name="Google Shape;1510;p27"/>
            <p:cNvSpPr/>
            <p:nvPr/>
          </p:nvSpPr>
          <p:spPr>
            <a:xfrm>
              <a:off x="10739880" y="6114960"/>
              <a:ext cx="372600" cy="155520"/>
            </a:xfrm>
            <a:custGeom>
              <a:avLst/>
              <a:gdLst>
                <a:gd name="textAreaLeft" fmla="*/ 0 w 372600"/>
                <a:gd name="textAreaRight" fmla="*/ 372960 w 372600"/>
                <a:gd name="textAreaTop" fmla="*/ 0 h 155520"/>
                <a:gd name="textAreaBottom" fmla="*/ 155880 h 155520"/>
              </a:gdLst>
              <a:ahLst/>
              <a:rect l="textAreaLeft" t="textAreaTop" r="textAreaRight" b="textAreaBottom"/>
              <a:pathLst>
                <a:path w="355263" h="148637">
                  <a:moveTo>
                    <a:pt x="137981" y="3645"/>
                  </a:moveTo>
                  <a:cubicBezTo>
                    <a:pt x="81266" y="10041"/>
                    <a:pt x="-7408" y="31601"/>
                    <a:pt x="494" y="74767"/>
                  </a:cubicBezTo>
                  <a:cubicBezTo>
                    <a:pt x="8392" y="117928"/>
                    <a:pt x="79955" y="83996"/>
                    <a:pt x="120307" y="90315"/>
                  </a:cubicBezTo>
                  <a:cubicBezTo>
                    <a:pt x="160658" y="96635"/>
                    <a:pt x="185311" y="135505"/>
                    <a:pt x="223032" y="146139"/>
                  </a:cubicBezTo>
                  <a:cubicBezTo>
                    <a:pt x="260756" y="156773"/>
                    <a:pt x="268504" y="130011"/>
                    <a:pt x="268504" y="130011"/>
                  </a:cubicBezTo>
                  <a:cubicBezTo>
                    <a:pt x="268504" y="130011"/>
                    <a:pt x="293085" y="137934"/>
                    <a:pt x="306205" y="133554"/>
                  </a:cubicBezTo>
                  <a:cubicBezTo>
                    <a:pt x="319324" y="129178"/>
                    <a:pt x="322838" y="115102"/>
                    <a:pt x="322838" y="115102"/>
                  </a:cubicBezTo>
                  <a:cubicBezTo>
                    <a:pt x="322838" y="115102"/>
                    <a:pt x="344403" y="121401"/>
                    <a:pt x="353304" y="103990"/>
                  </a:cubicBezTo>
                  <a:cubicBezTo>
                    <a:pt x="362206" y="86583"/>
                    <a:pt x="340071" y="54409"/>
                    <a:pt x="301076" y="26703"/>
                  </a:cubicBezTo>
                  <a:cubicBezTo>
                    <a:pt x="258121" y="-3816"/>
                    <a:pt x="194695" y="-2747"/>
                    <a:pt x="137981" y="3645"/>
                  </a:cubicBezTo>
                  <a:close/>
                </a:path>
              </a:pathLst>
            </a:custGeom>
            <a:solidFill>
              <a:srgbClr val="f1d1ac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45" name="Google Shape;1511;p27"/>
            <p:cNvSpPr/>
            <p:nvPr/>
          </p:nvSpPr>
          <p:spPr>
            <a:xfrm>
              <a:off x="10981800" y="5258160"/>
              <a:ext cx="758520" cy="709200"/>
            </a:xfrm>
            <a:custGeom>
              <a:avLst/>
              <a:gdLst>
                <a:gd name="textAreaLeft" fmla="*/ 0 w 758520"/>
                <a:gd name="textAreaRight" fmla="*/ 758880 w 758520"/>
                <a:gd name="textAreaTop" fmla="*/ 0 h 709200"/>
                <a:gd name="textAreaBottom" fmla="*/ 709560 h 709200"/>
              </a:gdLst>
              <a:ahLst/>
              <a:rect l="textAreaLeft" t="textAreaTop" r="textAreaRight" b="textAreaBottom"/>
              <a:pathLst>
                <a:path w="722926" h="676186">
                  <a:moveTo>
                    <a:pt x="17763" y="552307"/>
                  </a:moveTo>
                  <a:cubicBezTo>
                    <a:pt x="17763" y="552307"/>
                    <a:pt x="122225" y="579721"/>
                    <a:pt x="232419" y="508016"/>
                  </a:cubicBezTo>
                  <a:cubicBezTo>
                    <a:pt x="342613" y="436312"/>
                    <a:pt x="246685" y="162064"/>
                    <a:pt x="407938" y="34762"/>
                  </a:cubicBezTo>
                  <a:cubicBezTo>
                    <a:pt x="569191" y="-92535"/>
                    <a:pt x="793534" y="165913"/>
                    <a:pt x="701488" y="231044"/>
                  </a:cubicBezTo>
                  <a:cubicBezTo>
                    <a:pt x="609441" y="296174"/>
                    <a:pt x="550581" y="109163"/>
                    <a:pt x="472453" y="196975"/>
                  </a:cubicBezTo>
                  <a:cubicBezTo>
                    <a:pt x="394324" y="284791"/>
                    <a:pt x="470259" y="411323"/>
                    <a:pt x="359567" y="567115"/>
                  </a:cubicBezTo>
                  <a:cubicBezTo>
                    <a:pt x="248871" y="722903"/>
                    <a:pt x="0" y="666075"/>
                    <a:pt x="0" y="666075"/>
                  </a:cubicBezTo>
                  <a:lnTo>
                    <a:pt x="17763" y="552307"/>
                  </a:lnTo>
                  <a:close/>
                </a:path>
              </a:pathLst>
            </a:custGeom>
            <a:solidFill>
              <a:srgbClr val="a97551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46" name="Google Shape;1512;p27"/>
            <p:cNvSpPr/>
            <p:nvPr/>
          </p:nvSpPr>
          <p:spPr>
            <a:xfrm>
              <a:off x="9881640" y="5047560"/>
              <a:ext cx="1358280" cy="671760"/>
            </a:xfrm>
            <a:custGeom>
              <a:avLst/>
              <a:gdLst>
                <a:gd name="textAreaLeft" fmla="*/ 0 w 1358280"/>
                <a:gd name="textAreaRight" fmla="*/ 1358640 w 1358280"/>
                <a:gd name="textAreaTop" fmla="*/ 0 h 671760"/>
                <a:gd name="textAreaBottom" fmla="*/ 672120 h 671760"/>
              </a:gdLst>
              <a:ahLst/>
              <a:rect l="textAreaLeft" t="textAreaTop" r="textAreaRight" b="textAreaBottom"/>
              <a:pathLst>
                <a:path w="1294364" h="640212">
                  <a:moveTo>
                    <a:pt x="1136787" y="431635"/>
                  </a:moveTo>
                  <a:cubicBezTo>
                    <a:pt x="1136787" y="431635"/>
                    <a:pt x="1020031" y="538077"/>
                    <a:pt x="1029269" y="579177"/>
                  </a:cubicBezTo>
                  <a:cubicBezTo>
                    <a:pt x="1038507" y="620278"/>
                    <a:pt x="1093642" y="639863"/>
                    <a:pt x="1146211" y="640207"/>
                  </a:cubicBezTo>
                  <a:cubicBezTo>
                    <a:pt x="1198780" y="640547"/>
                    <a:pt x="1284127" y="625787"/>
                    <a:pt x="1294146" y="473303"/>
                  </a:cubicBezTo>
                  <a:cubicBezTo>
                    <a:pt x="1304161" y="320814"/>
                    <a:pt x="966989" y="222040"/>
                    <a:pt x="737820" y="227383"/>
                  </a:cubicBezTo>
                  <a:cubicBezTo>
                    <a:pt x="616717" y="230205"/>
                    <a:pt x="468235" y="163071"/>
                    <a:pt x="351795" y="94572"/>
                  </a:cubicBezTo>
                  <a:cubicBezTo>
                    <a:pt x="247896" y="33450"/>
                    <a:pt x="173645" y="-33251"/>
                    <a:pt x="101852" y="18601"/>
                  </a:cubicBezTo>
                  <a:cubicBezTo>
                    <a:pt x="35588" y="66458"/>
                    <a:pt x="-11335" y="102312"/>
                    <a:pt x="2395" y="159439"/>
                  </a:cubicBezTo>
                  <a:cubicBezTo>
                    <a:pt x="20213" y="233585"/>
                    <a:pt x="161161" y="336521"/>
                    <a:pt x="229202" y="368594"/>
                  </a:cubicBezTo>
                  <a:cubicBezTo>
                    <a:pt x="423593" y="460231"/>
                    <a:pt x="734873" y="424009"/>
                    <a:pt x="734873" y="424009"/>
                  </a:cubicBezTo>
                  <a:lnTo>
                    <a:pt x="1070560" y="495948"/>
                  </a:lnTo>
                </a:path>
              </a:pathLst>
            </a:custGeom>
            <a:solidFill>
              <a:srgbClr val="a97551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47" name="Google Shape;1513;p27"/>
            <p:cNvSpPr/>
            <p:nvPr/>
          </p:nvSpPr>
          <p:spPr>
            <a:xfrm>
              <a:off x="10355040" y="5350680"/>
              <a:ext cx="651240" cy="797040"/>
            </a:xfrm>
            <a:custGeom>
              <a:avLst/>
              <a:gdLst>
                <a:gd name="textAreaLeft" fmla="*/ 0 w 651240"/>
                <a:gd name="textAreaRight" fmla="*/ 651600 w 651240"/>
                <a:gd name="textAreaTop" fmla="*/ 0 h 797040"/>
                <a:gd name="textAreaBottom" fmla="*/ 797400 h 797040"/>
              </a:gdLst>
              <a:ahLst/>
              <a:rect l="textAreaLeft" t="textAreaTop" r="textAreaRight" b="textAreaBottom"/>
              <a:pathLst>
                <a:path w="620798" h="759881">
                  <a:moveTo>
                    <a:pt x="148285" y="3425"/>
                  </a:moveTo>
                  <a:cubicBezTo>
                    <a:pt x="148285" y="3425"/>
                    <a:pt x="42650" y="179640"/>
                    <a:pt x="24413" y="253113"/>
                  </a:cubicBezTo>
                  <a:cubicBezTo>
                    <a:pt x="6180" y="326582"/>
                    <a:pt x="11345" y="389782"/>
                    <a:pt x="11345" y="389782"/>
                  </a:cubicBezTo>
                  <a:cubicBezTo>
                    <a:pt x="11345" y="389782"/>
                    <a:pt x="-536" y="470805"/>
                    <a:pt x="19" y="536571"/>
                  </a:cubicBezTo>
                  <a:cubicBezTo>
                    <a:pt x="569" y="602337"/>
                    <a:pt x="25575" y="733909"/>
                    <a:pt x="25575" y="733909"/>
                  </a:cubicBezTo>
                  <a:cubicBezTo>
                    <a:pt x="25575" y="733909"/>
                    <a:pt x="71343" y="759882"/>
                    <a:pt x="109383" y="759882"/>
                  </a:cubicBezTo>
                  <a:cubicBezTo>
                    <a:pt x="147419" y="759882"/>
                    <a:pt x="201020" y="744321"/>
                    <a:pt x="201020" y="744321"/>
                  </a:cubicBezTo>
                  <a:cubicBezTo>
                    <a:pt x="201020" y="744321"/>
                    <a:pt x="223540" y="697006"/>
                    <a:pt x="239534" y="652481"/>
                  </a:cubicBezTo>
                  <a:cubicBezTo>
                    <a:pt x="255528" y="607960"/>
                    <a:pt x="258067" y="566215"/>
                    <a:pt x="258067" y="566215"/>
                  </a:cubicBezTo>
                  <a:cubicBezTo>
                    <a:pt x="258067" y="566215"/>
                    <a:pt x="292038" y="575417"/>
                    <a:pt x="316679" y="576931"/>
                  </a:cubicBezTo>
                  <a:cubicBezTo>
                    <a:pt x="341316" y="578441"/>
                    <a:pt x="363553" y="572279"/>
                    <a:pt x="363553" y="572279"/>
                  </a:cubicBezTo>
                  <a:cubicBezTo>
                    <a:pt x="363553" y="572279"/>
                    <a:pt x="375284" y="615606"/>
                    <a:pt x="390740" y="658508"/>
                  </a:cubicBezTo>
                  <a:cubicBezTo>
                    <a:pt x="406192" y="701415"/>
                    <a:pt x="425372" y="743904"/>
                    <a:pt x="425372" y="743904"/>
                  </a:cubicBezTo>
                  <a:cubicBezTo>
                    <a:pt x="425372" y="743904"/>
                    <a:pt x="486927" y="753672"/>
                    <a:pt x="518049" y="751081"/>
                  </a:cubicBezTo>
                  <a:cubicBezTo>
                    <a:pt x="549171" y="748486"/>
                    <a:pt x="591762" y="731970"/>
                    <a:pt x="591762" y="731970"/>
                  </a:cubicBezTo>
                  <a:cubicBezTo>
                    <a:pt x="591762" y="731970"/>
                    <a:pt x="638052" y="582383"/>
                    <a:pt x="613739" y="382835"/>
                  </a:cubicBezTo>
                  <a:cubicBezTo>
                    <a:pt x="589426" y="183291"/>
                    <a:pt x="538492" y="0"/>
                    <a:pt x="538492" y="0"/>
                  </a:cubicBezTo>
                </a:path>
              </a:pathLst>
            </a:custGeom>
            <a:solidFill>
              <a:srgbClr val="a97551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48" name="Google Shape;1514;p27"/>
            <p:cNvSpPr/>
            <p:nvPr/>
          </p:nvSpPr>
          <p:spPr>
            <a:xfrm>
              <a:off x="10512360" y="5896080"/>
              <a:ext cx="340560" cy="59040"/>
            </a:xfrm>
            <a:custGeom>
              <a:avLst/>
              <a:gdLst>
                <a:gd name="textAreaLeft" fmla="*/ 0 w 340560"/>
                <a:gd name="textAreaRight" fmla="*/ 340920 w 340560"/>
                <a:gd name="textAreaTop" fmla="*/ 0 h 59040"/>
                <a:gd name="textAreaBottom" fmla="*/ 59400 h 59040"/>
              </a:gdLst>
              <a:ahLst/>
              <a:rect l="textAreaLeft" t="textAreaTop" r="textAreaRight" b="textAreaBottom"/>
              <a:pathLst>
                <a:path w="324700" h="56579">
                  <a:moveTo>
                    <a:pt x="0" y="0"/>
                  </a:moveTo>
                  <a:cubicBezTo>
                    <a:pt x="0" y="0"/>
                    <a:pt x="77550" y="50597"/>
                    <a:pt x="158873" y="56172"/>
                  </a:cubicBezTo>
                  <a:cubicBezTo>
                    <a:pt x="240195" y="61750"/>
                    <a:pt x="324700" y="8254"/>
                    <a:pt x="324700" y="8254"/>
                  </a:cubicBezTo>
                </a:path>
              </a:pathLst>
            </a:custGeom>
            <a:solidFill>
              <a:srgbClr val="a97551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29520" bIns="29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49" name="Google Shape;1515;p27"/>
            <p:cNvSpPr/>
            <p:nvPr/>
          </p:nvSpPr>
          <p:spPr>
            <a:xfrm>
              <a:off x="10465920" y="5413320"/>
              <a:ext cx="451080" cy="468000"/>
            </a:xfrm>
            <a:custGeom>
              <a:avLst/>
              <a:gdLst>
                <a:gd name="textAreaLeft" fmla="*/ 0 w 451080"/>
                <a:gd name="textAreaRight" fmla="*/ 451440 w 451080"/>
                <a:gd name="textAreaTop" fmla="*/ 0 h 468000"/>
                <a:gd name="textAreaBottom" fmla="*/ 468360 h 468000"/>
              </a:gdLst>
              <a:ahLst/>
              <a:rect l="textAreaLeft" t="textAreaTop" r="textAreaRight" b="textAreaBottom"/>
              <a:pathLst>
                <a:path w="430164" h="446279">
                  <a:moveTo>
                    <a:pt x="218278" y="388"/>
                  </a:moveTo>
                  <a:cubicBezTo>
                    <a:pt x="401233" y="-11125"/>
                    <a:pt x="460153" y="236661"/>
                    <a:pt x="416361" y="348454"/>
                  </a:cubicBezTo>
                  <a:cubicBezTo>
                    <a:pt x="372568" y="460243"/>
                    <a:pt x="161377" y="478581"/>
                    <a:pt x="47872" y="391267"/>
                  </a:cubicBezTo>
                  <a:cubicBezTo>
                    <a:pt x="-65633" y="303953"/>
                    <a:pt x="35323" y="11897"/>
                    <a:pt x="218278" y="388"/>
                  </a:cubicBezTo>
                  <a:close/>
                </a:path>
              </a:pathLst>
            </a:custGeom>
            <a:solidFill>
              <a:srgbClr val="f1d1a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50" name="Google Shape;1516;p27"/>
            <p:cNvSpPr/>
            <p:nvPr/>
          </p:nvSpPr>
          <p:spPr>
            <a:xfrm>
              <a:off x="11220840" y="4820040"/>
              <a:ext cx="393840" cy="398880"/>
            </a:xfrm>
            <a:custGeom>
              <a:avLst/>
              <a:gdLst>
                <a:gd name="textAreaLeft" fmla="*/ 0 w 393840"/>
                <a:gd name="textAreaRight" fmla="*/ 394200 w 393840"/>
                <a:gd name="textAreaTop" fmla="*/ 0 h 398880"/>
                <a:gd name="textAreaBottom" fmla="*/ 399240 h 398880"/>
              </a:gdLst>
              <a:ahLst/>
              <a:rect l="textAreaLeft" t="textAreaTop" r="textAreaRight" b="textAreaBottom"/>
              <a:pathLst>
                <a:path w="375591" h="380322">
                  <a:moveTo>
                    <a:pt x="47865" y="184784"/>
                  </a:moveTo>
                  <a:cubicBezTo>
                    <a:pt x="63681" y="114594"/>
                    <a:pt x="132673" y="-49667"/>
                    <a:pt x="273244" y="14634"/>
                  </a:cubicBezTo>
                  <a:cubicBezTo>
                    <a:pt x="413816" y="78930"/>
                    <a:pt x="397854" y="198257"/>
                    <a:pt x="296323" y="320797"/>
                  </a:cubicBezTo>
                  <a:cubicBezTo>
                    <a:pt x="194792" y="443338"/>
                    <a:pt x="0" y="338698"/>
                    <a:pt x="0" y="338698"/>
                  </a:cubicBezTo>
                  <a:cubicBezTo>
                    <a:pt x="0" y="338698"/>
                    <a:pt x="32045" y="254975"/>
                    <a:pt x="47865" y="184784"/>
                  </a:cubicBezTo>
                  <a:close/>
                </a:path>
              </a:pathLst>
            </a:custGeom>
            <a:solidFill>
              <a:srgbClr val="f1d29e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51" name="Google Shape;1517;p27"/>
            <p:cNvSpPr/>
            <p:nvPr/>
          </p:nvSpPr>
          <p:spPr>
            <a:xfrm>
              <a:off x="11270880" y="4936680"/>
              <a:ext cx="246240" cy="198720"/>
            </a:xfrm>
            <a:custGeom>
              <a:avLst/>
              <a:gdLst>
                <a:gd name="textAreaLeft" fmla="*/ 0 w 246240"/>
                <a:gd name="textAreaRight" fmla="*/ 246600 w 246240"/>
                <a:gd name="textAreaTop" fmla="*/ 0 h 198720"/>
                <a:gd name="textAreaBottom" fmla="*/ 199080 h 198720"/>
              </a:gdLst>
              <a:ahLst/>
              <a:rect l="textAreaLeft" t="textAreaTop" r="textAreaRight" b="textAreaBottom"/>
              <a:pathLst>
                <a:path w="234913" h="189567">
                  <a:moveTo>
                    <a:pt x="30539" y="62451"/>
                  </a:moveTo>
                  <a:cubicBezTo>
                    <a:pt x="30539" y="62451"/>
                    <a:pt x="94078" y="-17714"/>
                    <a:pt x="168009" y="3607"/>
                  </a:cubicBezTo>
                  <a:cubicBezTo>
                    <a:pt x="241940" y="24929"/>
                    <a:pt x="265630" y="125877"/>
                    <a:pt x="181947" y="175628"/>
                  </a:cubicBezTo>
                  <a:cubicBezTo>
                    <a:pt x="98268" y="225384"/>
                    <a:pt x="0" y="125950"/>
                    <a:pt x="0" y="125950"/>
                  </a:cubicBezTo>
                  <a:lnTo>
                    <a:pt x="30539" y="62451"/>
                  </a:lnTo>
                  <a:close/>
                </a:path>
              </a:pathLst>
            </a:custGeom>
            <a:solidFill>
              <a:srgbClr val="e6a782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52" name="Google Shape;1518;p27"/>
            <p:cNvSpPr/>
            <p:nvPr/>
          </p:nvSpPr>
          <p:spPr>
            <a:xfrm>
              <a:off x="9996120" y="4566600"/>
              <a:ext cx="321840" cy="422640"/>
            </a:xfrm>
            <a:custGeom>
              <a:avLst/>
              <a:gdLst>
                <a:gd name="textAreaLeft" fmla="*/ 0 w 321840"/>
                <a:gd name="textAreaRight" fmla="*/ 322200 w 321840"/>
                <a:gd name="textAreaTop" fmla="*/ 0 h 422640"/>
                <a:gd name="textAreaBottom" fmla="*/ 423000 h 422640"/>
              </a:gdLst>
              <a:ahLst/>
              <a:rect l="textAreaLeft" t="textAreaTop" r="textAreaRight" b="textAreaBottom"/>
              <a:pathLst>
                <a:path w="307125" h="403123">
                  <a:moveTo>
                    <a:pt x="303698" y="240390"/>
                  </a:moveTo>
                  <a:cubicBezTo>
                    <a:pt x="314288" y="169224"/>
                    <a:pt x="309252" y="-8865"/>
                    <a:pt x="154946" y="344"/>
                  </a:cubicBezTo>
                  <a:cubicBezTo>
                    <a:pt x="643" y="9554"/>
                    <a:pt x="-27548" y="126597"/>
                    <a:pt x="22892" y="277527"/>
                  </a:cubicBezTo>
                  <a:cubicBezTo>
                    <a:pt x="73335" y="428458"/>
                    <a:pt x="292764" y="401206"/>
                    <a:pt x="292764" y="401206"/>
                  </a:cubicBezTo>
                  <a:cubicBezTo>
                    <a:pt x="292764" y="401206"/>
                    <a:pt x="293108" y="311556"/>
                    <a:pt x="303698" y="240390"/>
                  </a:cubicBezTo>
                  <a:close/>
                </a:path>
              </a:pathLst>
            </a:custGeom>
            <a:solidFill>
              <a:srgbClr val="f1d29e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53" name="Google Shape;1519;p27"/>
            <p:cNvSpPr/>
            <p:nvPr/>
          </p:nvSpPr>
          <p:spPr>
            <a:xfrm>
              <a:off x="10072440" y="4686120"/>
              <a:ext cx="222480" cy="205200"/>
            </a:xfrm>
            <a:custGeom>
              <a:avLst/>
              <a:gdLst>
                <a:gd name="textAreaLeft" fmla="*/ 0 w 222480"/>
                <a:gd name="textAreaRight" fmla="*/ 222840 w 222480"/>
                <a:gd name="textAreaTop" fmla="*/ 0 h 205200"/>
                <a:gd name="textAreaBottom" fmla="*/ 205560 h 205200"/>
              </a:gdLst>
              <a:ahLst/>
              <a:rect l="textAreaLeft" t="textAreaTop" r="textAreaRight" b="textAreaBottom"/>
              <a:pathLst>
                <a:path w="212405" h="195678">
                  <a:moveTo>
                    <a:pt x="206851" y="104888"/>
                  </a:moveTo>
                  <a:cubicBezTo>
                    <a:pt x="206851" y="104888"/>
                    <a:pt x="176539" y="7190"/>
                    <a:pt x="99896" y="382"/>
                  </a:cubicBezTo>
                  <a:cubicBezTo>
                    <a:pt x="23253" y="-6427"/>
                    <a:pt x="-35283" y="79158"/>
                    <a:pt x="24791" y="155769"/>
                  </a:cubicBezTo>
                  <a:cubicBezTo>
                    <a:pt x="84865" y="232380"/>
                    <a:pt x="212405" y="175127"/>
                    <a:pt x="212405" y="175127"/>
                  </a:cubicBezTo>
                  <a:lnTo>
                    <a:pt x="206851" y="104888"/>
                  </a:lnTo>
                  <a:close/>
                </a:path>
              </a:pathLst>
            </a:custGeom>
            <a:solidFill>
              <a:srgbClr val="e6a782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54" name="Google Shape;1520;p27"/>
            <p:cNvSpPr/>
            <p:nvPr/>
          </p:nvSpPr>
          <p:spPr>
            <a:xfrm>
              <a:off x="10245960" y="4275720"/>
              <a:ext cx="1137600" cy="1113120"/>
            </a:xfrm>
            <a:custGeom>
              <a:avLst/>
              <a:gdLst>
                <a:gd name="textAreaLeft" fmla="*/ 0 w 1137600"/>
                <a:gd name="textAreaRight" fmla="*/ 1137960 w 1137600"/>
                <a:gd name="textAreaTop" fmla="*/ 0 h 1113120"/>
                <a:gd name="textAreaBottom" fmla="*/ 1113480 h 1113120"/>
              </a:gdLst>
              <a:ahLst/>
              <a:rect l="textAreaLeft" t="textAreaTop" r="textAreaRight" b="textAreaBottom"/>
              <a:pathLst>
                <a:path w="1084063" h="1061029">
                  <a:moveTo>
                    <a:pt x="33574" y="603517"/>
                  </a:moveTo>
                  <a:cubicBezTo>
                    <a:pt x="33574" y="603517"/>
                    <a:pt x="-21813" y="313777"/>
                    <a:pt x="131842" y="140926"/>
                  </a:cubicBezTo>
                  <a:cubicBezTo>
                    <a:pt x="249355" y="8730"/>
                    <a:pt x="447871" y="-24480"/>
                    <a:pt x="659252" y="16469"/>
                  </a:cubicBezTo>
                  <a:cubicBezTo>
                    <a:pt x="880721" y="59372"/>
                    <a:pt x="999096" y="167643"/>
                    <a:pt x="1063279" y="344785"/>
                  </a:cubicBezTo>
                  <a:cubicBezTo>
                    <a:pt x="1137194" y="548791"/>
                    <a:pt x="990214" y="784043"/>
                    <a:pt x="990214" y="784043"/>
                  </a:cubicBezTo>
                  <a:cubicBezTo>
                    <a:pt x="990214" y="784043"/>
                    <a:pt x="1024684" y="912276"/>
                    <a:pt x="881138" y="1004852"/>
                  </a:cubicBezTo>
                  <a:cubicBezTo>
                    <a:pt x="785557" y="1066497"/>
                    <a:pt x="572853" y="1072938"/>
                    <a:pt x="446794" y="1045742"/>
                  </a:cubicBezTo>
                  <a:cubicBezTo>
                    <a:pt x="324444" y="1019345"/>
                    <a:pt x="111423" y="925060"/>
                    <a:pt x="41277" y="836054"/>
                  </a:cubicBezTo>
                  <a:cubicBezTo>
                    <a:pt x="-46867" y="724216"/>
                    <a:pt x="33574" y="603517"/>
                    <a:pt x="33574" y="603517"/>
                  </a:cubicBezTo>
                  <a:close/>
                </a:path>
              </a:pathLst>
            </a:custGeom>
            <a:solidFill>
              <a:srgbClr val="a97551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55" name="Google Shape;1521;p27"/>
            <p:cNvSpPr/>
            <p:nvPr/>
          </p:nvSpPr>
          <p:spPr>
            <a:xfrm>
              <a:off x="10686600" y="4166640"/>
              <a:ext cx="432720" cy="272160"/>
            </a:xfrm>
            <a:custGeom>
              <a:avLst/>
              <a:gdLst>
                <a:gd name="textAreaLeft" fmla="*/ 0 w 432720"/>
                <a:gd name="textAreaRight" fmla="*/ 433080 w 432720"/>
                <a:gd name="textAreaTop" fmla="*/ 0 h 272160"/>
                <a:gd name="textAreaBottom" fmla="*/ 272520 h 272160"/>
              </a:gdLst>
              <a:ahLst/>
              <a:rect l="textAreaLeft" t="textAreaTop" r="textAreaRight" b="textAreaBottom"/>
              <a:pathLst>
                <a:path w="412625" h="259575">
                  <a:moveTo>
                    <a:pt x="184574" y="214928"/>
                  </a:moveTo>
                  <a:cubicBezTo>
                    <a:pt x="184574" y="214928"/>
                    <a:pt x="158128" y="138113"/>
                    <a:pt x="96119" y="110335"/>
                  </a:cubicBezTo>
                  <a:cubicBezTo>
                    <a:pt x="34114" y="82557"/>
                    <a:pt x="0" y="59315"/>
                    <a:pt x="0" y="59315"/>
                  </a:cubicBezTo>
                  <a:cubicBezTo>
                    <a:pt x="0" y="59315"/>
                    <a:pt x="89132" y="29383"/>
                    <a:pt x="179660" y="53398"/>
                  </a:cubicBezTo>
                  <a:cubicBezTo>
                    <a:pt x="270184" y="77414"/>
                    <a:pt x="292453" y="183906"/>
                    <a:pt x="292453" y="183906"/>
                  </a:cubicBezTo>
                  <a:cubicBezTo>
                    <a:pt x="292453" y="183906"/>
                    <a:pt x="292603" y="141938"/>
                    <a:pt x="269569" y="89075"/>
                  </a:cubicBezTo>
                  <a:cubicBezTo>
                    <a:pt x="246539" y="36211"/>
                    <a:pt x="223712" y="0"/>
                    <a:pt x="223712" y="0"/>
                  </a:cubicBezTo>
                  <a:cubicBezTo>
                    <a:pt x="223712" y="0"/>
                    <a:pt x="295408" y="17586"/>
                    <a:pt x="366914" y="89880"/>
                  </a:cubicBezTo>
                  <a:cubicBezTo>
                    <a:pt x="438416" y="162174"/>
                    <a:pt x="404667" y="259576"/>
                    <a:pt x="404667" y="259576"/>
                  </a:cubicBezTo>
                </a:path>
              </a:pathLst>
            </a:custGeom>
            <a:solidFill>
              <a:srgbClr val="a97551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56" name="Google Shape;1522;p27"/>
            <p:cNvSpPr/>
            <p:nvPr/>
          </p:nvSpPr>
          <p:spPr>
            <a:xfrm>
              <a:off x="10661760" y="4321080"/>
              <a:ext cx="174600" cy="13356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0 h 133560"/>
                <a:gd name="textAreaBottom" fmla="*/ 133920 h 133560"/>
              </a:gdLst>
              <a:ahLst/>
              <a:rect l="textAreaLeft" t="textAreaTop" r="textAreaRight" b="textAreaBottom"/>
              <a:pathLst>
                <a:path w="166863" h="127751">
                  <a:moveTo>
                    <a:pt x="162358" y="127751"/>
                  </a:moveTo>
                  <a:cubicBezTo>
                    <a:pt x="162358" y="127751"/>
                    <a:pt x="142292" y="97014"/>
                    <a:pt x="101701" y="85431"/>
                  </a:cubicBezTo>
                  <a:cubicBezTo>
                    <a:pt x="61114" y="73847"/>
                    <a:pt x="0" y="81414"/>
                    <a:pt x="0" y="81414"/>
                  </a:cubicBezTo>
                  <a:cubicBezTo>
                    <a:pt x="0" y="81414"/>
                    <a:pt x="37186" y="32872"/>
                    <a:pt x="83108" y="13226"/>
                  </a:cubicBezTo>
                  <a:cubicBezTo>
                    <a:pt x="129030" y="-6419"/>
                    <a:pt x="166864" y="1635"/>
                    <a:pt x="166864" y="1635"/>
                  </a:cubicBezTo>
                </a:path>
              </a:pathLst>
            </a:custGeom>
            <a:solidFill>
              <a:srgbClr val="a97551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57" name="Google Shape;1523;p27"/>
            <p:cNvSpPr/>
            <p:nvPr/>
          </p:nvSpPr>
          <p:spPr>
            <a:xfrm>
              <a:off x="10323000" y="4552200"/>
              <a:ext cx="934560" cy="835560"/>
            </a:xfrm>
            <a:custGeom>
              <a:avLst/>
              <a:gdLst>
                <a:gd name="textAreaLeft" fmla="*/ 0 w 934560"/>
                <a:gd name="textAreaRight" fmla="*/ 934920 w 934560"/>
                <a:gd name="textAreaTop" fmla="*/ 0 h 835560"/>
                <a:gd name="textAreaBottom" fmla="*/ 835920 h 835560"/>
              </a:gdLst>
              <a:ahLst/>
              <a:rect l="textAreaLeft" t="textAreaTop" r="textAreaRight" b="textAreaBottom"/>
              <a:pathLst>
                <a:path w="890602" h="796507">
                  <a:moveTo>
                    <a:pt x="764754" y="113054"/>
                  </a:moveTo>
                  <a:cubicBezTo>
                    <a:pt x="616042" y="40641"/>
                    <a:pt x="514839" y="191571"/>
                    <a:pt x="514839" y="191571"/>
                  </a:cubicBezTo>
                  <a:cubicBezTo>
                    <a:pt x="514839" y="191571"/>
                    <a:pt x="518916" y="62104"/>
                    <a:pt x="358747" y="12126"/>
                  </a:cubicBezTo>
                  <a:cubicBezTo>
                    <a:pt x="239113" y="-25202"/>
                    <a:pt x="153151" y="27379"/>
                    <a:pt x="95429" y="118822"/>
                  </a:cubicBezTo>
                  <a:cubicBezTo>
                    <a:pt x="32703" y="218195"/>
                    <a:pt x="52361" y="367426"/>
                    <a:pt x="52361" y="367426"/>
                  </a:cubicBezTo>
                  <a:cubicBezTo>
                    <a:pt x="52361" y="367426"/>
                    <a:pt x="-4657" y="400033"/>
                    <a:pt x="306" y="492031"/>
                  </a:cubicBezTo>
                  <a:cubicBezTo>
                    <a:pt x="2601" y="534573"/>
                    <a:pt x="28497" y="596501"/>
                    <a:pt x="72897" y="656008"/>
                  </a:cubicBezTo>
                  <a:cubicBezTo>
                    <a:pt x="166603" y="713949"/>
                    <a:pt x="289812" y="764300"/>
                    <a:pt x="373252" y="782302"/>
                  </a:cubicBezTo>
                  <a:cubicBezTo>
                    <a:pt x="455069" y="799956"/>
                    <a:pt x="571695" y="801522"/>
                    <a:pt x="670801" y="784937"/>
                  </a:cubicBezTo>
                  <a:cubicBezTo>
                    <a:pt x="738028" y="745666"/>
                    <a:pt x="798333" y="696036"/>
                    <a:pt x="812437" y="655049"/>
                  </a:cubicBezTo>
                  <a:cubicBezTo>
                    <a:pt x="842826" y="566767"/>
                    <a:pt x="796026" y="523736"/>
                    <a:pt x="796026" y="523736"/>
                  </a:cubicBezTo>
                  <a:cubicBezTo>
                    <a:pt x="796026" y="523736"/>
                    <a:pt x="893464" y="398090"/>
                    <a:pt x="890537" y="302239"/>
                  </a:cubicBezTo>
                  <a:cubicBezTo>
                    <a:pt x="888036" y="220345"/>
                    <a:pt x="830443" y="145038"/>
                    <a:pt x="764754" y="113054"/>
                  </a:cubicBezTo>
                  <a:close/>
                </a:path>
              </a:pathLst>
            </a:custGeom>
            <a:solidFill>
              <a:srgbClr val="f1d1ac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58" name="Google Shape;1524;p27"/>
            <p:cNvSpPr/>
            <p:nvPr/>
          </p:nvSpPr>
          <p:spPr>
            <a:xfrm>
              <a:off x="10445040" y="4674960"/>
              <a:ext cx="239040" cy="239040"/>
            </a:xfrm>
            <a:custGeom>
              <a:avLst/>
              <a:gdLst>
                <a:gd name="textAreaLeft" fmla="*/ 0 w 239040"/>
                <a:gd name="textAreaRight" fmla="*/ 239400 w 239040"/>
                <a:gd name="textAreaTop" fmla="*/ 0 h 239040"/>
                <a:gd name="textAreaBottom" fmla="*/ 239400 h 239040"/>
              </a:gdLst>
              <a:ahLst/>
              <a:rect l="textAreaLeft" t="textAreaTop" r="textAreaRight" b="textAreaBottom"/>
              <a:pathLst>
                <a:path w="228163" h="228163">
                  <a:moveTo>
                    <a:pt x="12217" y="62769"/>
                  </a:moveTo>
                  <a:cubicBezTo>
                    <a:pt x="40558" y="6512"/>
                    <a:pt x="109138" y="-16121"/>
                    <a:pt x="165394" y="12220"/>
                  </a:cubicBezTo>
                  <a:cubicBezTo>
                    <a:pt x="221651" y="40557"/>
                    <a:pt x="244284" y="109136"/>
                    <a:pt x="215943" y="165393"/>
                  </a:cubicBezTo>
                  <a:cubicBezTo>
                    <a:pt x="187606" y="221650"/>
                    <a:pt x="119027" y="244283"/>
                    <a:pt x="62770" y="215946"/>
                  </a:cubicBezTo>
                  <a:cubicBezTo>
                    <a:pt x="6514" y="187605"/>
                    <a:pt x="-16120" y="119026"/>
                    <a:pt x="12217" y="62769"/>
                  </a:cubicBezTo>
                  <a:close/>
                </a:path>
              </a:pathLst>
            </a:custGeom>
            <a:solidFill>
              <a:srgbClr val="00000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59" name="Google Shape;1525;p27"/>
            <p:cNvSpPr/>
            <p:nvPr/>
          </p:nvSpPr>
          <p:spPr>
            <a:xfrm>
              <a:off x="10497960" y="4727520"/>
              <a:ext cx="74520" cy="7452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74520"/>
                <a:gd name="textAreaBottom" fmla="*/ 74880 h 74520"/>
              </a:gdLst>
              <a:ahLst/>
              <a:rect l="textAreaLeft" t="textAreaTop" r="textAreaRight" b="textAreaBottom"/>
              <a:pathLst>
                <a:path w="71452" h="71453">
                  <a:moveTo>
                    <a:pt x="3828" y="19658"/>
                  </a:moveTo>
                  <a:cubicBezTo>
                    <a:pt x="12702" y="2040"/>
                    <a:pt x="34177" y="-5048"/>
                    <a:pt x="51794" y="3826"/>
                  </a:cubicBezTo>
                  <a:cubicBezTo>
                    <a:pt x="69412" y="12703"/>
                    <a:pt x="76500" y="34178"/>
                    <a:pt x="67627" y="51796"/>
                  </a:cubicBezTo>
                  <a:cubicBezTo>
                    <a:pt x="58753" y="69413"/>
                    <a:pt x="37274" y="76502"/>
                    <a:pt x="19656" y="67628"/>
                  </a:cubicBezTo>
                  <a:cubicBezTo>
                    <a:pt x="2039" y="58750"/>
                    <a:pt x="-5049" y="37275"/>
                    <a:pt x="3828" y="1965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440" bIns="37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60" name="Google Shape;1526;p27"/>
            <p:cNvSpPr/>
            <p:nvPr/>
          </p:nvSpPr>
          <p:spPr>
            <a:xfrm>
              <a:off x="10964520" y="4795200"/>
              <a:ext cx="239040" cy="239040"/>
            </a:xfrm>
            <a:custGeom>
              <a:avLst/>
              <a:gdLst>
                <a:gd name="textAreaLeft" fmla="*/ 0 w 239040"/>
                <a:gd name="textAreaRight" fmla="*/ 239400 w 239040"/>
                <a:gd name="textAreaTop" fmla="*/ 0 h 239040"/>
                <a:gd name="textAreaBottom" fmla="*/ 239400 h 239040"/>
              </a:gdLst>
              <a:ahLst/>
              <a:rect l="textAreaLeft" t="textAreaTop" r="textAreaRight" b="textAreaBottom"/>
              <a:pathLst>
                <a:path w="228161" h="228163">
                  <a:moveTo>
                    <a:pt x="12220" y="62769"/>
                  </a:moveTo>
                  <a:cubicBezTo>
                    <a:pt x="40557" y="6512"/>
                    <a:pt x="109136" y="-16121"/>
                    <a:pt x="165393" y="12220"/>
                  </a:cubicBezTo>
                  <a:cubicBezTo>
                    <a:pt x="221650" y="40557"/>
                    <a:pt x="244283" y="109136"/>
                    <a:pt x="215942" y="165393"/>
                  </a:cubicBezTo>
                  <a:cubicBezTo>
                    <a:pt x="187605" y="221650"/>
                    <a:pt x="119026" y="244283"/>
                    <a:pt x="62769" y="215946"/>
                  </a:cubicBezTo>
                  <a:cubicBezTo>
                    <a:pt x="6512" y="187605"/>
                    <a:pt x="-16121" y="119026"/>
                    <a:pt x="12220" y="62769"/>
                  </a:cubicBezTo>
                  <a:close/>
                </a:path>
              </a:pathLst>
            </a:custGeom>
            <a:solidFill>
              <a:srgbClr val="00000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61" name="Google Shape;1527;p27"/>
            <p:cNvSpPr/>
            <p:nvPr/>
          </p:nvSpPr>
          <p:spPr>
            <a:xfrm>
              <a:off x="11017080" y="4847760"/>
              <a:ext cx="74520" cy="7452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74520"/>
                <a:gd name="textAreaBottom" fmla="*/ 74880 h 74520"/>
              </a:gdLst>
              <a:ahLst/>
              <a:rect l="textAreaLeft" t="textAreaTop" r="textAreaRight" b="textAreaBottom"/>
              <a:pathLst>
                <a:path w="71452" h="71453">
                  <a:moveTo>
                    <a:pt x="3828" y="19658"/>
                  </a:moveTo>
                  <a:cubicBezTo>
                    <a:pt x="12702" y="2040"/>
                    <a:pt x="34177" y="-5048"/>
                    <a:pt x="51798" y="3826"/>
                  </a:cubicBezTo>
                  <a:cubicBezTo>
                    <a:pt x="69416" y="12703"/>
                    <a:pt x="76500" y="34178"/>
                    <a:pt x="67627" y="51796"/>
                  </a:cubicBezTo>
                  <a:cubicBezTo>
                    <a:pt x="58753" y="69413"/>
                    <a:pt x="37274" y="76502"/>
                    <a:pt x="19656" y="67628"/>
                  </a:cubicBezTo>
                  <a:cubicBezTo>
                    <a:pt x="2039" y="58751"/>
                    <a:pt x="-5049" y="37275"/>
                    <a:pt x="3828" y="1965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440" bIns="37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62" name="Google Shape;1528;p27"/>
            <p:cNvSpPr/>
            <p:nvPr/>
          </p:nvSpPr>
          <p:spPr>
            <a:xfrm>
              <a:off x="10698480" y="4906080"/>
              <a:ext cx="195840" cy="128880"/>
            </a:xfrm>
            <a:custGeom>
              <a:avLst/>
              <a:gdLst>
                <a:gd name="textAreaLeft" fmla="*/ 0 w 195840"/>
                <a:gd name="textAreaRight" fmla="*/ 196200 w 195840"/>
                <a:gd name="textAreaTop" fmla="*/ 0 h 128880"/>
                <a:gd name="textAreaBottom" fmla="*/ 129240 h 128880"/>
              </a:gdLst>
              <a:ahLst/>
              <a:rect l="textAreaLeft" t="textAreaTop" r="textAreaRight" b="textAreaBottom"/>
              <a:pathLst>
                <a:path w="186773" h="123113">
                  <a:moveTo>
                    <a:pt x="123056" y="5556"/>
                  </a:moveTo>
                  <a:cubicBezTo>
                    <a:pt x="87174" y="-7111"/>
                    <a:pt x="27330" y="1241"/>
                    <a:pt x="7077" y="37232"/>
                  </a:cubicBezTo>
                  <a:cubicBezTo>
                    <a:pt x="1952" y="46337"/>
                    <a:pt x="370" y="55923"/>
                    <a:pt x="13" y="66221"/>
                  </a:cubicBezTo>
                  <a:cubicBezTo>
                    <a:pt x="-112" y="67310"/>
                    <a:pt x="665" y="68160"/>
                    <a:pt x="1754" y="68286"/>
                  </a:cubicBezTo>
                  <a:cubicBezTo>
                    <a:pt x="2843" y="68415"/>
                    <a:pt x="3693" y="67638"/>
                    <a:pt x="3819" y="66549"/>
                  </a:cubicBezTo>
                  <a:cubicBezTo>
                    <a:pt x="5329" y="59157"/>
                    <a:pt x="7215" y="52542"/>
                    <a:pt x="11332" y="46122"/>
                  </a:cubicBezTo>
                  <a:cubicBezTo>
                    <a:pt x="32119" y="13672"/>
                    <a:pt x="78308" y="20331"/>
                    <a:pt x="109511" y="29294"/>
                  </a:cubicBezTo>
                  <a:cubicBezTo>
                    <a:pt x="118607" y="31905"/>
                    <a:pt x="128023" y="33715"/>
                    <a:pt x="136755" y="37459"/>
                  </a:cubicBezTo>
                  <a:cubicBezTo>
                    <a:pt x="160056" y="47458"/>
                    <a:pt x="179673" y="67869"/>
                    <a:pt x="176054" y="94967"/>
                  </a:cubicBezTo>
                  <a:cubicBezTo>
                    <a:pt x="174876" y="103788"/>
                    <a:pt x="171399" y="111718"/>
                    <a:pt x="167577" y="119668"/>
                  </a:cubicBezTo>
                  <a:cubicBezTo>
                    <a:pt x="166918" y="120818"/>
                    <a:pt x="167213" y="122182"/>
                    <a:pt x="168363" y="122842"/>
                  </a:cubicBezTo>
                  <a:cubicBezTo>
                    <a:pt x="169512" y="123502"/>
                    <a:pt x="171034" y="122891"/>
                    <a:pt x="171694" y="121745"/>
                  </a:cubicBezTo>
                  <a:cubicBezTo>
                    <a:pt x="178264" y="112022"/>
                    <a:pt x="183827" y="102104"/>
                    <a:pt x="185899" y="90396"/>
                  </a:cubicBezTo>
                  <a:cubicBezTo>
                    <a:pt x="190846" y="62436"/>
                    <a:pt x="174147" y="37925"/>
                    <a:pt x="152494" y="21971"/>
                  </a:cubicBezTo>
                  <a:cubicBezTo>
                    <a:pt x="143515" y="15352"/>
                    <a:pt x="133614" y="9280"/>
                    <a:pt x="123056" y="5556"/>
                  </a:cubicBezTo>
                  <a:close/>
                </a:path>
              </a:pathLst>
            </a:custGeom>
            <a:solidFill>
              <a:srgbClr val="00000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63" name="Google Shape;1529;p27"/>
            <p:cNvSpPr/>
            <p:nvPr/>
          </p:nvSpPr>
          <p:spPr>
            <a:xfrm>
              <a:off x="10803960" y="5005440"/>
              <a:ext cx="32040" cy="52560"/>
            </a:xfrm>
            <a:custGeom>
              <a:avLst/>
              <a:gdLst>
                <a:gd name="textAreaLeft" fmla="*/ 0 w 32040"/>
                <a:gd name="textAreaRight" fmla="*/ 32400 w 3204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30802" h="50279">
                  <a:moveTo>
                    <a:pt x="6338" y="20573"/>
                  </a:moveTo>
                  <a:cubicBezTo>
                    <a:pt x="13216" y="6923"/>
                    <a:pt x="22846" y="-2096"/>
                    <a:pt x="27854" y="422"/>
                  </a:cubicBezTo>
                  <a:cubicBezTo>
                    <a:pt x="32857" y="2944"/>
                    <a:pt x="31339" y="16055"/>
                    <a:pt x="24465" y="29706"/>
                  </a:cubicBezTo>
                  <a:cubicBezTo>
                    <a:pt x="17588" y="43356"/>
                    <a:pt x="7957" y="52379"/>
                    <a:pt x="2950" y="49857"/>
                  </a:cubicBezTo>
                  <a:cubicBezTo>
                    <a:pt x="-2054" y="47335"/>
                    <a:pt x="-540" y="34223"/>
                    <a:pt x="6338" y="20573"/>
                  </a:cubicBezTo>
                  <a:close/>
                </a:path>
              </a:pathLst>
            </a:custGeom>
            <a:solidFill>
              <a:srgbClr val="00000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280" bIns="26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64" name="Google Shape;1530;p27"/>
            <p:cNvSpPr/>
            <p:nvPr/>
          </p:nvSpPr>
          <p:spPr>
            <a:xfrm>
              <a:off x="10741320" y="4984920"/>
              <a:ext cx="21240" cy="57600"/>
            </a:xfrm>
            <a:custGeom>
              <a:avLst/>
              <a:gdLst>
                <a:gd name="textAreaLeft" fmla="*/ 0 w 21240"/>
                <a:gd name="textAreaRight" fmla="*/ 21600 w 21240"/>
                <a:gd name="textAreaTop" fmla="*/ 0 h 57600"/>
                <a:gd name="textAreaBottom" fmla="*/ 57960 h 57600"/>
              </a:gdLst>
              <a:ahLst/>
              <a:rect l="textAreaLeft" t="textAreaTop" r="textAreaRight" b="textAreaBottom"/>
              <a:pathLst>
                <a:path w="20571" h="55252">
                  <a:moveTo>
                    <a:pt x="157" y="26972"/>
                  </a:moveTo>
                  <a:cubicBezTo>
                    <a:pt x="1141" y="11719"/>
                    <a:pt x="6472" y="-352"/>
                    <a:pt x="12067" y="8"/>
                  </a:cubicBezTo>
                  <a:cubicBezTo>
                    <a:pt x="17661" y="368"/>
                    <a:pt x="21398" y="13027"/>
                    <a:pt x="20414" y="28280"/>
                  </a:cubicBezTo>
                  <a:cubicBezTo>
                    <a:pt x="19430" y="43533"/>
                    <a:pt x="14099" y="55605"/>
                    <a:pt x="8504" y="55244"/>
                  </a:cubicBezTo>
                  <a:cubicBezTo>
                    <a:pt x="2910" y="54884"/>
                    <a:pt x="-827" y="42226"/>
                    <a:pt x="157" y="26972"/>
                  </a:cubicBezTo>
                  <a:close/>
                </a:path>
              </a:pathLst>
            </a:custGeom>
            <a:solidFill>
              <a:srgbClr val="00000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8800" bIns="28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65" name="Google Shape;1531;p27"/>
            <p:cNvSpPr/>
            <p:nvPr/>
          </p:nvSpPr>
          <p:spPr>
            <a:xfrm>
              <a:off x="10435320" y="5069880"/>
              <a:ext cx="654480" cy="272880"/>
            </a:xfrm>
            <a:custGeom>
              <a:avLst/>
              <a:gdLst>
                <a:gd name="textAreaLeft" fmla="*/ 0 w 654480"/>
                <a:gd name="textAreaRight" fmla="*/ 654840 w 654480"/>
                <a:gd name="textAreaTop" fmla="*/ 0 h 272880"/>
                <a:gd name="textAreaBottom" fmla="*/ 273240 h 272880"/>
              </a:gdLst>
              <a:ahLst/>
              <a:rect l="textAreaLeft" t="textAreaTop" r="textAreaRight" b="textAreaBottom"/>
              <a:pathLst>
                <a:path w="624009" h="260383">
                  <a:moveTo>
                    <a:pt x="30405" y="1052"/>
                  </a:moveTo>
                  <a:cubicBezTo>
                    <a:pt x="12379" y="-3025"/>
                    <a:pt x="-4736" y="5485"/>
                    <a:pt x="1198" y="13917"/>
                  </a:cubicBezTo>
                  <a:cubicBezTo>
                    <a:pt x="7817" y="23317"/>
                    <a:pt x="19508" y="7942"/>
                    <a:pt x="39319" y="24385"/>
                  </a:cubicBezTo>
                  <a:cubicBezTo>
                    <a:pt x="59135" y="40829"/>
                    <a:pt x="90824" y="72598"/>
                    <a:pt x="107356" y="95616"/>
                  </a:cubicBezTo>
                  <a:cubicBezTo>
                    <a:pt x="126751" y="122625"/>
                    <a:pt x="145202" y="210251"/>
                    <a:pt x="245802" y="246939"/>
                  </a:cubicBezTo>
                  <a:cubicBezTo>
                    <a:pt x="254481" y="250105"/>
                    <a:pt x="288712" y="258136"/>
                    <a:pt x="298845" y="259193"/>
                  </a:cubicBezTo>
                  <a:cubicBezTo>
                    <a:pt x="405343" y="270362"/>
                    <a:pt x="460365" y="199710"/>
                    <a:pt x="489645" y="183950"/>
                  </a:cubicBezTo>
                  <a:cubicBezTo>
                    <a:pt x="514598" y="170519"/>
                    <a:pt x="557014" y="155872"/>
                    <a:pt x="582031" y="149788"/>
                  </a:cubicBezTo>
                  <a:cubicBezTo>
                    <a:pt x="607049" y="143700"/>
                    <a:pt x="610809" y="162649"/>
                    <a:pt x="620881" y="157103"/>
                  </a:cubicBezTo>
                  <a:cubicBezTo>
                    <a:pt x="629913" y="152132"/>
                    <a:pt x="618266" y="136972"/>
                    <a:pt x="600280" y="132729"/>
                  </a:cubicBezTo>
                  <a:cubicBezTo>
                    <a:pt x="594285" y="131317"/>
                    <a:pt x="587755" y="131070"/>
                    <a:pt x="580825" y="132887"/>
                  </a:cubicBezTo>
                  <a:cubicBezTo>
                    <a:pt x="543113" y="142781"/>
                    <a:pt x="446277" y="177048"/>
                    <a:pt x="325149" y="151258"/>
                  </a:cubicBezTo>
                  <a:cubicBezTo>
                    <a:pt x="315588" y="149225"/>
                    <a:pt x="278163" y="140562"/>
                    <a:pt x="269520" y="138405"/>
                  </a:cubicBezTo>
                  <a:cubicBezTo>
                    <a:pt x="149351" y="108437"/>
                    <a:pt x="77368" y="35161"/>
                    <a:pt x="47816" y="9731"/>
                  </a:cubicBezTo>
                  <a:cubicBezTo>
                    <a:pt x="42388" y="5056"/>
                    <a:pt x="36409" y="2412"/>
                    <a:pt x="30405" y="1052"/>
                  </a:cubicBezTo>
                  <a:close/>
                </a:path>
              </a:pathLst>
            </a:custGeom>
            <a:solidFill>
              <a:srgbClr val="00000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66" name="Google Shape;1532;p27"/>
            <p:cNvSpPr/>
            <p:nvPr/>
          </p:nvSpPr>
          <p:spPr>
            <a:xfrm>
              <a:off x="10620720" y="5263920"/>
              <a:ext cx="213120" cy="65160"/>
            </a:xfrm>
            <a:custGeom>
              <a:avLst/>
              <a:gdLst>
                <a:gd name="textAreaLeft" fmla="*/ 0 w 213120"/>
                <a:gd name="textAreaRight" fmla="*/ 213480 w 213120"/>
                <a:gd name="textAreaTop" fmla="*/ 0 h 65160"/>
                <a:gd name="textAreaBottom" fmla="*/ 65520 h 65160"/>
              </a:gdLst>
              <a:ahLst/>
              <a:rect l="textAreaLeft" t="textAreaTop" r="textAreaRight" b="textAreaBottom"/>
              <a:pathLst>
                <a:path w="203252" h="62273">
                  <a:moveTo>
                    <a:pt x="0" y="363"/>
                  </a:moveTo>
                  <a:cubicBezTo>
                    <a:pt x="0" y="363"/>
                    <a:pt x="59564" y="-2337"/>
                    <a:pt x="105806" y="6998"/>
                  </a:cubicBezTo>
                  <a:cubicBezTo>
                    <a:pt x="152044" y="16328"/>
                    <a:pt x="203252" y="51187"/>
                    <a:pt x="203252" y="51187"/>
                  </a:cubicBezTo>
                  <a:cubicBezTo>
                    <a:pt x="203252" y="51187"/>
                    <a:pt x="164402" y="71820"/>
                    <a:pt x="97617" y="56790"/>
                  </a:cubicBezTo>
                  <a:cubicBezTo>
                    <a:pt x="30835" y="41763"/>
                    <a:pt x="0" y="363"/>
                    <a:pt x="0" y="363"/>
                  </a:cubicBezTo>
                  <a:close/>
                </a:path>
              </a:pathLst>
            </a:custGeom>
            <a:solidFill>
              <a:srgbClr val="e7507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2760" bIns="32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67" name="Google Shape;1533;p27"/>
            <p:cNvSpPr/>
            <p:nvPr/>
          </p:nvSpPr>
          <p:spPr>
            <a:xfrm>
              <a:off x="9662400" y="4708440"/>
              <a:ext cx="344880" cy="641880"/>
            </a:xfrm>
            <a:custGeom>
              <a:avLst/>
              <a:gdLst>
                <a:gd name="textAreaLeft" fmla="*/ 0 w 344880"/>
                <a:gd name="textAreaRight" fmla="*/ 345240 w 344880"/>
                <a:gd name="textAreaTop" fmla="*/ 0 h 641880"/>
                <a:gd name="textAreaBottom" fmla="*/ 642240 h 641880"/>
              </a:gdLst>
              <a:ahLst/>
              <a:rect l="textAreaLeft" t="textAreaTop" r="textAreaRight" b="textAreaBottom"/>
              <a:pathLst>
                <a:path w="328852" h="611913">
                  <a:moveTo>
                    <a:pt x="127660" y="110383"/>
                  </a:moveTo>
                  <a:cubicBezTo>
                    <a:pt x="127660" y="110383"/>
                    <a:pt x="69520" y="75755"/>
                    <a:pt x="73517" y="62101"/>
                  </a:cubicBezTo>
                  <a:cubicBezTo>
                    <a:pt x="77514" y="48451"/>
                    <a:pt x="129905" y="-5896"/>
                    <a:pt x="144502" y="525"/>
                  </a:cubicBezTo>
                  <a:cubicBezTo>
                    <a:pt x="159099" y="6949"/>
                    <a:pt x="174796" y="74836"/>
                    <a:pt x="174796" y="74836"/>
                  </a:cubicBezTo>
                  <a:cubicBezTo>
                    <a:pt x="174796" y="74836"/>
                    <a:pt x="219599" y="86438"/>
                    <a:pt x="254715" y="118094"/>
                  </a:cubicBezTo>
                  <a:cubicBezTo>
                    <a:pt x="325144" y="181585"/>
                    <a:pt x="358415" y="295184"/>
                    <a:pt x="295621" y="439346"/>
                  </a:cubicBezTo>
                  <a:cubicBezTo>
                    <a:pt x="253043" y="537100"/>
                    <a:pt x="165810" y="578662"/>
                    <a:pt x="78501" y="601352"/>
                  </a:cubicBezTo>
                  <a:cubicBezTo>
                    <a:pt x="39184" y="611565"/>
                    <a:pt x="23507" y="622248"/>
                    <a:pt x="4668" y="592462"/>
                  </a:cubicBezTo>
                  <a:cubicBezTo>
                    <a:pt x="-12790" y="564858"/>
                    <a:pt x="23519" y="538472"/>
                    <a:pt x="34974" y="524700"/>
                  </a:cubicBezTo>
                  <a:cubicBezTo>
                    <a:pt x="46428" y="510929"/>
                    <a:pt x="129465" y="410818"/>
                    <a:pt x="150124" y="321266"/>
                  </a:cubicBezTo>
                  <a:cubicBezTo>
                    <a:pt x="170784" y="231709"/>
                    <a:pt x="127660" y="110383"/>
                    <a:pt x="127660" y="110383"/>
                  </a:cubicBezTo>
                  <a:close/>
                </a:path>
              </a:pathLst>
            </a:custGeom>
            <a:solidFill>
              <a:srgbClr val="f6ca15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68" name="Google Shape;1534;p27"/>
            <p:cNvSpPr/>
            <p:nvPr/>
          </p:nvSpPr>
          <p:spPr>
            <a:xfrm>
              <a:off x="9896760" y="4987800"/>
              <a:ext cx="147960" cy="280800"/>
            </a:xfrm>
            <a:custGeom>
              <a:avLst/>
              <a:gdLst>
                <a:gd name="textAreaLeft" fmla="*/ 0 w 147960"/>
                <a:gd name="textAreaRight" fmla="*/ 148320 w 147960"/>
                <a:gd name="textAreaTop" fmla="*/ 0 h 280800"/>
                <a:gd name="textAreaBottom" fmla="*/ 281160 h 280800"/>
              </a:gdLst>
              <a:ahLst/>
              <a:rect l="textAreaLeft" t="textAreaTop" r="textAreaRight" b="textAreaBottom"/>
              <a:pathLst>
                <a:path w="141292" h="267703">
                  <a:moveTo>
                    <a:pt x="116794" y="212531"/>
                  </a:moveTo>
                  <a:cubicBezTo>
                    <a:pt x="140621" y="166423"/>
                    <a:pt x="144078" y="120877"/>
                    <a:pt x="139625" y="82173"/>
                  </a:cubicBezTo>
                  <a:cubicBezTo>
                    <a:pt x="134885" y="40971"/>
                    <a:pt x="120579" y="7858"/>
                    <a:pt x="91400" y="1777"/>
                  </a:cubicBezTo>
                  <a:cubicBezTo>
                    <a:pt x="34811" y="-10015"/>
                    <a:pt x="-9021" y="39822"/>
                    <a:pt x="1593" y="64272"/>
                  </a:cubicBezTo>
                  <a:cubicBezTo>
                    <a:pt x="12207" y="88719"/>
                    <a:pt x="78928" y="66045"/>
                    <a:pt x="78928" y="66045"/>
                  </a:cubicBezTo>
                  <a:cubicBezTo>
                    <a:pt x="78928" y="66045"/>
                    <a:pt x="69022" y="92119"/>
                    <a:pt x="67318" y="114862"/>
                  </a:cubicBezTo>
                  <a:cubicBezTo>
                    <a:pt x="65609" y="137608"/>
                    <a:pt x="72095" y="157027"/>
                    <a:pt x="72095" y="157027"/>
                  </a:cubicBezTo>
                  <a:cubicBezTo>
                    <a:pt x="72095" y="157027"/>
                    <a:pt x="59477" y="182955"/>
                    <a:pt x="43053" y="206410"/>
                  </a:cubicBezTo>
                  <a:cubicBezTo>
                    <a:pt x="26634" y="229865"/>
                    <a:pt x="6410" y="250850"/>
                    <a:pt x="6410" y="250850"/>
                  </a:cubicBezTo>
                  <a:cubicBezTo>
                    <a:pt x="6410" y="250850"/>
                    <a:pt x="67601" y="307718"/>
                    <a:pt x="116794" y="212531"/>
                  </a:cubicBezTo>
                  <a:close/>
                </a:path>
              </a:pathLst>
            </a:custGeom>
            <a:solidFill>
              <a:srgbClr val="f1d1ac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69" name="Google Shape;1535;p27"/>
            <p:cNvSpPr/>
            <p:nvPr/>
          </p:nvSpPr>
          <p:spPr>
            <a:xfrm>
              <a:off x="9735120" y="5113800"/>
              <a:ext cx="91440" cy="6156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61560"/>
                <a:gd name="textAreaBottom" fmla="*/ 61920 h 61560"/>
              </a:gdLst>
              <a:ahLst/>
              <a:rect l="textAreaLeft" t="textAreaTop" r="textAreaRight" b="textAreaBottom"/>
              <a:pathLst>
                <a:path w="87521" h="58994">
                  <a:moveTo>
                    <a:pt x="186" y="32371"/>
                  </a:moveTo>
                  <a:cubicBezTo>
                    <a:pt x="-2264" y="8159"/>
                    <a:pt x="19904" y="382"/>
                    <a:pt x="42109" y="14"/>
                  </a:cubicBezTo>
                  <a:cubicBezTo>
                    <a:pt x="64151" y="-354"/>
                    <a:pt x="86216" y="6527"/>
                    <a:pt x="87467" y="25343"/>
                  </a:cubicBezTo>
                  <a:cubicBezTo>
                    <a:pt x="88717" y="44143"/>
                    <a:pt x="68286" y="54955"/>
                    <a:pt x="46877" y="58109"/>
                  </a:cubicBezTo>
                  <a:cubicBezTo>
                    <a:pt x="25258" y="61290"/>
                    <a:pt x="2639" y="56611"/>
                    <a:pt x="186" y="32371"/>
                  </a:cubicBezTo>
                  <a:close/>
                </a:path>
              </a:pathLst>
            </a:custGeom>
            <a:solidFill>
              <a:srgbClr val="f1d1ac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30960" bIns="30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70" name="Google Shape;1536;p27"/>
            <p:cNvSpPr/>
            <p:nvPr/>
          </p:nvSpPr>
          <p:spPr>
            <a:xfrm>
              <a:off x="9747360" y="5042520"/>
              <a:ext cx="95400" cy="64800"/>
            </a:xfrm>
            <a:custGeom>
              <a:avLst/>
              <a:gdLst>
                <a:gd name="textAreaLeft" fmla="*/ 0 w 95400"/>
                <a:gd name="textAreaRight" fmla="*/ 95760 w 95400"/>
                <a:gd name="textAreaTop" fmla="*/ 0 h 64800"/>
                <a:gd name="textAreaBottom" fmla="*/ 65160 h 64800"/>
              </a:gdLst>
              <a:ahLst/>
              <a:rect l="textAreaLeft" t="textAreaTop" r="textAreaRight" b="textAreaBottom"/>
              <a:pathLst>
                <a:path w="91152" h="61924">
                  <a:moveTo>
                    <a:pt x="412" y="35896"/>
                  </a:moveTo>
                  <a:cubicBezTo>
                    <a:pt x="-2991" y="13259"/>
                    <a:pt x="15217" y="6729"/>
                    <a:pt x="35584" y="1908"/>
                  </a:cubicBezTo>
                  <a:cubicBezTo>
                    <a:pt x="60276" y="-3933"/>
                    <a:pt x="89933" y="3677"/>
                    <a:pt x="91114" y="24197"/>
                  </a:cubicBezTo>
                  <a:cubicBezTo>
                    <a:pt x="92249" y="43924"/>
                    <a:pt x="68428" y="60468"/>
                    <a:pt x="44742" y="61723"/>
                  </a:cubicBezTo>
                  <a:cubicBezTo>
                    <a:pt x="23468" y="62849"/>
                    <a:pt x="4022" y="59910"/>
                    <a:pt x="412" y="35896"/>
                  </a:cubicBezTo>
                  <a:close/>
                </a:path>
              </a:pathLst>
            </a:custGeom>
            <a:solidFill>
              <a:srgbClr val="f1d1ac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32400" bIns="32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71" name="Google Shape;1537;p27"/>
            <p:cNvSpPr/>
            <p:nvPr/>
          </p:nvSpPr>
          <p:spPr>
            <a:xfrm>
              <a:off x="9758520" y="4970520"/>
              <a:ext cx="94680" cy="62640"/>
            </a:xfrm>
            <a:custGeom>
              <a:avLst/>
              <a:gdLst>
                <a:gd name="textAreaLeft" fmla="*/ 0 w 94680"/>
                <a:gd name="textAreaRight" fmla="*/ 95040 w 94680"/>
                <a:gd name="textAreaTop" fmla="*/ 0 h 62640"/>
                <a:gd name="textAreaBottom" fmla="*/ 63000 h 62640"/>
              </a:gdLst>
              <a:ahLst/>
              <a:rect l="textAreaLeft" t="textAreaTop" r="textAreaRight" b="textAreaBottom"/>
              <a:pathLst>
                <a:path w="90410" h="60018">
                  <a:moveTo>
                    <a:pt x="13" y="30996"/>
                  </a:moveTo>
                  <a:cubicBezTo>
                    <a:pt x="1282" y="-10372"/>
                    <a:pt x="92653" y="-9611"/>
                    <a:pt x="90369" y="28968"/>
                  </a:cubicBezTo>
                  <a:cubicBezTo>
                    <a:pt x="88085" y="67546"/>
                    <a:pt x="-1256" y="72368"/>
                    <a:pt x="13" y="30996"/>
                  </a:cubicBezTo>
                  <a:close/>
                </a:path>
              </a:pathLst>
            </a:custGeom>
            <a:solidFill>
              <a:srgbClr val="f1d1ac"/>
            </a:solidFill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31320" bIns="31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72" name="Google Shape;1538;p27"/>
            <p:cNvSpPr/>
            <p:nvPr/>
          </p:nvSpPr>
          <p:spPr>
            <a:xfrm>
              <a:off x="9728640" y="5148360"/>
              <a:ext cx="132840" cy="142200"/>
            </a:xfrm>
            <a:custGeom>
              <a:avLst/>
              <a:gdLst>
                <a:gd name="textAreaLeft" fmla="*/ 0 w 132840"/>
                <a:gd name="textAreaRight" fmla="*/ 133200 w 132840"/>
                <a:gd name="textAreaTop" fmla="*/ 0 h 142200"/>
                <a:gd name="textAreaBottom" fmla="*/ 142560 h 142200"/>
              </a:gdLst>
              <a:ahLst/>
              <a:rect l="textAreaLeft" t="textAreaTop" r="textAreaRight" b="textAreaBottom"/>
              <a:pathLst>
                <a:path w="127052" h="135656">
                  <a:moveTo>
                    <a:pt x="0" y="135657"/>
                  </a:moveTo>
                  <a:cubicBezTo>
                    <a:pt x="0" y="135657"/>
                    <a:pt x="51462" y="116582"/>
                    <a:pt x="81309" y="81598"/>
                  </a:cubicBezTo>
                  <a:cubicBezTo>
                    <a:pt x="111156" y="46614"/>
                    <a:pt x="127052" y="0"/>
                    <a:pt x="127052" y="0"/>
                  </a:cubicBezTo>
                </a:path>
              </a:pathLst>
            </a:custGeom>
            <a:noFill/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73" name="Google Shape;1539;p27"/>
            <p:cNvSpPr/>
            <p:nvPr/>
          </p:nvSpPr>
          <p:spPr>
            <a:xfrm>
              <a:off x="9851040" y="4831920"/>
              <a:ext cx="45720" cy="26496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264960"/>
                <a:gd name="textAreaBottom" fmla="*/ 265320 h 264960"/>
              </a:gdLst>
              <a:ahLst/>
              <a:rect l="textAreaLeft" t="textAreaTop" r="textAreaRight" b="textAreaBottom"/>
              <a:pathLst>
                <a:path w="43994" h="252639">
                  <a:moveTo>
                    <a:pt x="24783" y="252639"/>
                  </a:moveTo>
                  <a:cubicBezTo>
                    <a:pt x="24783" y="252639"/>
                    <a:pt x="49183" y="186461"/>
                    <a:pt x="42986" y="123302"/>
                  </a:cubicBezTo>
                  <a:cubicBezTo>
                    <a:pt x="36790" y="60139"/>
                    <a:pt x="0" y="0"/>
                    <a:pt x="0" y="0"/>
                  </a:cubicBezTo>
                </a:path>
              </a:pathLst>
            </a:custGeom>
            <a:noFill/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74" name="Google Shape;1540;p27"/>
            <p:cNvSpPr/>
            <p:nvPr/>
          </p:nvSpPr>
          <p:spPr>
            <a:xfrm>
              <a:off x="9769320" y="4729680"/>
              <a:ext cx="46800" cy="4212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42120"/>
                <a:gd name="textAreaBottom" fmla="*/ 42480 h 42120"/>
              </a:gdLst>
              <a:ahLst/>
              <a:rect l="textAreaLeft" t="textAreaTop" r="textAreaRight" b="textAreaBottom"/>
              <a:pathLst>
                <a:path w="44823" h="40485">
                  <a:moveTo>
                    <a:pt x="0" y="40485"/>
                  </a:moveTo>
                  <a:cubicBezTo>
                    <a:pt x="0" y="40485"/>
                    <a:pt x="12797" y="36437"/>
                    <a:pt x="24002" y="26317"/>
                  </a:cubicBezTo>
                  <a:cubicBezTo>
                    <a:pt x="35208" y="16197"/>
                    <a:pt x="44824" y="0"/>
                    <a:pt x="44824" y="0"/>
                  </a:cubicBezTo>
                </a:path>
              </a:pathLst>
            </a:custGeom>
            <a:noFill/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21240" bIns="21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75" name="Google Shape;1541;p27"/>
            <p:cNvSpPr/>
            <p:nvPr/>
          </p:nvSpPr>
          <p:spPr>
            <a:xfrm>
              <a:off x="10281240" y="6151680"/>
              <a:ext cx="66960" cy="69480"/>
            </a:xfrm>
            <a:custGeom>
              <a:avLst/>
              <a:gdLst>
                <a:gd name="textAreaLeft" fmla="*/ 0 w 66960"/>
                <a:gd name="textAreaRight" fmla="*/ 67320 w 66960"/>
                <a:gd name="textAreaTop" fmla="*/ 0 h 69480"/>
                <a:gd name="textAreaBottom" fmla="*/ 69840 h 69480"/>
              </a:gdLst>
              <a:ahLst/>
              <a:rect l="textAreaLeft" t="textAreaTop" r="textAreaRight" b="textAreaBottom"/>
              <a:pathLst>
                <a:path w="64219" h="66453">
                  <a:moveTo>
                    <a:pt x="0" y="66454"/>
                  </a:moveTo>
                  <a:cubicBezTo>
                    <a:pt x="0" y="66454"/>
                    <a:pt x="6951" y="45048"/>
                    <a:pt x="23001" y="28434"/>
                  </a:cubicBezTo>
                  <a:cubicBezTo>
                    <a:pt x="39056" y="11820"/>
                    <a:pt x="64219" y="0"/>
                    <a:pt x="64219" y="0"/>
                  </a:cubicBezTo>
                </a:path>
              </a:pathLst>
            </a:custGeom>
            <a:noFill/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34920" bIns="34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76" name="Google Shape;1542;p27"/>
            <p:cNvSpPr/>
            <p:nvPr/>
          </p:nvSpPr>
          <p:spPr>
            <a:xfrm>
              <a:off x="10333080" y="6174000"/>
              <a:ext cx="53640" cy="61920"/>
            </a:xfrm>
            <a:custGeom>
              <a:avLst/>
              <a:gdLst>
                <a:gd name="textAreaLeft" fmla="*/ 0 w 53640"/>
                <a:gd name="textAreaRight" fmla="*/ 54000 w 53640"/>
                <a:gd name="textAreaTop" fmla="*/ 0 h 61920"/>
                <a:gd name="textAreaBottom" fmla="*/ 62280 h 61920"/>
              </a:gdLst>
              <a:ahLst/>
              <a:rect l="textAreaLeft" t="textAreaTop" r="textAreaRight" b="textAreaBottom"/>
              <a:pathLst>
                <a:path w="51439" h="59426">
                  <a:moveTo>
                    <a:pt x="0" y="59426"/>
                  </a:moveTo>
                  <a:cubicBezTo>
                    <a:pt x="0" y="59426"/>
                    <a:pt x="5032" y="42971"/>
                    <a:pt x="17893" y="28114"/>
                  </a:cubicBezTo>
                  <a:cubicBezTo>
                    <a:pt x="30754" y="13257"/>
                    <a:pt x="51440" y="0"/>
                    <a:pt x="51440" y="0"/>
                  </a:cubicBezTo>
                </a:path>
              </a:pathLst>
            </a:custGeom>
            <a:noFill/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30960" bIns="30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77" name="Google Shape;1543;p27"/>
            <p:cNvSpPr/>
            <p:nvPr/>
          </p:nvSpPr>
          <p:spPr>
            <a:xfrm>
              <a:off x="10957680" y="6181920"/>
              <a:ext cx="64440" cy="62280"/>
            </a:xfrm>
            <a:custGeom>
              <a:avLst/>
              <a:gdLst>
                <a:gd name="textAreaLeft" fmla="*/ 0 w 64440"/>
                <a:gd name="textAreaRight" fmla="*/ 64800 w 64440"/>
                <a:gd name="textAreaTop" fmla="*/ 0 h 62280"/>
                <a:gd name="textAreaBottom" fmla="*/ 62640 h 62280"/>
              </a:gdLst>
              <a:ahLst/>
              <a:rect l="textAreaLeft" t="textAreaTop" r="textAreaRight" b="textAreaBottom"/>
              <a:pathLst>
                <a:path w="61713" h="59685">
                  <a:moveTo>
                    <a:pt x="0" y="0"/>
                  </a:moveTo>
                  <a:cubicBezTo>
                    <a:pt x="0" y="0"/>
                    <a:pt x="29126" y="8400"/>
                    <a:pt x="44525" y="22479"/>
                  </a:cubicBezTo>
                  <a:cubicBezTo>
                    <a:pt x="59924" y="36558"/>
                    <a:pt x="61714" y="59685"/>
                    <a:pt x="61714" y="59685"/>
                  </a:cubicBezTo>
                </a:path>
              </a:pathLst>
            </a:custGeom>
            <a:noFill/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31320" bIns="31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78" name="Google Shape;1544;p27"/>
            <p:cNvSpPr/>
            <p:nvPr/>
          </p:nvSpPr>
          <p:spPr>
            <a:xfrm>
              <a:off x="11000520" y="6156000"/>
              <a:ext cx="77760" cy="7632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0 h 76320"/>
                <a:gd name="textAreaBottom" fmla="*/ 76680 h 76320"/>
              </a:gdLst>
              <a:ahLst/>
              <a:rect l="textAreaLeft" t="textAreaTop" r="textAreaRight" b="textAreaBottom"/>
              <a:pathLst>
                <a:path w="74351" h="72991">
                  <a:moveTo>
                    <a:pt x="0" y="0"/>
                  </a:moveTo>
                  <a:cubicBezTo>
                    <a:pt x="0" y="0"/>
                    <a:pt x="29454" y="11679"/>
                    <a:pt x="48043" y="29928"/>
                  </a:cubicBezTo>
                  <a:cubicBezTo>
                    <a:pt x="66632" y="48177"/>
                    <a:pt x="74352" y="72992"/>
                    <a:pt x="74352" y="72992"/>
                  </a:cubicBezTo>
                </a:path>
              </a:pathLst>
            </a:custGeom>
            <a:noFill/>
            <a:ln cap="rnd" w="9525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38160" bIns="38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079" name="TextBox 3"/>
          <p:cNvSpPr/>
          <p:nvPr/>
        </p:nvSpPr>
        <p:spPr>
          <a:xfrm>
            <a:off x="7365240" y="2901240"/>
            <a:ext cx="3494880" cy="12751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ffffff">
                    <a:alpha val="1000"/>
                  </a:srgbClr>
                </a:solidFill>
                <a:latin typeface="Arial"/>
                <a:ea typeface="Arial"/>
              </a:rPr>
              <a:t> 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PlaceHolder 1"/>
          <p:cNvSpPr>
            <a:spLocks noGrp="1"/>
          </p:cNvSpPr>
          <p:nvPr>
            <p:ph/>
          </p:nvPr>
        </p:nvSpPr>
        <p:spPr>
          <a:xfrm>
            <a:off x="598680" y="528480"/>
            <a:ext cx="5658480" cy="4797000"/>
          </a:xfrm>
          <a:prstGeom prst="rect">
            <a:avLst/>
          </a:prstGeom>
          <a:blipFill rotWithShape="0">
            <a:blip r:embed="rId1"/>
            <a:stretch>
              <a:fillRect l="-3" r="-3" b="-22874"/>
            </a:stretch>
          </a:blipFill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57200" indent="-343080">
              <a:lnSpc>
                <a:spcPct val="115000"/>
              </a:lnSpc>
              <a:buClr>
                <a:srgbClr val="ffffff"/>
              </a:buClr>
              <a:buFont typeface="Happy Monkey"/>
              <a:buChar char="●"/>
            </a:pPr>
            <a:r>
              <a:rPr b="1" lang="ru-RU" sz="1800" spc="-1" strike="noStrike">
                <a:solidFill>
                  <a:srgbClr val="ffffff">
                    <a:alpha val="1000"/>
                  </a:srgbClr>
                </a:solidFill>
                <a:latin typeface="Happy Monkey"/>
                <a:ea typeface="Happy Monkey"/>
              </a:rPr>
              <a:t> 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1" name="Рисунок 6" descr=""/>
          <p:cNvPicPr/>
          <p:nvPr/>
        </p:nvPicPr>
        <p:blipFill>
          <a:blip r:embed="rId2"/>
          <a:stretch/>
        </p:blipFill>
        <p:spPr>
          <a:xfrm>
            <a:off x="6571080" y="3000240"/>
            <a:ext cx="5022000" cy="357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PlaceHolder 1"/>
          <p:cNvSpPr>
            <a:spLocks noGrp="1"/>
          </p:cNvSpPr>
          <p:nvPr>
            <p:ph type="title"/>
          </p:nvPr>
        </p:nvSpPr>
        <p:spPr>
          <a:xfrm>
            <a:off x="691560" y="1653840"/>
            <a:ext cx="7116480" cy="23594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rmAutofit fontScale="96865" lnSpcReduction="20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5400" spc="-1" strike="noStrike">
                <a:solidFill>
                  <a:schemeClr val="dk2"/>
                </a:solidFill>
                <a:latin typeface="Skranji"/>
                <a:ea typeface="Skranji"/>
              </a:rPr>
              <a:t>Уравнение Лапласа в конечных разностях:</a:t>
            </a:r>
            <a:endParaRPr b="0" lang="ru-RU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3" name="PlaceHolder 2"/>
          <p:cNvSpPr>
            <a:spLocks noGrp="1"/>
          </p:cNvSpPr>
          <p:nvPr>
            <p:ph type="subTitle"/>
          </p:nvPr>
        </p:nvSpPr>
        <p:spPr>
          <a:xfrm>
            <a:off x="-224280" y="4013640"/>
            <a:ext cx="9825120" cy="279468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57200" indent="-38088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ffffff">
                    <a:alpha val="1000"/>
                  </a:srgbClr>
                </a:solidFill>
                <a:latin typeface="Happy Monkey"/>
                <a:ea typeface="Happy Monkey"/>
              </a:rPr>
              <a:t> 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84" name="Google Shape;1558;p29"/>
          <p:cNvGrpSpPr/>
          <p:nvPr/>
        </p:nvGrpSpPr>
        <p:grpSpPr>
          <a:xfrm>
            <a:off x="691560" y="390960"/>
            <a:ext cx="1811520" cy="1275840"/>
            <a:chOff x="691560" y="390960"/>
            <a:chExt cx="1811520" cy="1275840"/>
          </a:xfrm>
        </p:grpSpPr>
        <p:sp>
          <p:nvSpPr>
            <p:cNvPr id="1085" name="Google Shape;1559;p29"/>
            <p:cNvSpPr/>
            <p:nvPr/>
          </p:nvSpPr>
          <p:spPr>
            <a:xfrm rot="10800000">
              <a:off x="691560" y="390960"/>
              <a:ext cx="868320" cy="1275840"/>
            </a:xfrm>
            <a:custGeom>
              <a:avLst/>
              <a:gdLst>
                <a:gd name="textAreaLeft" fmla="*/ 0 w 868320"/>
                <a:gd name="textAreaRight" fmla="*/ 868680 w 868320"/>
                <a:gd name="textAreaTop" fmla="*/ 0 h 1275840"/>
                <a:gd name="textAreaBottom" fmla="*/ 1276200 h 1275840"/>
              </a:gdLst>
              <a:ahLst/>
              <a:rect l="textAreaLeft" t="textAreaTop" r="textAreaRight" b="textAreaBottom"/>
              <a:pathLst>
                <a:path w="761549" h="1118814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solidFill>
              <a:srgbClr val="8fb23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86" name="Google Shape;1560;p29"/>
            <p:cNvSpPr/>
            <p:nvPr/>
          </p:nvSpPr>
          <p:spPr>
            <a:xfrm rot="10800000">
              <a:off x="1634760" y="390960"/>
              <a:ext cx="868320" cy="1275840"/>
            </a:xfrm>
            <a:custGeom>
              <a:avLst/>
              <a:gdLst>
                <a:gd name="textAreaLeft" fmla="*/ 0 w 868320"/>
                <a:gd name="textAreaRight" fmla="*/ 868680 w 868320"/>
                <a:gd name="textAreaTop" fmla="*/ 0 h 1275840"/>
                <a:gd name="textAreaBottom" fmla="*/ 1276200 h 1275840"/>
              </a:gdLst>
              <a:ahLst/>
              <a:rect l="textAreaLeft" t="textAreaTop" r="textAreaRight" b="textAreaBottom"/>
              <a:pathLst>
                <a:path w="761549" h="1118814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solidFill>
              <a:srgbClr val="8fb23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pic>
        <p:nvPicPr>
          <p:cNvPr id="1087" name="Рисунок 4" descr=""/>
          <p:cNvPicPr/>
          <p:nvPr/>
        </p:nvPicPr>
        <p:blipFill>
          <a:blip r:embed="rId2"/>
          <a:stretch/>
        </p:blipFill>
        <p:spPr>
          <a:xfrm>
            <a:off x="8346240" y="2499120"/>
            <a:ext cx="3769920" cy="310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PlaceHolder 1"/>
          <p:cNvSpPr>
            <a:spLocks noGrp="1"/>
          </p:cNvSpPr>
          <p:nvPr>
            <p:ph type="title"/>
          </p:nvPr>
        </p:nvSpPr>
        <p:spPr>
          <a:xfrm>
            <a:off x="5647680" y="448200"/>
            <a:ext cx="5387400" cy="17388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4800" spc="-1" strike="noStrike">
                <a:solidFill>
                  <a:schemeClr val="dk2"/>
                </a:solidFill>
                <a:latin typeface="Skranji"/>
                <a:ea typeface="Skranji"/>
              </a:rPr>
              <a:t>Улыбнись, если любишь маму!</a:t>
            </a:r>
            <a:endParaRPr b="0" lang="ru-R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9" name="PlaceHolder 2"/>
          <p:cNvSpPr>
            <a:spLocks noGrp="1"/>
          </p:cNvSpPr>
          <p:nvPr>
            <p:ph/>
          </p:nvPr>
        </p:nvSpPr>
        <p:spPr>
          <a:xfrm>
            <a:off x="3657600" y="2615760"/>
            <a:ext cx="7859160" cy="3022920"/>
          </a:xfrm>
          <a:prstGeom prst="rect">
            <a:avLst/>
          </a:prstGeom>
          <a:blipFill rotWithShape="0">
            <a:blip r:embed="rId1"/>
            <a:stretch>
              <a:fillRect t="-5" r="-856" b="-5"/>
            </a:stretch>
          </a:blipFill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57200" indent="-380880">
              <a:lnSpc>
                <a:spcPct val="115000"/>
              </a:lnSpc>
              <a:buClr>
                <a:srgbClr val="ffffff"/>
              </a:buClr>
              <a:buFont typeface="Happy Monkey"/>
              <a:buChar char="●"/>
            </a:pPr>
            <a:r>
              <a:rPr b="1" lang="ru-RU" sz="2400" spc="-1" strike="noStrike">
                <a:solidFill>
                  <a:srgbClr val="ffffff">
                    <a:alpha val="1000"/>
                  </a:srgbClr>
                </a:solidFill>
                <a:latin typeface="Happy Monkey"/>
                <a:ea typeface="Happy Monkey"/>
              </a:rPr>
              <a:t> 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lidesMania Template">
  <a:themeElements>
    <a:clrScheme name="Simple Light">
      <a:dk1>
        <a:srgbClr val="262626"/>
      </a:dk1>
      <a:lt1>
        <a:srgbClr val="ffffff"/>
      </a:lt1>
      <a:dk2>
        <a:srgbClr val="ffcb25"/>
      </a:dk2>
      <a:lt2>
        <a:srgbClr val="274e13"/>
      </a:lt2>
      <a:accent1>
        <a:srgbClr val="a1d08c"/>
      </a:accent1>
      <a:accent2>
        <a:srgbClr val="847938"/>
      </a:accent2>
      <a:accent3>
        <a:srgbClr val="387e12"/>
      </a:accent3>
      <a:accent4>
        <a:srgbClr val="458e3f"/>
      </a:accent4>
      <a:accent5>
        <a:srgbClr val="62a03e"/>
      </a:accent5>
      <a:accent6>
        <a:srgbClr val="8fb23e"/>
      </a:accent6>
      <a:hlink>
        <a:srgbClr val="cca11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lidesMania Template">
  <a:themeElements>
    <a:clrScheme name="Simple Light">
      <a:dk1>
        <a:srgbClr val="262626"/>
      </a:dk1>
      <a:lt1>
        <a:srgbClr val="ffffff"/>
      </a:lt1>
      <a:dk2>
        <a:srgbClr val="ffcb25"/>
      </a:dk2>
      <a:lt2>
        <a:srgbClr val="274e13"/>
      </a:lt2>
      <a:accent1>
        <a:srgbClr val="a1d08c"/>
      </a:accent1>
      <a:accent2>
        <a:srgbClr val="847938"/>
      </a:accent2>
      <a:accent3>
        <a:srgbClr val="387e12"/>
      </a:accent3>
      <a:accent4>
        <a:srgbClr val="458e3f"/>
      </a:accent4>
      <a:accent5>
        <a:srgbClr val="62a03e"/>
      </a:accent5>
      <a:accent6>
        <a:srgbClr val="8fb23e"/>
      </a:accent6>
      <a:hlink>
        <a:srgbClr val="cca11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lidesMania Template">
  <a:themeElements>
    <a:clrScheme name="Simple Light">
      <a:dk1>
        <a:srgbClr val="262626"/>
      </a:dk1>
      <a:lt1>
        <a:srgbClr val="ffffff"/>
      </a:lt1>
      <a:dk2>
        <a:srgbClr val="ffcb25"/>
      </a:dk2>
      <a:lt2>
        <a:srgbClr val="274e13"/>
      </a:lt2>
      <a:accent1>
        <a:srgbClr val="a1d08c"/>
      </a:accent1>
      <a:accent2>
        <a:srgbClr val="847938"/>
      </a:accent2>
      <a:accent3>
        <a:srgbClr val="387e12"/>
      </a:accent3>
      <a:accent4>
        <a:srgbClr val="458e3f"/>
      </a:accent4>
      <a:accent5>
        <a:srgbClr val="62a03e"/>
      </a:accent5>
      <a:accent6>
        <a:srgbClr val="8fb23e"/>
      </a:accent6>
      <a:hlink>
        <a:srgbClr val="cca11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lidesMania Template">
  <a:themeElements>
    <a:clrScheme name="Simple Light">
      <a:dk1>
        <a:srgbClr val="262626"/>
      </a:dk1>
      <a:lt1>
        <a:srgbClr val="ffffff"/>
      </a:lt1>
      <a:dk2>
        <a:srgbClr val="ffcb25"/>
      </a:dk2>
      <a:lt2>
        <a:srgbClr val="274e13"/>
      </a:lt2>
      <a:accent1>
        <a:srgbClr val="a1d08c"/>
      </a:accent1>
      <a:accent2>
        <a:srgbClr val="847938"/>
      </a:accent2>
      <a:accent3>
        <a:srgbClr val="387e12"/>
      </a:accent3>
      <a:accent4>
        <a:srgbClr val="458e3f"/>
      </a:accent4>
      <a:accent5>
        <a:srgbClr val="62a03e"/>
      </a:accent5>
      <a:accent6>
        <a:srgbClr val="8fb23e"/>
      </a:accent6>
      <a:hlink>
        <a:srgbClr val="cca11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lidesMania Template">
  <a:themeElements>
    <a:clrScheme name="Simple Light">
      <a:dk1>
        <a:srgbClr val="262626"/>
      </a:dk1>
      <a:lt1>
        <a:srgbClr val="ffffff"/>
      </a:lt1>
      <a:dk2>
        <a:srgbClr val="ffcb25"/>
      </a:dk2>
      <a:lt2>
        <a:srgbClr val="274e13"/>
      </a:lt2>
      <a:accent1>
        <a:srgbClr val="a1d08c"/>
      </a:accent1>
      <a:accent2>
        <a:srgbClr val="847938"/>
      </a:accent2>
      <a:accent3>
        <a:srgbClr val="387e12"/>
      </a:accent3>
      <a:accent4>
        <a:srgbClr val="458e3f"/>
      </a:accent4>
      <a:accent5>
        <a:srgbClr val="62a03e"/>
      </a:accent5>
      <a:accent6>
        <a:srgbClr val="8fb23e"/>
      </a:accent6>
      <a:hlink>
        <a:srgbClr val="cca11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SlidesMania Template">
  <a:themeElements>
    <a:clrScheme name="Simple Light">
      <a:dk1>
        <a:srgbClr val="262626"/>
      </a:dk1>
      <a:lt1>
        <a:srgbClr val="ffffff"/>
      </a:lt1>
      <a:dk2>
        <a:srgbClr val="ffcb25"/>
      </a:dk2>
      <a:lt2>
        <a:srgbClr val="274e13"/>
      </a:lt2>
      <a:accent1>
        <a:srgbClr val="a1d08c"/>
      </a:accent1>
      <a:accent2>
        <a:srgbClr val="847938"/>
      </a:accent2>
      <a:accent3>
        <a:srgbClr val="387e12"/>
      </a:accent3>
      <a:accent4>
        <a:srgbClr val="458e3f"/>
      </a:accent4>
      <a:accent5>
        <a:srgbClr val="62a03e"/>
      </a:accent5>
      <a:accent6>
        <a:srgbClr val="8fb23e"/>
      </a:accent6>
      <a:hlink>
        <a:srgbClr val="cca11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Mania Template">
  <a:themeElements>
    <a:clrScheme name="Simple Light">
      <a:dk1>
        <a:srgbClr val="262626"/>
      </a:dk1>
      <a:lt1>
        <a:srgbClr val="ffffff"/>
      </a:lt1>
      <a:dk2>
        <a:srgbClr val="ffcb25"/>
      </a:dk2>
      <a:lt2>
        <a:srgbClr val="274e13"/>
      </a:lt2>
      <a:accent1>
        <a:srgbClr val="a1d08c"/>
      </a:accent1>
      <a:accent2>
        <a:srgbClr val="847938"/>
      </a:accent2>
      <a:accent3>
        <a:srgbClr val="387e12"/>
      </a:accent3>
      <a:accent4>
        <a:srgbClr val="458e3f"/>
      </a:accent4>
      <a:accent5>
        <a:srgbClr val="62a03e"/>
      </a:accent5>
      <a:accent6>
        <a:srgbClr val="8fb23e"/>
      </a:accent6>
      <a:hlink>
        <a:srgbClr val="cca11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Mania Template">
  <a:themeElements>
    <a:clrScheme name="Simple Light">
      <a:dk1>
        <a:srgbClr val="262626"/>
      </a:dk1>
      <a:lt1>
        <a:srgbClr val="ffffff"/>
      </a:lt1>
      <a:dk2>
        <a:srgbClr val="ffcb25"/>
      </a:dk2>
      <a:lt2>
        <a:srgbClr val="274e13"/>
      </a:lt2>
      <a:accent1>
        <a:srgbClr val="a1d08c"/>
      </a:accent1>
      <a:accent2>
        <a:srgbClr val="847938"/>
      </a:accent2>
      <a:accent3>
        <a:srgbClr val="387e12"/>
      </a:accent3>
      <a:accent4>
        <a:srgbClr val="458e3f"/>
      </a:accent4>
      <a:accent5>
        <a:srgbClr val="62a03e"/>
      </a:accent5>
      <a:accent6>
        <a:srgbClr val="8fb23e"/>
      </a:accent6>
      <a:hlink>
        <a:srgbClr val="cca11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lidesMania Template">
  <a:themeElements>
    <a:clrScheme name="Simple Light">
      <a:dk1>
        <a:srgbClr val="262626"/>
      </a:dk1>
      <a:lt1>
        <a:srgbClr val="ffffff"/>
      </a:lt1>
      <a:dk2>
        <a:srgbClr val="ffcb25"/>
      </a:dk2>
      <a:lt2>
        <a:srgbClr val="274e13"/>
      </a:lt2>
      <a:accent1>
        <a:srgbClr val="a1d08c"/>
      </a:accent1>
      <a:accent2>
        <a:srgbClr val="847938"/>
      </a:accent2>
      <a:accent3>
        <a:srgbClr val="387e12"/>
      </a:accent3>
      <a:accent4>
        <a:srgbClr val="458e3f"/>
      </a:accent4>
      <a:accent5>
        <a:srgbClr val="62a03e"/>
      </a:accent5>
      <a:accent6>
        <a:srgbClr val="8fb23e"/>
      </a:accent6>
      <a:hlink>
        <a:srgbClr val="cca11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lidesMania Template">
  <a:themeElements>
    <a:clrScheme name="Simple Light">
      <a:dk1>
        <a:srgbClr val="262626"/>
      </a:dk1>
      <a:lt1>
        <a:srgbClr val="ffffff"/>
      </a:lt1>
      <a:dk2>
        <a:srgbClr val="ffcb25"/>
      </a:dk2>
      <a:lt2>
        <a:srgbClr val="274e13"/>
      </a:lt2>
      <a:accent1>
        <a:srgbClr val="a1d08c"/>
      </a:accent1>
      <a:accent2>
        <a:srgbClr val="847938"/>
      </a:accent2>
      <a:accent3>
        <a:srgbClr val="387e12"/>
      </a:accent3>
      <a:accent4>
        <a:srgbClr val="458e3f"/>
      </a:accent4>
      <a:accent5>
        <a:srgbClr val="62a03e"/>
      </a:accent5>
      <a:accent6>
        <a:srgbClr val="8fb23e"/>
      </a:accent6>
      <a:hlink>
        <a:srgbClr val="cca11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lidesMania Template">
  <a:themeElements>
    <a:clrScheme name="Simple Light">
      <a:dk1>
        <a:srgbClr val="262626"/>
      </a:dk1>
      <a:lt1>
        <a:srgbClr val="ffffff"/>
      </a:lt1>
      <a:dk2>
        <a:srgbClr val="ffcb25"/>
      </a:dk2>
      <a:lt2>
        <a:srgbClr val="274e13"/>
      </a:lt2>
      <a:accent1>
        <a:srgbClr val="a1d08c"/>
      </a:accent1>
      <a:accent2>
        <a:srgbClr val="847938"/>
      </a:accent2>
      <a:accent3>
        <a:srgbClr val="387e12"/>
      </a:accent3>
      <a:accent4>
        <a:srgbClr val="458e3f"/>
      </a:accent4>
      <a:accent5>
        <a:srgbClr val="62a03e"/>
      </a:accent5>
      <a:accent6>
        <a:srgbClr val="8fb23e"/>
      </a:accent6>
      <a:hlink>
        <a:srgbClr val="cca11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lidesMania Template">
  <a:themeElements>
    <a:clrScheme name="Simple Light">
      <a:dk1>
        <a:srgbClr val="262626"/>
      </a:dk1>
      <a:lt1>
        <a:srgbClr val="ffffff"/>
      </a:lt1>
      <a:dk2>
        <a:srgbClr val="ffcb25"/>
      </a:dk2>
      <a:lt2>
        <a:srgbClr val="274e13"/>
      </a:lt2>
      <a:accent1>
        <a:srgbClr val="a1d08c"/>
      </a:accent1>
      <a:accent2>
        <a:srgbClr val="847938"/>
      </a:accent2>
      <a:accent3>
        <a:srgbClr val="387e12"/>
      </a:accent3>
      <a:accent4>
        <a:srgbClr val="458e3f"/>
      </a:accent4>
      <a:accent5>
        <a:srgbClr val="62a03e"/>
      </a:accent5>
      <a:accent6>
        <a:srgbClr val="8fb23e"/>
      </a:accent6>
      <a:hlink>
        <a:srgbClr val="cca11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lidesMania Template">
  <a:themeElements>
    <a:clrScheme name="Simple Light">
      <a:dk1>
        <a:srgbClr val="262626"/>
      </a:dk1>
      <a:lt1>
        <a:srgbClr val="ffffff"/>
      </a:lt1>
      <a:dk2>
        <a:srgbClr val="ffcb25"/>
      </a:dk2>
      <a:lt2>
        <a:srgbClr val="274e13"/>
      </a:lt2>
      <a:accent1>
        <a:srgbClr val="a1d08c"/>
      </a:accent1>
      <a:accent2>
        <a:srgbClr val="847938"/>
      </a:accent2>
      <a:accent3>
        <a:srgbClr val="387e12"/>
      </a:accent3>
      <a:accent4>
        <a:srgbClr val="458e3f"/>
      </a:accent4>
      <a:accent5>
        <a:srgbClr val="62a03e"/>
      </a:accent5>
      <a:accent6>
        <a:srgbClr val="8fb23e"/>
      </a:accent6>
      <a:hlink>
        <a:srgbClr val="cca11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lidesMania Template">
  <a:themeElements>
    <a:clrScheme name="Simple Light">
      <a:dk1>
        <a:srgbClr val="262626"/>
      </a:dk1>
      <a:lt1>
        <a:srgbClr val="ffffff"/>
      </a:lt1>
      <a:dk2>
        <a:srgbClr val="ffcb25"/>
      </a:dk2>
      <a:lt2>
        <a:srgbClr val="274e13"/>
      </a:lt2>
      <a:accent1>
        <a:srgbClr val="a1d08c"/>
      </a:accent1>
      <a:accent2>
        <a:srgbClr val="847938"/>
      </a:accent2>
      <a:accent3>
        <a:srgbClr val="387e12"/>
      </a:accent3>
      <a:accent4>
        <a:srgbClr val="458e3f"/>
      </a:accent4>
      <a:accent5>
        <a:srgbClr val="62a03e"/>
      </a:accent5>
      <a:accent6>
        <a:srgbClr val="8fb23e"/>
      </a:accent6>
      <a:hlink>
        <a:srgbClr val="cca11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Application>LibreOffice/24.2.7.2$Linux_X86_64 LibreOffice_project/420$Build-2</Application>
  <AppVersion>15.0000</AppVersion>
  <Words>611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Egor Shelby</dc:creator>
  <dc:description/>
  <dc:language>ru-RU</dc:language>
  <cp:lastModifiedBy/>
  <dcterms:modified xsi:type="dcterms:W3CDTF">2025-05-05T09:31:17Z</dcterms:modified>
  <cp:revision>13</cp:revision>
  <dc:subject/>
  <dc:title>ПОСТРОЕНИЕ ЛИНИЙ ТОКА ПРИ ПОТЕНЦИАЛЬНОМ ТЕЧЕНИИ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13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13</vt:i4>
  </property>
</Properties>
</file>