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BAA8-7BE0-4621-BECC-943B507C9DC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241E-5639-4C9C-A714-F516564C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Ride Demo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Test cases created: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5400000">
            <a:off x="838200" y="1825625"/>
            <a:ext cx="10515600" cy="177942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Login</a:t>
            </a:r>
          </a:p>
          <a:p>
            <a:r>
              <a:rPr lang="en-US" sz="1400" dirty="0" smtClean="0"/>
              <a:t>Adding CUCM cluster</a:t>
            </a:r>
          </a:p>
          <a:p>
            <a:r>
              <a:rPr lang="en-US" sz="1400" dirty="0" smtClean="0"/>
              <a:t>Sync job</a:t>
            </a:r>
          </a:p>
          <a:p>
            <a:r>
              <a:rPr lang="en-US" sz="1400" dirty="0" smtClean="0"/>
              <a:t>Test connectivity</a:t>
            </a:r>
          </a:p>
          <a:p>
            <a:r>
              <a:rPr lang="en-US" sz="1400" dirty="0" smtClean="0"/>
              <a:t>Logout </a:t>
            </a:r>
            <a:endParaRPr lang="en-US" dirty="0" smtClean="0"/>
          </a:p>
          <a:p>
            <a:r>
              <a:rPr lang="en-US" dirty="0" err="1" smtClean="0"/>
              <a:t>Xzc</a:t>
            </a:r>
            <a:r>
              <a:rPr lang="en-US" dirty="0" smtClean="0"/>
              <a:t> c </a:t>
            </a:r>
            <a:r>
              <a:rPr lang="en-US" dirty="0" err="1" smtClean="0"/>
              <a:t>ccccc</a:t>
            </a:r>
            <a:r>
              <a:rPr lang="en-US" smtClean="0"/>
              <a:t>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Ride Demo </vt:lpstr>
      <vt:lpstr>Test cases created: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Demo</dc:title>
  <dc:creator>Ashvini Sable -X (assable - ZENSAR TECHNOLOGIES INC at Cisco)</dc:creator>
  <cp:lastModifiedBy>Ashvini Sable -X (assable - ZENSAR TECHNOLOGIES INC at Cisco)</cp:lastModifiedBy>
  <cp:revision>3</cp:revision>
  <dcterms:created xsi:type="dcterms:W3CDTF">2019-10-18T09:55:54Z</dcterms:created>
  <dcterms:modified xsi:type="dcterms:W3CDTF">2019-10-19T12:59:56Z</dcterms:modified>
</cp:coreProperties>
</file>