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5"/>
  </p:notesMasterIdLst>
  <p:sldIdLst>
    <p:sldId id="256" r:id="rId2"/>
    <p:sldId id="258" r:id="rId3"/>
    <p:sldId id="257" r:id="rId4"/>
    <p:sldId id="268" r:id="rId5"/>
    <p:sldId id="267" r:id="rId6"/>
    <p:sldId id="259" r:id="rId7"/>
    <p:sldId id="260" r:id="rId8"/>
    <p:sldId id="261" r:id="rId9"/>
    <p:sldId id="266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2CC98-97A6-4F1A-8480-9FF6240887CB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60739-ED95-4F61-A777-121342EC4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42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4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72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76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35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50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86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95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406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7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88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21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248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21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757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33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75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7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7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5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6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56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0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8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A3FCB-1800-44DC-A1B9-C3FA5D53B23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3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71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Developer / Analytics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15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Manager / Supplier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87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9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Draft Design</a:t>
            </a:r>
          </a:p>
        </p:txBody>
      </p:sp>
      <p:pic>
        <p:nvPicPr>
          <p:cNvPr id="2050" name="Picture 2" descr="draft_desig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68" y="1393517"/>
            <a:ext cx="6547498" cy="523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96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chose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chose the provided case study for the team project which was to create a software for an on-line supermarket.</a:t>
            </a:r>
          </a:p>
          <a:p>
            <a:r>
              <a:rPr lang="en-GB" dirty="0"/>
              <a:t>The requirement of the case study is to produce a software that meets the four cores, which include loyalty scheme, payment, marketing and supplier interface.</a:t>
            </a:r>
          </a:p>
          <a:p>
            <a:r>
              <a:rPr lang="en-GB" dirty="0"/>
              <a:t>The group is made up five so we produced an additional core which is analytics, which is simply an analysis of the software's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9814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Meet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Akber – Project Manager / </a:t>
            </a:r>
            <a:r>
              <a:rPr lang="en-GB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Suplier</a:t>
            </a: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Sabaa</a:t>
            </a: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– Core </a:t>
            </a:r>
            <a:r>
              <a:rPr lang="en-GB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Devloper</a:t>
            </a: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Abdala</a:t>
            </a: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- Marketing </a:t>
            </a:r>
          </a:p>
          <a:p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David – Payment </a:t>
            </a:r>
          </a:p>
          <a:p>
            <a:r>
              <a:rPr lang="en-GB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Subodh</a:t>
            </a: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– Loyalty Scheme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87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course of action we took towards the planning of the  project was brain storming.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was basic but effective as it encouraged group members to provide their ideas and perspective on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074" name="Picture 2" descr="Spider 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08" y="1099518"/>
            <a:ext cx="6529636" cy="528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5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698" y="181428"/>
            <a:ext cx="8596668" cy="1320800"/>
          </a:xfrm>
        </p:spPr>
        <p:txBody>
          <a:bodyPr/>
          <a:lstStyle/>
          <a:p>
            <a:r>
              <a:rPr lang="en-GB" dirty="0">
                <a:latin typeface="Adobe Devanagari"/>
              </a:rPr>
              <a:t>WBS (Work Breakdown Structure)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4" t="18022" r="29205" b="16683"/>
          <a:stretch/>
        </p:blipFill>
        <p:spPr bwMode="auto">
          <a:xfrm>
            <a:off x="2371296" y="1057013"/>
            <a:ext cx="7116653" cy="55802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745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Loyalty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Loyalty Scheme</a:t>
            </a:r>
          </a:p>
        </p:txBody>
      </p:sp>
    </p:spTree>
    <p:extLst>
      <p:ext uri="{BB962C8B-B14F-4D97-AF65-F5344CB8AC3E}">
        <p14:creationId xmlns:p14="http://schemas.microsoft.com/office/powerpoint/2010/main" val="406605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73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Marketing </a:t>
            </a:r>
            <a:b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Marketing is where a business creates new ways in which it can improve the performance of sales in hopes of increasing profit.</a:t>
            </a:r>
          </a:p>
          <a:p>
            <a:pPr lvl="0"/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 A business can do this by tracking consumer purchase, and by doing so can offer promotions and offers on popular products.</a:t>
            </a:r>
          </a:p>
          <a:p>
            <a:pPr lvl="0"/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 approached this core by first researching the offers and promotions of other companies such as Tesco and Sainsbury for a better insight.</a:t>
            </a:r>
          </a:p>
          <a:p>
            <a:pPr lvl="0"/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 In doing so it has helped in deciding on offers and promotions that we will integrate into the software.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22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Marketing-Software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[The code will be here along with a screenshot displaying its function and purpose and how it affects the software.]</a:t>
            </a:r>
          </a:p>
        </p:txBody>
      </p:sp>
    </p:spTree>
    <p:extLst>
      <p:ext uri="{BB962C8B-B14F-4D97-AF65-F5344CB8AC3E}">
        <p14:creationId xmlns:p14="http://schemas.microsoft.com/office/powerpoint/2010/main" val="2413695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441</TotalTime>
  <Words>221</Words>
  <Application>Microsoft Office PowerPoint</Application>
  <PresentationFormat>Widescreen</PresentationFormat>
  <Paragraphs>40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Devanagari</vt:lpstr>
      <vt:lpstr>Arial</vt:lpstr>
      <vt:lpstr>Calibri</vt:lpstr>
      <vt:lpstr>Trebuchet MS</vt:lpstr>
      <vt:lpstr>Wingdings 3</vt:lpstr>
      <vt:lpstr>Facet</vt:lpstr>
      <vt:lpstr>intro</vt:lpstr>
      <vt:lpstr>What we chose</vt:lpstr>
      <vt:lpstr>Meet The Team</vt:lpstr>
      <vt:lpstr>Planning</vt:lpstr>
      <vt:lpstr>WBS (Work Breakdown Structure)</vt:lpstr>
      <vt:lpstr>Loyalty Scheme</vt:lpstr>
      <vt:lpstr>Payment  </vt:lpstr>
      <vt:lpstr>Marketing  </vt:lpstr>
      <vt:lpstr>Marketing-Software</vt:lpstr>
      <vt:lpstr>Core Developer / Analytics </vt:lpstr>
      <vt:lpstr>Project Manager / Supplier  </vt:lpstr>
      <vt:lpstr>First Design </vt:lpstr>
      <vt:lpstr>Draft Design</vt:lpstr>
    </vt:vector>
  </TitlesOfParts>
  <Company>University of West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Akber Ali</dc:creator>
  <cp:lastModifiedBy>Abdala Ibrahim Ahmed</cp:lastModifiedBy>
  <cp:revision>11</cp:revision>
  <dcterms:created xsi:type="dcterms:W3CDTF">2017-01-31T11:55:50Z</dcterms:created>
  <dcterms:modified xsi:type="dcterms:W3CDTF">2017-02-11T03:42:38Z</dcterms:modified>
</cp:coreProperties>
</file>