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2CC98-97A6-4F1A-8480-9FF6240887CB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60739-ED95-4F61-A777-121342EC40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429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460739-ED95-4F61-A777-121342EC40A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348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460739-ED95-4F61-A777-121342EC40A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727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460739-ED95-4F61-A777-121342EC40A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02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460739-ED95-4F61-A777-121342EC40A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768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460739-ED95-4F61-A777-121342EC40A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353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460739-ED95-4F61-A777-121342EC40A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509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460739-ED95-4F61-A777-121342EC40A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860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460739-ED95-4F61-A777-121342EC40A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955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460739-ED95-4F61-A777-121342EC40A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406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460739-ED95-4F61-A777-121342EC40A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271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A3FCB-1800-44DC-A1B9-C3FA5D53B234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2D4C-1E11-419D-B002-632BE72A62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886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A3FCB-1800-44DC-A1B9-C3FA5D53B234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2D4C-1E11-419D-B002-632BE72A62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216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A3FCB-1800-44DC-A1B9-C3FA5D53B234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2D4C-1E11-419D-B002-632BE72A6266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7248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A3FCB-1800-44DC-A1B9-C3FA5D53B234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2D4C-1E11-419D-B002-632BE72A62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321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A3FCB-1800-44DC-A1B9-C3FA5D53B234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2D4C-1E11-419D-B002-632BE72A6266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5757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A3FCB-1800-44DC-A1B9-C3FA5D53B234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2D4C-1E11-419D-B002-632BE72A62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533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A3FCB-1800-44DC-A1B9-C3FA5D53B234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2D4C-1E11-419D-B002-632BE72A62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875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A3FCB-1800-44DC-A1B9-C3FA5D53B234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2D4C-1E11-419D-B002-632BE72A62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473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A3FCB-1800-44DC-A1B9-C3FA5D53B234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2D4C-1E11-419D-B002-632BE72A62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736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A3FCB-1800-44DC-A1B9-C3FA5D53B234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2D4C-1E11-419D-B002-632BE72A62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07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A3FCB-1800-44DC-A1B9-C3FA5D53B234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2D4C-1E11-419D-B002-632BE72A62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059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A3FCB-1800-44DC-A1B9-C3FA5D53B234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2D4C-1E11-419D-B002-632BE72A62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648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A3FCB-1800-44DC-A1B9-C3FA5D53B234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2D4C-1E11-419D-B002-632BE72A62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562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A3FCB-1800-44DC-A1B9-C3FA5D53B234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2D4C-1E11-419D-B002-632BE72A62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008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A3FCB-1800-44DC-A1B9-C3FA5D53B234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2D4C-1E11-419D-B002-632BE72A62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863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A3FCB-1800-44DC-A1B9-C3FA5D53B234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2D4C-1E11-419D-B002-632BE72A62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68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A3FCB-1800-44DC-A1B9-C3FA5D53B234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BEE2D4C-1E11-419D-B002-632BE72A62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103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intro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717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First Design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292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Draft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96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we choose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Requirments</a:t>
            </a:r>
            <a:r>
              <a:rPr lang="en-GB" dirty="0" smtClean="0"/>
              <a:t> </a:t>
            </a:r>
            <a:r>
              <a:rPr lang="en-GB" dirty="0" smtClean="0"/>
              <a:t>CASE STUDY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8146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Meet The Team</a:t>
            </a:r>
            <a:endParaRPr lang="en-GB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Akber – Project Manager / </a:t>
            </a:r>
            <a:r>
              <a:rPr lang="en-GB" dirty="0" err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Suplier</a:t>
            </a:r>
            <a:endParaRPr lang="en-GB" dirty="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r>
              <a:rPr lang="en-GB" dirty="0" err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Sabaa</a:t>
            </a:r>
            <a:r>
              <a:rPr lang="en-GB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– Core </a:t>
            </a:r>
            <a:r>
              <a:rPr lang="en-GB" dirty="0" err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Devloper</a:t>
            </a:r>
            <a:endParaRPr lang="en-GB" dirty="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r>
              <a:rPr lang="en-GB" dirty="0" err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Abdala</a:t>
            </a:r>
            <a:r>
              <a:rPr lang="en-GB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- Marketing </a:t>
            </a:r>
          </a:p>
          <a:p>
            <a:r>
              <a:rPr lang="en-GB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David – Payment </a:t>
            </a:r>
          </a:p>
          <a:p>
            <a:r>
              <a:rPr lang="en-GB" dirty="0" err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Subodh</a:t>
            </a:r>
            <a:r>
              <a:rPr lang="en-GB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– Loyalty Scheme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9870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Loyalty Scheme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 Loyalty Scheme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6050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Payment 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739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Marketing </a:t>
            </a:r>
            <a:br>
              <a:rPr lang="en-GB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</a:br>
            <a:endParaRPr lang="en-GB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Marketing is where a business </a:t>
            </a:r>
            <a:r>
              <a:rPr lang="en-GB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creates new ways in which it can improve the performance of sales in hopes of increasing profit.</a:t>
            </a:r>
            <a:endParaRPr lang="en-GB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lvl="0"/>
            <a:r>
              <a:rPr lang="en-GB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 A business can do this by tracking consumer purchase, and by doing so can offer promotions and offers on popular products.</a:t>
            </a:r>
          </a:p>
          <a:p>
            <a:pPr lvl="0"/>
            <a:r>
              <a:rPr lang="en-GB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I approached this core by first researching the offers and promotions of other companies such as </a:t>
            </a:r>
            <a:r>
              <a:rPr lang="en-GB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Tesco and Sainsbury for a better insight.</a:t>
            </a:r>
            <a:endParaRPr lang="en-GB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lvl="0"/>
            <a:r>
              <a:rPr lang="en-GB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 In doing so it has helped in deciding on offers and promotions that </a:t>
            </a:r>
            <a:r>
              <a:rPr lang="en-GB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we will integrate into the software.</a:t>
            </a:r>
            <a:endParaRPr lang="en-GB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5221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Marketing-Software</a:t>
            </a:r>
            <a:endParaRPr lang="en-GB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[</a:t>
            </a:r>
            <a:r>
              <a:rPr lang="en-GB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The code will be here along with a screenshot displaying its function and purpose and how it affects the software.]</a:t>
            </a:r>
            <a:endParaRPr lang="en-GB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69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Core Developer / Analytics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8158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Project Manager / Supplier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38778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</TotalTime>
  <Words>105</Words>
  <Application>Microsoft Office PowerPoint</Application>
  <PresentationFormat>Widescreen</PresentationFormat>
  <Paragraphs>34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Adobe Devanagari</vt:lpstr>
      <vt:lpstr>Arial</vt:lpstr>
      <vt:lpstr>Calibri</vt:lpstr>
      <vt:lpstr>Trebuchet MS</vt:lpstr>
      <vt:lpstr>Wingdings 3</vt:lpstr>
      <vt:lpstr>Facet</vt:lpstr>
      <vt:lpstr>intro</vt:lpstr>
      <vt:lpstr>What we choose</vt:lpstr>
      <vt:lpstr>Meet The Team</vt:lpstr>
      <vt:lpstr>Loyalty Scheme</vt:lpstr>
      <vt:lpstr>Payment  </vt:lpstr>
      <vt:lpstr>Marketing  </vt:lpstr>
      <vt:lpstr>Marketing-Software</vt:lpstr>
      <vt:lpstr>Core Developer / Analytics </vt:lpstr>
      <vt:lpstr>Project Manager / Supplier  </vt:lpstr>
      <vt:lpstr>First Design </vt:lpstr>
      <vt:lpstr>Draft Design</vt:lpstr>
    </vt:vector>
  </TitlesOfParts>
  <Company>University of West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creator>Akber Ali</dc:creator>
  <cp:lastModifiedBy>Abdala Ibrahim Ahmed</cp:lastModifiedBy>
  <cp:revision>4</cp:revision>
  <dcterms:created xsi:type="dcterms:W3CDTF">2017-01-31T11:55:50Z</dcterms:created>
  <dcterms:modified xsi:type="dcterms:W3CDTF">2017-01-31T13:21:44Z</dcterms:modified>
</cp:coreProperties>
</file>