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47FF-01C2-774A-1DA9-D5E5E4B9A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F7954-AA95-90ED-1439-42D2A6745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7E4FA-7442-5CA2-96BF-D942D8FE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A2C18-C766-09AE-6EC8-2CD6153B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B174D-BB9F-31C4-35D4-6CE2C7B9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7596-2745-3546-1A54-E39CBC22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D64DE-57D1-BC16-81A4-4A8F4D62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2FFD2-6F98-1CA1-CED4-2C76CBAE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1C8D6-0B9D-E744-8878-4CA4443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F2890-2BF0-BD38-3009-FBD8C64A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D44A-6326-23A0-4234-0E8A336CA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AB32A-6E79-6FC0-F85A-255FEEA4E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9C05F-9FAB-2C74-AC95-8C138920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31CB0-230B-647D-B903-C041ED90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17059-9D9A-DCA3-FFB9-6C9BA0EE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68993-169D-B730-40C4-F27FE3D8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A722F-E031-5D9C-C60B-402600F9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4B357-04D9-585B-0462-5B4BE66A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9ED15-D368-2D1F-9AD2-C7C7496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23565-54AC-57E4-A981-3F8A667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CBF4-4CAC-36B5-FDBF-42B0DCB8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AE65E6-E72E-0D21-EBF9-1B17DB1A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E6001-1BF4-43B0-3E53-C8E44546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0E51D-DC31-FA94-BA2B-99A558C5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7AEF5-52B8-9DBF-A435-1314032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FC3C5-5192-0AEA-A557-D281DA8B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34E02-557F-9982-F69C-1925A4D65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29CD9-F7E6-491A-FDF0-49890D11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B537-335D-D1A1-030F-EF78A204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F7851-493E-6FC5-4C57-784CD94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F08D7-E26E-AB55-025D-1B657B3C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6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9C52-EE42-7E00-38F4-736CA720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8CB03-5B70-7832-1F92-FEA03C36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B280A-2F74-DAD0-0DB8-0D4E7B4B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DD439-418D-89F1-7239-2FA9FBE55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5BCEA-0017-82D2-867F-283A05125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D0F5A-B412-3577-721E-07057189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0163A-71BD-AC2C-61E9-42BB87A4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BB2C5-E011-3E86-2D2E-9AAF21BE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99AE-6547-8548-0EB1-4C8D153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78F68-CBEC-9C19-4184-EC0BB203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8DFC4-83D9-0D7F-9054-DA7EFAFB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B5C45-A921-38AB-9CE1-B86476F7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CF499D-991A-74FF-2919-A5091F95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E64FE-3F84-ECF5-00B8-FF1912C2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65E71-AA30-52E7-3D58-7199206F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4E769-E81E-50D8-0EE9-FE06B4CC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284CB-999F-9F6C-40E8-5FF2D502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3EB40-E70F-0473-24CD-CE55279A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F2CA2-3FEF-ABD5-7290-5E629266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988C1-87A5-6C0B-2C9D-AAF174E3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127C1-B923-BA64-1A86-1DB98E32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041E0-7057-20D3-D260-B9148CF2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59324E-8125-F2D3-DBF6-2C486B10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5C27B-F6EB-07FC-EA22-064E5C0A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16DBF-2BB6-2FA8-2F3E-35E76972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0C6FB-FDDC-7EFA-436A-B514103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2110D-0893-F6EC-BA2C-B7F4B814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1A9C33-BC4D-C2B1-2EA8-2407A33A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6CA42-EECE-9101-66B3-0CBA2895B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3AADC-FA3A-769E-460D-75D04A302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B796C-9E93-4665-8C8B-6DF2CB8582F1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314A8-D6D1-F247-F1CE-A05122230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B0062-1908-516B-6CE9-B636ACAA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A5BAC-BEC8-43E6-ABB0-203336E8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몰, 스카이라인, 구름, 도시 풍경이(가) 표시된 사진&#10;&#10;자동 생성된 설명">
            <a:extLst>
              <a:ext uri="{FF2B5EF4-FFF2-40B4-BE49-F238E27FC236}">
                <a16:creationId xmlns:a16="http://schemas.microsoft.com/office/drawing/2014/main" id="{95B76B9D-C1F1-90F7-BFDB-02488BCE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10ED1E-D339-222F-3B07-CDB8D2E9AE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5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ILSUP LEE</dc:creator>
  <cp:lastModifiedBy>ILSUP LEE</cp:lastModifiedBy>
  <cp:revision>1</cp:revision>
  <dcterms:created xsi:type="dcterms:W3CDTF">2024-12-20T06:56:03Z</dcterms:created>
  <dcterms:modified xsi:type="dcterms:W3CDTF">2024-12-20T06:57:39Z</dcterms:modified>
</cp:coreProperties>
</file>